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32" r:id="rId4"/>
  </p:sldMasterIdLst>
  <p:notesMasterIdLst>
    <p:notesMasterId r:id="rId36"/>
  </p:notesMasterIdLst>
  <p:handoutMasterIdLst>
    <p:handoutMasterId r:id="rId37"/>
  </p:handoutMasterIdLst>
  <p:sldIdLst>
    <p:sldId id="1276" r:id="rId5"/>
    <p:sldId id="1277" r:id="rId6"/>
    <p:sldId id="1278" r:id="rId7"/>
    <p:sldId id="1280" r:id="rId8"/>
    <p:sldId id="988" r:id="rId9"/>
    <p:sldId id="989" r:id="rId10"/>
    <p:sldId id="990" r:id="rId11"/>
    <p:sldId id="991" r:id="rId12"/>
    <p:sldId id="992" r:id="rId13"/>
    <p:sldId id="993" r:id="rId14"/>
    <p:sldId id="994" r:id="rId15"/>
    <p:sldId id="995" r:id="rId16"/>
    <p:sldId id="996" r:id="rId17"/>
    <p:sldId id="997" r:id="rId18"/>
    <p:sldId id="999" r:id="rId19"/>
    <p:sldId id="1000" r:id="rId20"/>
    <p:sldId id="1001" r:id="rId21"/>
    <p:sldId id="1002" r:id="rId22"/>
    <p:sldId id="1003" r:id="rId23"/>
    <p:sldId id="1004" r:id="rId24"/>
    <p:sldId id="1017" r:id="rId25"/>
    <p:sldId id="1279" r:id="rId26"/>
    <p:sldId id="1007" r:id="rId27"/>
    <p:sldId id="1010" r:id="rId28"/>
    <p:sldId id="1015" r:id="rId29"/>
    <p:sldId id="1016" r:id="rId30"/>
    <p:sldId id="1012" r:id="rId31"/>
    <p:sldId id="1013" r:id="rId32"/>
    <p:sldId id="977" r:id="rId33"/>
    <p:sldId id="978" r:id="rId34"/>
    <p:sldId id="979" r:id="rId35"/>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B57F7F-4328-32FD-40E0-849CA244F093}" name="Winters, Amber" initials="WA" userId="S::amber.winters@cengage.com::389caf7d-7f00-408e-a4e9-0c8935e777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18324D"/>
    <a:srgbClr val="F2A902"/>
    <a:srgbClr val="669933"/>
    <a:srgbClr val="009ECD"/>
    <a:srgbClr val="84BD00"/>
    <a:srgbClr val="8F993E"/>
    <a:srgbClr val="5F2165"/>
    <a:srgbClr val="00AEEF"/>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3ABBA-4063-4CBE-8731-0175B61FAA79}" v="20" vWet="24" dt="2023-12-15T20:00:14.390"/>
    <p1510:client id="{08A435AF-63F1-889D-D2B6-F139093ACC0C}" v="3" dt="2023-12-15T20:00:22.466"/>
    <p1510:client id="{805F06C9-36CA-412D-B576-175ECB17593F}" v="78" dt="2023-12-15T20:15:43.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F2C7C-CBD0-407C-BDF2-60DC04E74E00}"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4833919C-4EF9-4E45-A0C7-25DB79C67CA8}">
      <dgm:prSet phldrT="[Text]"/>
      <dgm:spPr>
        <a:solidFill>
          <a:srgbClr val="006298"/>
        </a:solidFill>
      </dgm:spPr>
      <dgm:t>
        <a:bodyPr/>
        <a:lstStyle/>
        <a:p>
          <a:endParaRPr lang="en-US"/>
        </a:p>
      </dgm:t>
    </dgm:pt>
    <dgm:pt modelId="{834391B4-6E20-4855-9DEE-7BDDF2AAC121}" type="parTrans" cxnId="{B2D4AB9A-7BDA-480E-B749-867B12BED1C5}">
      <dgm:prSet/>
      <dgm:spPr/>
      <dgm:t>
        <a:bodyPr/>
        <a:lstStyle/>
        <a:p>
          <a:endParaRPr lang="en-US"/>
        </a:p>
      </dgm:t>
    </dgm:pt>
    <dgm:pt modelId="{15AEACB3-0AA2-4ADA-9363-DEFBA3471E17}" type="sibTrans" cxnId="{B2D4AB9A-7BDA-480E-B749-867B12BED1C5}">
      <dgm:prSet/>
      <dgm:spPr/>
      <dgm:t>
        <a:bodyPr/>
        <a:lstStyle/>
        <a:p>
          <a:endParaRPr lang="en-US"/>
        </a:p>
      </dgm:t>
    </dgm:pt>
    <dgm:pt modelId="{82852F87-E908-4A15-B564-B5E4F78B50E3}">
      <dgm:prSet phldrT="[Text]"/>
      <dgm:spPr>
        <a:solidFill>
          <a:schemeClr val="bg1">
            <a:lumMod val="85000"/>
            <a:alpha val="90000"/>
          </a:schemeClr>
        </a:solidFill>
      </dgm:spPr>
      <dgm:t>
        <a:bodyPr/>
        <a:lstStyle/>
        <a:p>
          <a:r>
            <a:rPr lang="en-US" b="1">
              <a:solidFill>
                <a:srgbClr val="18324D"/>
              </a:solidFill>
              <a:latin typeface="+mj-lt"/>
            </a:rPr>
            <a:t>Search or Browse</a:t>
          </a:r>
        </a:p>
      </dgm:t>
    </dgm:pt>
    <dgm:pt modelId="{52DB2F5D-DDDE-4D7E-882A-26D4661809E7}" type="parTrans" cxnId="{FC7F3609-B7F0-4F79-9D21-5A5C258E664A}">
      <dgm:prSet/>
      <dgm:spPr/>
      <dgm:t>
        <a:bodyPr/>
        <a:lstStyle/>
        <a:p>
          <a:endParaRPr lang="en-US"/>
        </a:p>
      </dgm:t>
    </dgm:pt>
    <dgm:pt modelId="{0C7DD75A-F35D-4D7F-B9FF-994A46C37232}" type="sibTrans" cxnId="{FC7F3609-B7F0-4F79-9D21-5A5C258E664A}">
      <dgm:prSet/>
      <dgm:spPr/>
      <dgm:t>
        <a:bodyPr/>
        <a:lstStyle/>
        <a:p>
          <a:endParaRPr lang="en-US"/>
        </a:p>
      </dgm:t>
    </dgm:pt>
    <dgm:pt modelId="{F9E99874-0B72-49D3-817E-4712F0D1C550}">
      <dgm:prSet phldrT="[Text]"/>
      <dgm:spPr>
        <a:solidFill>
          <a:srgbClr val="0085CA"/>
        </a:solidFill>
      </dgm:spPr>
      <dgm:t>
        <a:bodyPr/>
        <a:lstStyle/>
        <a:p>
          <a:endParaRPr lang="en-US"/>
        </a:p>
      </dgm:t>
    </dgm:pt>
    <dgm:pt modelId="{AFC7D437-C3C4-4981-BA68-7CDB2122BFB6}" type="parTrans" cxnId="{C3FE45BA-923C-45FB-BB2A-3134AF4D5DFA}">
      <dgm:prSet/>
      <dgm:spPr/>
      <dgm:t>
        <a:bodyPr/>
        <a:lstStyle/>
        <a:p>
          <a:endParaRPr lang="en-US"/>
        </a:p>
      </dgm:t>
    </dgm:pt>
    <dgm:pt modelId="{1F11FBBE-574E-4E94-9247-7419662029E8}" type="sibTrans" cxnId="{C3FE45BA-923C-45FB-BB2A-3134AF4D5DFA}">
      <dgm:prSet/>
      <dgm:spPr/>
      <dgm:t>
        <a:bodyPr/>
        <a:lstStyle/>
        <a:p>
          <a:endParaRPr lang="en-US"/>
        </a:p>
      </dgm:t>
    </dgm:pt>
    <dgm:pt modelId="{C4C056D2-D930-42E7-8279-9CD092196CB9}">
      <dgm:prSet phldrT="[Text]"/>
      <dgm:spPr>
        <a:solidFill>
          <a:schemeClr val="bg1">
            <a:lumMod val="85000"/>
            <a:alpha val="90000"/>
          </a:schemeClr>
        </a:solidFill>
      </dgm:spPr>
      <dgm:t>
        <a:bodyPr/>
        <a:lstStyle/>
        <a:p>
          <a:r>
            <a:rPr lang="en-US" b="1">
              <a:solidFill>
                <a:srgbClr val="18324D"/>
              </a:solidFill>
              <a:latin typeface="+mj-lt"/>
            </a:rPr>
            <a:t>Explore Content</a:t>
          </a:r>
        </a:p>
      </dgm:t>
    </dgm:pt>
    <dgm:pt modelId="{1A06073B-C32A-4FBF-9F50-41E382B2E23D}" type="parTrans" cxnId="{131CADED-A75B-49B0-A3D1-119D875132CD}">
      <dgm:prSet/>
      <dgm:spPr/>
      <dgm:t>
        <a:bodyPr/>
        <a:lstStyle/>
        <a:p>
          <a:endParaRPr lang="en-US"/>
        </a:p>
      </dgm:t>
    </dgm:pt>
    <dgm:pt modelId="{1ABF874D-085A-4412-BCAF-EA0110167814}" type="sibTrans" cxnId="{131CADED-A75B-49B0-A3D1-119D875132CD}">
      <dgm:prSet/>
      <dgm:spPr/>
      <dgm:t>
        <a:bodyPr/>
        <a:lstStyle/>
        <a:p>
          <a:endParaRPr lang="en-US"/>
        </a:p>
      </dgm:t>
    </dgm:pt>
    <dgm:pt modelId="{31FAD66D-F103-43B5-9E12-67A6DB16F1CD}">
      <dgm:prSet phldrT="[Text]"/>
      <dgm:spPr>
        <a:solidFill>
          <a:srgbClr val="00B093"/>
        </a:solidFill>
      </dgm:spPr>
      <dgm:t>
        <a:bodyPr/>
        <a:lstStyle/>
        <a:p>
          <a:endParaRPr lang="en-US"/>
        </a:p>
      </dgm:t>
    </dgm:pt>
    <dgm:pt modelId="{0E2141A2-FD09-4AC1-8012-5407614CD76C}" type="parTrans" cxnId="{54BB8527-E218-4E16-9843-DFC5D81C45E9}">
      <dgm:prSet/>
      <dgm:spPr/>
      <dgm:t>
        <a:bodyPr/>
        <a:lstStyle/>
        <a:p>
          <a:endParaRPr lang="en-US"/>
        </a:p>
      </dgm:t>
    </dgm:pt>
    <dgm:pt modelId="{1C5AAD68-0950-4FB5-87AF-7922A67A7435}" type="sibTrans" cxnId="{54BB8527-E218-4E16-9843-DFC5D81C45E9}">
      <dgm:prSet/>
      <dgm:spPr/>
      <dgm:t>
        <a:bodyPr/>
        <a:lstStyle/>
        <a:p>
          <a:endParaRPr lang="en-US"/>
        </a:p>
      </dgm:t>
    </dgm:pt>
    <dgm:pt modelId="{6C755B15-AFFF-44D2-857A-0766C9262CDC}">
      <dgm:prSet phldrT="[Text]"/>
      <dgm:spPr>
        <a:solidFill>
          <a:schemeClr val="bg1">
            <a:lumMod val="85000"/>
            <a:alpha val="90000"/>
          </a:schemeClr>
        </a:solidFill>
      </dgm:spPr>
      <dgm:t>
        <a:bodyPr/>
        <a:lstStyle/>
        <a:p>
          <a:r>
            <a:rPr lang="en-US" b="1">
              <a:solidFill>
                <a:srgbClr val="18324D"/>
              </a:solidFill>
              <a:latin typeface="+mj-lt"/>
            </a:rPr>
            <a:t>Share Activities</a:t>
          </a:r>
        </a:p>
      </dgm:t>
    </dgm:pt>
    <dgm:pt modelId="{E088A440-DA8A-4066-BBF6-EABFCED548DC}" type="parTrans" cxnId="{4177D30B-3115-483D-841B-7035E293FAAB}">
      <dgm:prSet/>
      <dgm:spPr/>
      <dgm:t>
        <a:bodyPr/>
        <a:lstStyle/>
        <a:p>
          <a:endParaRPr lang="en-US"/>
        </a:p>
      </dgm:t>
    </dgm:pt>
    <dgm:pt modelId="{17474A8B-35CC-4099-AD56-95AC94E73F2B}" type="sibTrans" cxnId="{4177D30B-3115-483D-841B-7035E293FAAB}">
      <dgm:prSet/>
      <dgm:spPr/>
      <dgm:t>
        <a:bodyPr/>
        <a:lstStyle/>
        <a:p>
          <a:endParaRPr lang="en-US"/>
        </a:p>
      </dgm:t>
    </dgm:pt>
    <dgm:pt modelId="{027A5557-8338-4DC9-AC45-EC97C68D0233}" type="pres">
      <dgm:prSet presAssocID="{A73F2C7C-CBD0-407C-BDF2-60DC04E74E00}" presName="theList" presStyleCnt="0">
        <dgm:presLayoutVars>
          <dgm:dir/>
          <dgm:animLvl val="lvl"/>
          <dgm:resizeHandles val="exact"/>
        </dgm:presLayoutVars>
      </dgm:prSet>
      <dgm:spPr/>
    </dgm:pt>
    <dgm:pt modelId="{0E5A752A-33CC-4A94-AB75-A429470D0537}" type="pres">
      <dgm:prSet presAssocID="{4833919C-4EF9-4E45-A0C7-25DB79C67CA8}" presName="compNode" presStyleCnt="0"/>
      <dgm:spPr/>
    </dgm:pt>
    <dgm:pt modelId="{69EB3412-4691-4DD4-9F34-E781AAE23F6D}" type="pres">
      <dgm:prSet presAssocID="{4833919C-4EF9-4E45-A0C7-25DB79C67CA8}" presName="noGeometry" presStyleCnt="0"/>
      <dgm:spPr/>
    </dgm:pt>
    <dgm:pt modelId="{46022A64-BC95-44F5-8C2E-A7D4BAA98DC3}" type="pres">
      <dgm:prSet presAssocID="{4833919C-4EF9-4E45-A0C7-25DB79C67CA8}" presName="childTextVisible" presStyleLbl="bgAccFollowNode1" presStyleIdx="0" presStyleCnt="3">
        <dgm:presLayoutVars>
          <dgm:bulletEnabled val="1"/>
        </dgm:presLayoutVars>
      </dgm:prSet>
      <dgm:spPr/>
    </dgm:pt>
    <dgm:pt modelId="{5BAD814B-368E-47E8-BCD7-85FE453F4AA6}" type="pres">
      <dgm:prSet presAssocID="{4833919C-4EF9-4E45-A0C7-25DB79C67CA8}" presName="childTextHidden" presStyleLbl="bgAccFollowNode1" presStyleIdx="0" presStyleCnt="3"/>
      <dgm:spPr/>
    </dgm:pt>
    <dgm:pt modelId="{F7B6EAAD-DD8A-4FFE-A31B-0B4612A57079}" type="pres">
      <dgm:prSet presAssocID="{4833919C-4EF9-4E45-A0C7-25DB79C67CA8}" presName="parentText" presStyleLbl="node1" presStyleIdx="0" presStyleCnt="3">
        <dgm:presLayoutVars>
          <dgm:chMax val="1"/>
          <dgm:bulletEnabled val="1"/>
        </dgm:presLayoutVars>
      </dgm:prSet>
      <dgm:spPr/>
    </dgm:pt>
    <dgm:pt modelId="{5A23D6C0-BEEB-49B2-937B-865BBB109572}" type="pres">
      <dgm:prSet presAssocID="{4833919C-4EF9-4E45-A0C7-25DB79C67CA8}" presName="aSpace" presStyleCnt="0"/>
      <dgm:spPr/>
    </dgm:pt>
    <dgm:pt modelId="{93C9F900-CDB0-48D9-8017-A48CE55FF98A}" type="pres">
      <dgm:prSet presAssocID="{F9E99874-0B72-49D3-817E-4712F0D1C550}" presName="compNode" presStyleCnt="0"/>
      <dgm:spPr/>
    </dgm:pt>
    <dgm:pt modelId="{9D1F1968-7B5A-43AD-9403-8674FE78A2C0}" type="pres">
      <dgm:prSet presAssocID="{F9E99874-0B72-49D3-817E-4712F0D1C550}" presName="noGeometry" presStyleCnt="0"/>
      <dgm:spPr/>
    </dgm:pt>
    <dgm:pt modelId="{0098C2D5-F274-4EDC-A3EB-A19BB1C2D8EA}" type="pres">
      <dgm:prSet presAssocID="{F9E99874-0B72-49D3-817E-4712F0D1C550}" presName="childTextVisible" presStyleLbl="bgAccFollowNode1" presStyleIdx="1" presStyleCnt="3">
        <dgm:presLayoutVars>
          <dgm:bulletEnabled val="1"/>
        </dgm:presLayoutVars>
      </dgm:prSet>
      <dgm:spPr/>
    </dgm:pt>
    <dgm:pt modelId="{3BF7C003-402D-47E6-824C-B2EDD0BB5E40}" type="pres">
      <dgm:prSet presAssocID="{F9E99874-0B72-49D3-817E-4712F0D1C550}" presName="childTextHidden" presStyleLbl="bgAccFollowNode1" presStyleIdx="1" presStyleCnt="3"/>
      <dgm:spPr/>
    </dgm:pt>
    <dgm:pt modelId="{21B60253-9855-4B4D-A090-175B4DDA8BF0}" type="pres">
      <dgm:prSet presAssocID="{F9E99874-0B72-49D3-817E-4712F0D1C550}" presName="parentText" presStyleLbl="node1" presStyleIdx="1" presStyleCnt="3">
        <dgm:presLayoutVars>
          <dgm:chMax val="1"/>
          <dgm:bulletEnabled val="1"/>
        </dgm:presLayoutVars>
      </dgm:prSet>
      <dgm:spPr/>
    </dgm:pt>
    <dgm:pt modelId="{2AB6111E-CDB4-4B1A-85CF-411C577BE8B3}" type="pres">
      <dgm:prSet presAssocID="{F9E99874-0B72-49D3-817E-4712F0D1C550}" presName="aSpace" presStyleCnt="0"/>
      <dgm:spPr/>
    </dgm:pt>
    <dgm:pt modelId="{EB97AEA9-7030-4395-92AB-9F7CB0D51E8C}" type="pres">
      <dgm:prSet presAssocID="{31FAD66D-F103-43B5-9E12-67A6DB16F1CD}" presName="compNode" presStyleCnt="0"/>
      <dgm:spPr/>
    </dgm:pt>
    <dgm:pt modelId="{23EB9C49-5B01-4C51-9ED0-EDF95B40F4F9}" type="pres">
      <dgm:prSet presAssocID="{31FAD66D-F103-43B5-9E12-67A6DB16F1CD}" presName="noGeometry" presStyleCnt="0"/>
      <dgm:spPr/>
    </dgm:pt>
    <dgm:pt modelId="{04853801-D7C3-48FE-9177-49A0463C17C1}" type="pres">
      <dgm:prSet presAssocID="{31FAD66D-F103-43B5-9E12-67A6DB16F1CD}" presName="childTextVisible" presStyleLbl="bgAccFollowNode1" presStyleIdx="2" presStyleCnt="3">
        <dgm:presLayoutVars>
          <dgm:bulletEnabled val="1"/>
        </dgm:presLayoutVars>
      </dgm:prSet>
      <dgm:spPr/>
    </dgm:pt>
    <dgm:pt modelId="{CA21AC2A-7B52-4919-B85D-593173139807}" type="pres">
      <dgm:prSet presAssocID="{31FAD66D-F103-43B5-9E12-67A6DB16F1CD}" presName="childTextHidden" presStyleLbl="bgAccFollowNode1" presStyleIdx="2" presStyleCnt="3"/>
      <dgm:spPr/>
    </dgm:pt>
    <dgm:pt modelId="{44EE14FE-B814-458C-A323-20D94D56F94A}" type="pres">
      <dgm:prSet presAssocID="{31FAD66D-F103-43B5-9E12-67A6DB16F1CD}" presName="parentText" presStyleLbl="node1" presStyleIdx="2" presStyleCnt="3">
        <dgm:presLayoutVars>
          <dgm:chMax val="1"/>
          <dgm:bulletEnabled val="1"/>
        </dgm:presLayoutVars>
      </dgm:prSet>
      <dgm:spPr/>
    </dgm:pt>
  </dgm:ptLst>
  <dgm:cxnLst>
    <dgm:cxn modelId="{FC7F3609-B7F0-4F79-9D21-5A5C258E664A}" srcId="{4833919C-4EF9-4E45-A0C7-25DB79C67CA8}" destId="{82852F87-E908-4A15-B564-B5E4F78B50E3}" srcOrd="0" destOrd="0" parTransId="{52DB2F5D-DDDE-4D7E-882A-26D4661809E7}" sibTransId="{0C7DD75A-F35D-4D7F-B9FF-994A46C37232}"/>
    <dgm:cxn modelId="{4177D30B-3115-483D-841B-7035E293FAAB}" srcId="{31FAD66D-F103-43B5-9E12-67A6DB16F1CD}" destId="{6C755B15-AFFF-44D2-857A-0766C9262CDC}" srcOrd="0" destOrd="0" parTransId="{E088A440-DA8A-4066-BBF6-EABFCED548DC}" sibTransId="{17474A8B-35CC-4099-AD56-95AC94E73F2B}"/>
    <dgm:cxn modelId="{96DF401C-E61C-4386-8E8D-32DBFD3B4B76}" type="presOf" srcId="{4833919C-4EF9-4E45-A0C7-25DB79C67CA8}" destId="{F7B6EAAD-DD8A-4FFE-A31B-0B4612A57079}" srcOrd="0" destOrd="0" presId="urn:microsoft.com/office/officeart/2005/8/layout/hProcess6"/>
    <dgm:cxn modelId="{54BB8527-E218-4E16-9843-DFC5D81C45E9}" srcId="{A73F2C7C-CBD0-407C-BDF2-60DC04E74E00}" destId="{31FAD66D-F103-43B5-9E12-67A6DB16F1CD}" srcOrd="2" destOrd="0" parTransId="{0E2141A2-FD09-4AC1-8012-5407614CD76C}" sibTransId="{1C5AAD68-0950-4FB5-87AF-7922A67A7435}"/>
    <dgm:cxn modelId="{7D820C38-26BC-47E2-8B37-92F8A4A43AFA}" type="presOf" srcId="{6C755B15-AFFF-44D2-857A-0766C9262CDC}" destId="{CA21AC2A-7B52-4919-B85D-593173139807}" srcOrd="1" destOrd="0" presId="urn:microsoft.com/office/officeart/2005/8/layout/hProcess6"/>
    <dgm:cxn modelId="{A81BE145-4549-49D6-AC1D-444A5D28CAE6}" type="presOf" srcId="{6C755B15-AFFF-44D2-857A-0766C9262CDC}" destId="{04853801-D7C3-48FE-9177-49A0463C17C1}" srcOrd="0" destOrd="0" presId="urn:microsoft.com/office/officeart/2005/8/layout/hProcess6"/>
    <dgm:cxn modelId="{7D7AFB6A-821E-41E3-839E-02D93C39D333}" type="presOf" srcId="{31FAD66D-F103-43B5-9E12-67A6DB16F1CD}" destId="{44EE14FE-B814-458C-A323-20D94D56F94A}" srcOrd="0" destOrd="0" presId="urn:microsoft.com/office/officeart/2005/8/layout/hProcess6"/>
    <dgm:cxn modelId="{B6DBBA97-6F72-44C9-B96E-2AD23C545215}" type="presOf" srcId="{F9E99874-0B72-49D3-817E-4712F0D1C550}" destId="{21B60253-9855-4B4D-A090-175B4DDA8BF0}" srcOrd="0" destOrd="0" presId="urn:microsoft.com/office/officeart/2005/8/layout/hProcess6"/>
    <dgm:cxn modelId="{B2D4AB9A-7BDA-480E-B749-867B12BED1C5}" srcId="{A73F2C7C-CBD0-407C-BDF2-60DC04E74E00}" destId="{4833919C-4EF9-4E45-A0C7-25DB79C67CA8}" srcOrd="0" destOrd="0" parTransId="{834391B4-6E20-4855-9DEE-7BDDF2AAC121}" sibTransId="{15AEACB3-0AA2-4ADA-9363-DEFBA3471E17}"/>
    <dgm:cxn modelId="{4A3464B6-769C-4176-80D1-B162A87B0C14}" type="presOf" srcId="{82852F87-E908-4A15-B564-B5E4F78B50E3}" destId="{46022A64-BC95-44F5-8C2E-A7D4BAA98DC3}" srcOrd="0" destOrd="0" presId="urn:microsoft.com/office/officeart/2005/8/layout/hProcess6"/>
    <dgm:cxn modelId="{C3FE45BA-923C-45FB-BB2A-3134AF4D5DFA}" srcId="{A73F2C7C-CBD0-407C-BDF2-60DC04E74E00}" destId="{F9E99874-0B72-49D3-817E-4712F0D1C550}" srcOrd="1" destOrd="0" parTransId="{AFC7D437-C3C4-4981-BA68-7CDB2122BFB6}" sibTransId="{1F11FBBE-574E-4E94-9247-7419662029E8}"/>
    <dgm:cxn modelId="{8221ECBD-5D35-43E0-B971-A0D5C90B5A09}" type="presOf" srcId="{A73F2C7C-CBD0-407C-BDF2-60DC04E74E00}" destId="{027A5557-8338-4DC9-AC45-EC97C68D0233}" srcOrd="0" destOrd="0" presId="urn:microsoft.com/office/officeart/2005/8/layout/hProcess6"/>
    <dgm:cxn modelId="{907978C9-42A4-4978-B953-3740B6CD5FC6}" type="presOf" srcId="{C4C056D2-D930-42E7-8279-9CD092196CB9}" destId="{3BF7C003-402D-47E6-824C-B2EDD0BB5E40}" srcOrd="1" destOrd="0" presId="urn:microsoft.com/office/officeart/2005/8/layout/hProcess6"/>
    <dgm:cxn modelId="{FEC428DB-A974-41A1-B27D-9B4E9F0F3813}" type="presOf" srcId="{C4C056D2-D930-42E7-8279-9CD092196CB9}" destId="{0098C2D5-F274-4EDC-A3EB-A19BB1C2D8EA}" srcOrd="0" destOrd="0" presId="urn:microsoft.com/office/officeart/2005/8/layout/hProcess6"/>
    <dgm:cxn modelId="{E83CFDE2-4D74-4ACE-88D9-B5996DC9E692}" type="presOf" srcId="{82852F87-E908-4A15-B564-B5E4F78B50E3}" destId="{5BAD814B-368E-47E8-BCD7-85FE453F4AA6}" srcOrd="1" destOrd="0" presId="urn:microsoft.com/office/officeart/2005/8/layout/hProcess6"/>
    <dgm:cxn modelId="{131CADED-A75B-49B0-A3D1-119D875132CD}" srcId="{F9E99874-0B72-49D3-817E-4712F0D1C550}" destId="{C4C056D2-D930-42E7-8279-9CD092196CB9}" srcOrd="0" destOrd="0" parTransId="{1A06073B-C32A-4FBF-9F50-41E382B2E23D}" sibTransId="{1ABF874D-085A-4412-BCAF-EA0110167814}"/>
    <dgm:cxn modelId="{0F304CC1-E547-4506-B0A1-4645F1182D66}" type="presParOf" srcId="{027A5557-8338-4DC9-AC45-EC97C68D0233}" destId="{0E5A752A-33CC-4A94-AB75-A429470D0537}" srcOrd="0" destOrd="0" presId="urn:microsoft.com/office/officeart/2005/8/layout/hProcess6"/>
    <dgm:cxn modelId="{BC012EAB-445B-4C1F-B51A-5FDB8B0D5A0F}" type="presParOf" srcId="{0E5A752A-33CC-4A94-AB75-A429470D0537}" destId="{69EB3412-4691-4DD4-9F34-E781AAE23F6D}" srcOrd="0" destOrd="0" presId="urn:microsoft.com/office/officeart/2005/8/layout/hProcess6"/>
    <dgm:cxn modelId="{6DAB52D6-0A97-4BBD-903B-268DBD920A5B}" type="presParOf" srcId="{0E5A752A-33CC-4A94-AB75-A429470D0537}" destId="{46022A64-BC95-44F5-8C2E-A7D4BAA98DC3}" srcOrd="1" destOrd="0" presId="urn:microsoft.com/office/officeart/2005/8/layout/hProcess6"/>
    <dgm:cxn modelId="{027E685B-0FEA-4F32-8D0A-FC959D4A3302}" type="presParOf" srcId="{0E5A752A-33CC-4A94-AB75-A429470D0537}" destId="{5BAD814B-368E-47E8-BCD7-85FE453F4AA6}" srcOrd="2" destOrd="0" presId="urn:microsoft.com/office/officeart/2005/8/layout/hProcess6"/>
    <dgm:cxn modelId="{EE96B678-E6E4-407C-8FDF-27B69F4DA5F9}" type="presParOf" srcId="{0E5A752A-33CC-4A94-AB75-A429470D0537}" destId="{F7B6EAAD-DD8A-4FFE-A31B-0B4612A57079}" srcOrd="3" destOrd="0" presId="urn:microsoft.com/office/officeart/2005/8/layout/hProcess6"/>
    <dgm:cxn modelId="{88345359-7FC6-4265-B4BF-FC2657675B00}" type="presParOf" srcId="{027A5557-8338-4DC9-AC45-EC97C68D0233}" destId="{5A23D6C0-BEEB-49B2-937B-865BBB109572}" srcOrd="1" destOrd="0" presId="urn:microsoft.com/office/officeart/2005/8/layout/hProcess6"/>
    <dgm:cxn modelId="{6D919691-9FC1-4B80-B39C-48DE724BBB5B}" type="presParOf" srcId="{027A5557-8338-4DC9-AC45-EC97C68D0233}" destId="{93C9F900-CDB0-48D9-8017-A48CE55FF98A}" srcOrd="2" destOrd="0" presId="urn:microsoft.com/office/officeart/2005/8/layout/hProcess6"/>
    <dgm:cxn modelId="{D1F792DB-0E0F-4D00-9DB3-23E89644E518}" type="presParOf" srcId="{93C9F900-CDB0-48D9-8017-A48CE55FF98A}" destId="{9D1F1968-7B5A-43AD-9403-8674FE78A2C0}" srcOrd="0" destOrd="0" presId="urn:microsoft.com/office/officeart/2005/8/layout/hProcess6"/>
    <dgm:cxn modelId="{59DB07D2-0BC3-47F8-ACD9-CF7837376A5E}" type="presParOf" srcId="{93C9F900-CDB0-48D9-8017-A48CE55FF98A}" destId="{0098C2D5-F274-4EDC-A3EB-A19BB1C2D8EA}" srcOrd="1" destOrd="0" presId="urn:microsoft.com/office/officeart/2005/8/layout/hProcess6"/>
    <dgm:cxn modelId="{3FB9BF40-F05A-4F13-AADB-AB45C46CE687}" type="presParOf" srcId="{93C9F900-CDB0-48D9-8017-A48CE55FF98A}" destId="{3BF7C003-402D-47E6-824C-B2EDD0BB5E40}" srcOrd="2" destOrd="0" presId="urn:microsoft.com/office/officeart/2005/8/layout/hProcess6"/>
    <dgm:cxn modelId="{E54893A9-B012-48A3-B34E-91551E86212C}" type="presParOf" srcId="{93C9F900-CDB0-48D9-8017-A48CE55FF98A}" destId="{21B60253-9855-4B4D-A090-175B4DDA8BF0}" srcOrd="3" destOrd="0" presId="urn:microsoft.com/office/officeart/2005/8/layout/hProcess6"/>
    <dgm:cxn modelId="{DB8C3FB1-BD6D-4F6B-B3B3-8013F6516BC5}" type="presParOf" srcId="{027A5557-8338-4DC9-AC45-EC97C68D0233}" destId="{2AB6111E-CDB4-4B1A-85CF-411C577BE8B3}" srcOrd="3" destOrd="0" presId="urn:microsoft.com/office/officeart/2005/8/layout/hProcess6"/>
    <dgm:cxn modelId="{ED304FE5-9F7C-47DC-8834-D6225F4C2202}" type="presParOf" srcId="{027A5557-8338-4DC9-AC45-EC97C68D0233}" destId="{EB97AEA9-7030-4395-92AB-9F7CB0D51E8C}" srcOrd="4" destOrd="0" presId="urn:microsoft.com/office/officeart/2005/8/layout/hProcess6"/>
    <dgm:cxn modelId="{26364BF8-E0F9-4D3C-B119-75326B346007}" type="presParOf" srcId="{EB97AEA9-7030-4395-92AB-9F7CB0D51E8C}" destId="{23EB9C49-5B01-4C51-9ED0-EDF95B40F4F9}" srcOrd="0" destOrd="0" presId="urn:microsoft.com/office/officeart/2005/8/layout/hProcess6"/>
    <dgm:cxn modelId="{FA7700D0-CBBA-466E-A12A-8DC9EB6EC327}" type="presParOf" srcId="{EB97AEA9-7030-4395-92AB-9F7CB0D51E8C}" destId="{04853801-D7C3-48FE-9177-49A0463C17C1}" srcOrd="1" destOrd="0" presId="urn:microsoft.com/office/officeart/2005/8/layout/hProcess6"/>
    <dgm:cxn modelId="{8A958A04-EE48-497F-8E3F-718B63F0024C}" type="presParOf" srcId="{EB97AEA9-7030-4395-92AB-9F7CB0D51E8C}" destId="{CA21AC2A-7B52-4919-B85D-593173139807}" srcOrd="2" destOrd="0" presId="urn:microsoft.com/office/officeart/2005/8/layout/hProcess6"/>
    <dgm:cxn modelId="{E4013FD3-ACE4-48B1-A3B4-F9097D60007B}" type="presParOf" srcId="{EB97AEA9-7030-4395-92AB-9F7CB0D51E8C}" destId="{44EE14FE-B814-458C-A323-20D94D56F94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22A64-BC95-44F5-8C2E-A7D4BAA98DC3}">
      <dsp:nvSpPr>
        <dsp:cNvPr id="0" name=""/>
        <dsp:cNvSpPr/>
      </dsp:nvSpPr>
      <dsp:spPr>
        <a:xfrm>
          <a:off x="791765" y="1630793"/>
          <a:ext cx="3143250" cy="2747596"/>
        </a:xfrm>
        <a:prstGeom prst="rightArrow">
          <a:avLst>
            <a:gd name="adj1" fmla="val 70000"/>
            <a:gd name="adj2" fmla="val 50000"/>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18324D"/>
              </a:solidFill>
              <a:latin typeface="+mj-lt"/>
            </a:rPr>
            <a:t>Search or Browse</a:t>
          </a:r>
        </a:p>
      </dsp:txBody>
      <dsp:txXfrm>
        <a:off x="1577578" y="2042932"/>
        <a:ext cx="1532334" cy="1923318"/>
      </dsp:txXfrm>
    </dsp:sp>
    <dsp:sp modelId="{F7B6EAAD-DD8A-4FFE-A31B-0B4612A57079}">
      <dsp:nvSpPr>
        <dsp:cNvPr id="0" name=""/>
        <dsp:cNvSpPr/>
      </dsp:nvSpPr>
      <dsp:spPr>
        <a:xfrm>
          <a:off x="5953" y="2218779"/>
          <a:ext cx="1571625" cy="1571625"/>
        </a:xfrm>
        <a:prstGeom prst="ellipse">
          <a:avLst/>
        </a:prstGeom>
        <a:solidFill>
          <a:srgbClr val="0062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236112" y="2448938"/>
        <a:ext cx="1111307" cy="1111307"/>
      </dsp:txXfrm>
    </dsp:sp>
    <dsp:sp modelId="{0098C2D5-F274-4EDC-A3EB-A19BB1C2D8EA}">
      <dsp:nvSpPr>
        <dsp:cNvPr id="0" name=""/>
        <dsp:cNvSpPr/>
      </dsp:nvSpPr>
      <dsp:spPr>
        <a:xfrm>
          <a:off x="4917281" y="1630793"/>
          <a:ext cx="3143250" cy="2747596"/>
        </a:xfrm>
        <a:prstGeom prst="rightArrow">
          <a:avLst>
            <a:gd name="adj1" fmla="val 70000"/>
            <a:gd name="adj2" fmla="val 50000"/>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18324D"/>
              </a:solidFill>
              <a:latin typeface="+mj-lt"/>
            </a:rPr>
            <a:t>Explore Content</a:t>
          </a:r>
        </a:p>
      </dsp:txBody>
      <dsp:txXfrm>
        <a:off x="5703093" y="2042932"/>
        <a:ext cx="1532334" cy="1923318"/>
      </dsp:txXfrm>
    </dsp:sp>
    <dsp:sp modelId="{21B60253-9855-4B4D-A090-175B4DDA8BF0}">
      <dsp:nvSpPr>
        <dsp:cNvPr id="0" name=""/>
        <dsp:cNvSpPr/>
      </dsp:nvSpPr>
      <dsp:spPr>
        <a:xfrm>
          <a:off x="4131468" y="2218779"/>
          <a:ext cx="1571625" cy="1571625"/>
        </a:xfrm>
        <a:prstGeom prst="ellipse">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361627" y="2448938"/>
        <a:ext cx="1111307" cy="1111307"/>
      </dsp:txXfrm>
    </dsp:sp>
    <dsp:sp modelId="{04853801-D7C3-48FE-9177-49A0463C17C1}">
      <dsp:nvSpPr>
        <dsp:cNvPr id="0" name=""/>
        <dsp:cNvSpPr/>
      </dsp:nvSpPr>
      <dsp:spPr>
        <a:xfrm>
          <a:off x="9042796" y="1630793"/>
          <a:ext cx="3143250" cy="2747596"/>
        </a:xfrm>
        <a:prstGeom prst="rightArrow">
          <a:avLst>
            <a:gd name="adj1" fmla="val 70000"/>
            <a:gd name="adj2" fmla="val 50000"/>
          </a:avLst>
        </a:prstGeom>
        <a:solidFill>
          <a:schemeClr val="bg1">
            <a:lumMod val="8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18324D"/>
              </a:solidFill>
              <a:latin typeface="+mj-lt"/>
            </a:rPr>
            <a:t>Share Activities</a:t>
          </a:r>
        </a:p>
      </dsp:txBody>
      <dsp:txXfrm>
        <a:off x="9828609" y="2042932"/>
        <a:ext cx="1532334" cy="1923318"/>
      </dsp:txXfrm>
    </dsp:sp>
    <dsp:sp modelId="{44EE14FE-B814-458C-A323-20D94D56F94A}">
      <dsp:nvSpPr>
        <dsp:cNvPr id="0" name=""/>
        <dsp:cNvSpPr/>
      </dsp:nvSpPr>
      <dsp:spPr>
        <a:xfrm>
          <a:off x="8256984" y="2218779"/>
          <a:ext cx="1571625" cy="1571625"/>
        </a:xfrm>
        <a:prstGeom prst="ellipse">
          <a:avLst/>
        </a:prstGeom>
        <a:solidFill>
          <a:srgbClr val="00B0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8487143" y="2448938"/>
        <a:ext cx="1111307" cy="11113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4"/>
          </a:xfrm>
          <a:prstGeom prst="rect">
            <a:avLst/>
          </a:prstGeom>
        </p:spPr>
        <p:txBody>
          <a:bodyPr vert="horz" lIns="94193" tIns="47097" rIns="94193" bIns="47097" rtlCol="0"/>
          <a:lstStyle>
            <a:lvl1pPr algn="l">
              <a:defRPr sz="1200"/>
            </a:lvl1pPr>
          </a:lstStyle>
          <a:p>
            <a:endParaRPr lang="en-US">
              <a:latin typeface="Open Sans" panose="020B0606030504020204" pitchFamily="34" charset="0"/>
            </a:endParaRPr>
          </a:p>
        </p:txBody>
      </p:sp>
      <p:sp>
        <p:nvSpPr>
          <p:cNvPr id="3" name="Date Placeholder 2"/>
          <p:cNvSpPr>
            <a:spLocks noGrp="1"/>
          </p:cNvSpPr>
          <p:nvPr>
            <p:ph type="dt" sz="quarter" idx="1"/>
          </p:nvPr>
        </p:nvSpPr>
        <p:spPr>
          <a:xfrm>
            <a:off x="4021294" y="0"/>
            <a:ext cx="3076363" cy="470894"/>
          </a:xfrm>
          <a:prstGeom prst="rect">
            <a:avLst/>
          </a:prstGeom>
        </p:spPr>
        <p:txBody>
          <a:bodyPr vert="horz" lIns="94193" tIns="47097" rIns="94193" bIns="47097" rtlCol="0"/>
          <a:lstStyle>
            <a:lvl1pPr algn="r">
              <a:defRPr sz="1200"/>
            </a:lvl1pPr>
          </a:lstStyle>
          <a:p>
            <a:fld id="{0DBF883E-4252-AC4C-B209-6F2FF5C3E470}" type="datetimeFigureOut">
              <a:rPr lang="en-US" smtClean="0">
                <a:latin typeface="Open Sans" panose="020B0606030504020204" pitchFamily="34" charset="0"/>
              </a:rPr>
              <a:t>12/15/2023</a:t>
            </a:fld>
            <a:endParaRPr lang="en-US">
              <a:latin typeface="Open Sans" panose="020B0606030504020204" pitchFamily="34" charset="0"/>
            </a:endParaRPr>
          </a:p>
        </p:txBody>
      </p:sp>
      <p:sp>
        <p:nvSpPr>
          <p:cNvPr id="4" name="Footer Placeholder 3"/>
          <p:cNvSpPr>
            <a:spLocks noGrp="1"/>
          </p:cNvSpPr>
          <p:nvPr>
            <p:ph type="ftr" sz="quarter" idx="2"/>
          </p:nvPr>
        </p:nvSpPr>
        <p:spPr>
          <a:xfrm>
            <a:off x="0" y="8914407"/>
            <a:ext cx="3076363" cy="470893"/>
          </a:xfrm>
          <a:prstGeom prst="rect">
            <a:avLst/>
          </a:prstGeom>
        </p:spPr>
        <p:txBody>
          <a:bodyPr vert="horz" lIns="94193" tIns="47097" rIns="94193" bIns="47097" rtlCol="0" anchor="b"/>
          <a:lstStyle>
            <a:lvl1pPr algn="l">
              <a:defRPr sz="1200"/>
            </a:lvl1pPr>
          </a:lstStyle>
          <a:p>
            <a:endParaRPr lang="en-US">
              <a:latin typeface="Open Sans" panose="020B0606030504020204" pitchFamily="34" charset="0"/>
            </a:endParaRPr>
          </a:p>
        </p:txBody>
      </p:sp>
      <p:sp>
        <p:nvSpPr>
          <p:cNvPr id="5" name="Slide Number Placeholder 4"/>
          <p:cNvSpPr>
            <a:spLocks noGrp="1"/>
          </p:cNvSpPr>
          <p:nvPr>
            <p:ph type="sldNum" sz="quarter" idx="3"/>
          </p:nvPr>
        </p:nvSpPr>
        <p:spPr>
          <a:xfrm>
            <a:off x="4021294" y="8914407"/>
            <a:ext cx="3076363" cy="470893"/>
          </a:xfrm>
          <a:prstGeom prst="rect">
            <a:avLst/>
          </a:prstGeom>
        </p:spPr>
        <p:txBody>
          <a:bodyPr vert="horz" lIns="94193" tIns="47097" rIns="94193" bIns="47097" rtlCol="0" anchor="b"/>
          <a:lstStyle>
            <a:lvl1pPr algn="r">
              <a:defRPr sz="1200"/>
            </a:lvl1pPr>
          </a:lstStyle>
          <a:p>
            <a:fld id="{F9168675-61CE-7447-84C8-BC719C6CEC39}" type="slidenum">
              <a:rPr lang="en-US" smtClean="0">
                <a:latin typeface="Open Sans" panose="020B0606030504020204" pitchFamily="34" charset="0"/>
              </a:rPr>
              <a:t>‹#›</a:t>
            </a:fld>
            <a:endParaRPr lang="en-US">
              <a:latin typeface="Open Sans" panose="020B0606030504020204" pitchFamily="34" charset="0"/>
            </a:endParaRPr>
          </a:p>
        </p:txBody>
      </p:sp>
    </p:spTree>
    <p:extLst>
      <p:ext uri="{BB962C8B-B14F-4D97-AF65-F5344CB8AC3E}">
        <p14:creationId xmlns:p14="http://schemas.microsoft.com/office/powerpoint/2010/main" val="1850864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4"/>
          </a:xfrm>
          <a:prstGeom prst="rect">
            <a:avLst/>
          </a:prstGeom>
        </p:spPr>
        <p:txBody>
          <a:bodyPr vert="horz" lIns="94193" tIns="47097" rIns="94193" bIns="47097" rtlCol="0"/>
          <a:lstStyle>
            <a:lvl1pPr algn="l">
              <a:defRPr sz="1200">
                <a:latin typeface="Open Sans" panose="020B0606030504020204" pitchFamily="34" charset="0"/>
              </a:defRPr>
            </a:lvl1pPr>
          </a:lstStyle>
          <a:p>
            <a:endParaRPr lang="en-US"/>
          </a:p>
        </p:txBody>
      </p:sp>
      <p:sp>
        <p:nvSpPr>
          <p:cNvPr id="3" name="Date Placeholder 2"/>
          <p:cNvSpPr>
            <a:spLocks noGrp="1"/>
          </p:cNvSpPr>
          <p:nvPr>
            <p:ph type="dt" idx="1"/>
          </p:nvPr>
        </p:nvSpPr>
        <p:spPr>
          <a:xfrm>
            <a:off x="4021294" y="0"/>
            <a:ext cx="3076363" cy="470894"/>
          </a:xfrm>
          <a:prstGeom prst="rect">
            <a:avLst/>
          </a:prstGeom>
        </p:spPr>
        <p:txBody>
          <a:bodyPr vert="horz" lIns="94193" tIns="47097" rIns="94193" bIns="47097" rtlCol="0"/>
          <a:lstStyle>
            <a:lvl1pPr algn="r">
              <a:defRPr sz="1200">
                <a:latin typeface="Open Sans" panose="020B0606030504020204" pitchFamily="34" charset="0"/>
              </a:defRPr>
            </a:lvl1pPr>
          </a:lstStyle>
          <a:p>
            <a:fld id="{BCDDAFEC-EF18-0045-B8D4-C55251355E3D}" type="datetimeFigureOut">
              <a:rPr lang="en-US" smtClean="0"/>
              <a:pPr/>
              <a:t>12/15/2023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3" tIns="47097" rIns="94193" bIns="47097" rtlCol="0" anchor="ctr"/>
          <a:lstStyle/>
          <a:p>
            <a:endParaRPr lang="en-US"/>
          </a:p>
        </p:txBody>
      </p:sp>
      <p:sp>
        <p:nvSpPr>
          <p:cNvPr id="5" name="Notes Placeholder 4"/>
          <p:cNvSpPr>
            <a:spLocks noGrp="1"/>
          </p:cNvSpPr>
          <p:nvPr>
            <p:ph type="body" sz="quarter" idx="3"/>
          </p:nvPr>
        </p:nvSpPr>
        <p:spPr>
          <a:xfrm>
            <a:off x="709930" y="4516675"/>
            <a:ext cx="5679440" cy="3695462"/>
          </a:xfrm>
          <a:prstGeom prst="rect">
            <a:avLst/>
          </a:prstGeom>
        </p:spPr>
        <p:txBody>
          <a:bodyPr vert="horz" lIns="94193" tIns="47097" rIns="94193" bIns="4709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3"/>
          </a:xfrm>
          <a:prstGeom prst="rect">
            <a:avLst/>
          </a:prstGeom>
        </p:spPr>
        <p:txBody>
          <a:bodyPr vert="horz" lIns="94193" tIns="47097" rIns="94193" bIns="47097" rtlCol="0" anchor="b"/>
          <a:lstStyle>
            <a:lvl1pPr algn="l">
              <a:defRPr sz="1200">
                <a:latin typeface="Open Sans" panose="020B0606030504020204" pitchFamily="34" charset="0"/>
              </a:defRPr>
            </a:lvl1pPr>
          </a:lstStyle>
          <a:p>
            <a:endParaRPr lang="en-US"/>
          </a:p>
        </p:txBody>
      </p:sp>
      <p:sp>
        <p:nvSpPr>
          <p:cNvPr id="7" name="Slide Number Placeholder 6"/>
          <p:cNvSpPr>
            <a:spLocks noGrp="1"/>
          </p:cNvSpPr>
          <p:nvPr>
            <p:ph type="sldNum" sz="quarter" idx="5"/>
          </p:nvPr>
        </p:nvSpPr>
        <p:spPr>
          <a:xfrm>
            <a:off x="4021294" y="8914407"/>
            <a:ext cx="3076363" cy="470893"/>
          </a:xfrm>
          <a:prstGeom prst="rect">
            <a:avLst/>
          </a:prstGeom>
        </p:spPr>
        <p:txBody>
          <a:bodyPr vert="horz" lIns="94193" tIns="47097" rIns="94193" bIns="47097" rtlCol="0" anchor="b"/>
          <a:lstStyle>
            <a:lvl1pPr algn="r">
              <a:defRPr sz="1200">
                <a:latin typeface="Open Sans" panose="020B0606030504020204" pitchFamily="34" charset="0"/>
              </a:defRPr>
            </a:lvl1pPr>
          </a:lstStyle>
          <a:p>
            <a:fld id="{F3A9CC68-86F6-4C41-BB68-563FFE5D02C1}" type="slidenum">
              <a:rPr lang="en-US" smtClean="0"/>
              <a:pPr/>
              <a:t>‹#›</a:t>
            </a:fld>
            <a:endParaRPr lang="en-US"/>
          </a:p>
        </p:txBody>
      </p:sp>
    </p:spTree>
    <p:extLst>
      <p:ext uri="{BB962C8B-B14F-4D97-AF65-F5344CB8AC3E}">
        <p14:creationId xmlns:p14="http://schemas.microsoft.com/office/powerpoint/2010/main" val="98450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Gale Interactive: Chemistry</a:t>
            </a:r>
            <a:r>
              <a:rPr lang="en-US"/>
              <a:t> gives middle and high schoolers the power to see science beyond static text. With over 100 interactive activities, learners are inspired to achieve the ultimate outcome—discovery. </a:t>
            </a:r>
          </a:p>
          <a:p>
            <a:endParaRPr lang="en-US"/>
          </a:p>
          <a:p>
            <a:r>
              <a:rPr lang="en-US"/>
              <a:t>Guided interactive lessons match course objectives and provide students with a flexible and robust learning experience paired with supplemental written content from other resources such as </a:t>
            </a:r>
            <a:r>
              <a:rPr lang="en-US" i="1"/>
              <a:t>Gale In Context: Science </a:t>
            </a:r>
            <a:r>
              <a:rPr lang="en-US"/>
              <a:t>and </a:t>
            </a:r>
            <a:r>
              <a:rPr lang="en-US" i="1"/>
              <a:t>Gale OneFile</a:t>
            </a:r>
            <a:r>
              <a:rPr lang="en-US"/>
              <a:t>.</a:t>
            </a:r>
          </a:p>
          <a:p>
            <a:endParaRPr lang="en-US"/>
          </a:p>
          <a:p>
            <a:r>
              <a:rPr lang="en-US"/>
              <a:t>Extend the reach of your resources. Integrated G Suite for Education and Microsoft Office 365 tools enable users to easily share, save, and download content— including highlights and notes.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72287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addition to searching, </a:t>
            </a:r>
            <a:r>
              <a:rPr lang="en-US" i="1"/>
              <a:t>Gale Interactive: Chemistry </a:t>
            </a:r>
            <a:r>
              <a:rPr lang="en-US" i="0"/>
              <a:t>is designed to make it easy to browse for activities of interest. Simply click the Browse Activities option in the upper right corner of the homepage and on many other pages throughout </a:t>
            </a:r>
            <a:r>
              <a:rPr lang="en-US" i="1"/>
              <a:t>Gale Interactive: Chemistry </a:t>
            </a:r>
            <a:r>
              <a:rPr lang="en-US" i="0"/>
              <a:t>to access a list of all Categories for which there are interactive activities. Simply click the arrow next to a Category to see the specific topics within and how many activities are related to each.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489459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browse activities by larger categories like the System or Region. Simply check the box next to a category and it will automatically select all Topics within.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26410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also narrow your browsing by selecting one or more topics at a time. There is no limit to how many topics can be selected at once and they also can come from different categories.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449114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instructions on how to interact with a lab or simulation will be given after selecting the “start activity” button. If you are ever unsure what an activity is asking you to complete, look in the on-screen text box that appears in the top left corner.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289633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three different options to view an activity. Every activity will open in “Default View” as seen here but you can enlarge this to two other options. “Theatre View” spreads the activity screen across the width of the screen and pushes all other content underneath. “Full Screen” gives you a more immersive experience and you cannot access other content until you exit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81398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Most activities in </a:t>
            </a:r>
            <a:r>
              <a:rPr lang="en-US" i="1"/>
              <a:t>Gale Interactive: Chemistry </a:t>
            </a:r>
            <a:r>
              <a:rPr lang="en-US"/>
              <a:t>are set-up as slides you will progress through with on screen content that pairs with it. To minimize the on-screen content and view an activity more clearly, simply click the arrow located at the top right of it and it will collapse. To move to another slide, you can click the arrows on the left and right or you can hop to a slide by using one of the circles at the bottom.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83302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several ways you can manipulate an activity, simply by using your mouse. First, you can move an entire lab table around the screen by left clicking and dragging.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01085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Improve your view by scrolling up to zoom in. Scroll down to zoom back out.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112435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Right click and move your mouse to change the angle of your view.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355583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j-lt"/>
              </a:rPr>
              <a:t>Some interactive activities come with quiz questions to answer at the end to check for understanding. These questions allow multiple attempts and do not record scores, allowing users a low-stakes way to check for understanding and evaluate if they are ready to move on.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145662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Customize the library access URL on this slide before presenting.</a:t>
            </a:r>
          </a:p>
          <a:p>
            <a:endParaRPr lang="en-US" i="1"/>
          </a:p>
          <a:p>
            <a:r>
              <a:rPr lang="en-US" i="0"/>
              <a:t>All of the content in </a:t>
            </a:r>
            <a:r>
              <a:rPr lang="en-US" i="1"/>
              <a:t>Gale Interactive: Human Anatomy </a:t>
            </a:r>
            <a:r>
              <a:rPr lang="en-US" i="0"/>
              <a:t>can be accessed by you and your learners 24/7 on any device, no matter where you are. Your entire class can look at the same interactive at once without problems, and there are no limits to the amount of content you can access. </a:t>
            </a:r>
          </a:p>
          <a:p>
            <a:endParaRPr lang="en-US" i="0"/>
          </a:p>
          <a:p>
            <a:r>
              <a:rPr lang="en-US" i="0"/>
              <a:t>Additionally, </a:t>
            </a:r>
            <a:r>
              <a:rPr lang="en-US" i="1"/>
              <a:t>Gale Interactive: Human Anatomy </a:t>
            </a:r>
            <a:r>
              <a:rPr lang="en-US" i="0"/>
              <a:t>is an ad-free environment that provides full-text access without paywalls.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66899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mj-lt"/>
              </a:rPr>
              <a:t>You can also find activities that are solely dedicated to checking for understanding by searching the term “quiz” in basic search. These quiz activities typically have an activity counterpart users can complete first to prepare.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639990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 every activity are related activities you can use to continue learning. This may address the topic or just be of a similar interest.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596351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addition to the content given in an activity, you will also have reference content available that is intentionally paired with every slide. The reference content displayed changes to match each individual slide’s topic and is meant to allow for a deeper connection to the activity.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506714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reference content available has several accessibility features users can utilize. Translation is offered for over 50 languages, font size can be increased or decreased, display settings can be changed to different fonts and spacing and listen to the article with settings to highlight words and sentences being read, change the speed, and enhance the visibility.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389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be sure to take the highlighted item with you before you close the resource by downloading, printing, or sending the item to Google Drive or Microsoft OneDrive. This will provide a copy of the result including any highlights and notes you made within the document.</a:t>
            </a:r>
          </a:p>
          <a:p>
            <a:endParaRPr lang="en-US"/>
          </a:p>
          <a:p>
            <a:r>
              <a:rPr lang="en-US"/>
              <a:t>Note that you can also access the Highlights and Notes menu option in the upper right-hand corner of the resource to access all the highlights and notes you’ve made within a given session. This allows you to easily jump to articles and edit highlights and notes, or to download, print, or send a full list of all your highlights and notes to Google Drive or Microsoft OneDrive. Again, if you plan to use this tool, be sure to download, print, or Send to… before exiting the resource.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750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Share an interactive directly to social media, email, or your Google Classroom with the embedded icons. Selecting any will open log-in prompts to access your account and share whatever activity you are 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46782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also have the option to generate a shareable link that can bring someone to the beginning of the activity or to a specific slide of your choice. To link to a slide, make sure you are on the slide you want to bring users to when you generate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2224752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Use this slide as a visual prompt for final questions and/or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7286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Wrap up– ask teachers to visit the resource, share articles with students, and contact the library for support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147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Customize this concluding slide with your contact and site/access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071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next few slides cover discovery within Canvas. If you are utilizing this LMS unhide these slides, if not you can keep them hidden during your presentation. Remember: integrating into your LMS means your users will automatically authenticate into </a:t>
            </a:r>
            <a:r>
              <a:rPr lang="en-US" i="1"/>
              <a:t>Gale Interactive: Chemistry </a:t>
            </a:r>
            <a:r>
              <a:rPr lang="en-US"/>
              <a:t>when selected.</a:t>
            </a:r>
          </a:p>
          <a:p>
            <a:endParaRPr lang="en-US"/>
          </a:p>
        </p:txBody>
      </p:sp>
      <p:sp>
        <p:nvSpPr>
          <p:cNvPr id="4" name="Slide Number Placeholder 3"/>
          <p:cNvSpPr>
            <a:spLocks noGrp="1"/>
          </p:cNvSpPr>
          <p:nvPr>
            <p:ph type="sldNum" sz="quarter" idx="5"/>
          </p:nvPr>
        </p:nvSpPr>
        <p:spPr/>
        <p:txBody>
          <a:bodyPr/>
          <a:lstStyle/>
          <a:p>
            <a:fld id="{F3A9CC68-86F6-4C41-BB68-563FFE5D02C1}" type="slidenum">
              <a:rPr lang="en-US" smtClean="0"/>
              <a:pPr/>
              <a:t>4</a:t>
            </a:fld>
            <a:endParaRPr lang="en-US"/>
          </a:p>
        </p:txBody>
      </p:sp>
    </p:spTree>
    <p:extLst>
      <p:ext uri="{BB962C8B-B14F-4D97-AF65-F5344CB8AC3E}">
        <p14:creationId xmlns:p14="http://schemas.microsoft.com/office/powerpoint/2010/main" val="829826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select a resource added to a course users will need to select the course and choose the correct resource from those added to the left side tool bar.</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656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select a resource added to a course users will need to select the course and choose the correct resource from those added to the left side tool bar.</a:t>
            </a:r>
          </a:p>
          <a:p>
            <a:endParaRPr lang="en-US"/>
          </a:p>
          <a:p>
            <a:r>
              <a:rPr lang="en-US"/>
              <a:t>Selecting the </a:t>
            </a:r>
            <a:r>
              <a:rPr lang="en-US" i="1"/>
              <a:t>Gale Interactive: Chemistry </a:t>
            </a:r>
            <a:r>
              <a:rPr lang="en-US"/>
              <a:t>option will launch them straight into the resource, while keeping them in the Canvas interface.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86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To access resources while creating or editing a material (like an assignment or discussion post) teachers will select the Apps option at the top of the Details dialogue box. The drop down will have </a:t>
            </a:r>
            <a:r>
              <a:rPr lang="en-US" i="1"/>
              <a:t>Gale Interactive: Chemistry </a:t>
            </a:r>
            <a:r>
              <a:rPr lang="en-US"/>
              <a:t>listed.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27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Gale Interactive: Chemistry u</a:t>
            </a:r>
            <a:r>
              <a:rPr lang="en-US"/>
              <a:t>sers can Link to Activity. Selecting Link to Activity will enter a URL into the material that others will be able to select.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70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easy to access all the premium content within </a:t>
            </a:r>
            <a:r>
              <a:rPr lang="en-US" i="1"/>
              <a:t>Gale Interactive: Chemistry </a:t>
            </a:r>
            <a:r>
              <a:rPr lang="en-US" i="0"/>
              <a:t>by browsing or searching for topics of interest, exploring </a:t>
            </a:r>
            <a:r>
              <a:rPr lang="en-US"/>
              <a:t>content organized by topic, and then clicking individual result titles to view and use activities, reference content, and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182348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perform a basic search, just enter key terms related to topics of interest in the search box on the homepage or at the top of every page throughout </a:t>
            </a:r>
            <a:r>
              <a:rPr lang="en-US" i="1"/>
              <a:t>Gale Interactive: Chemistry.</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A9CC68-86F6-4C41-BB68-563FFE5D02C1}" type="slidenum">
              <a:rPr kumimoji="0" lang="en-US" sz="1200" b="0" i="0" u="none" strike="noStrike" kern="1200" cap="none" spc="0" normalizeH="0" baseline="0" noProof="0" smtClean="0">
                <a:ln>
                  <a:noFill/>
                </a:ln>
                <a:solidFill>
                  <a:prstClr val="black"/>
                </a:solidFill>
                <a:effectLst/>
                <a:uLnTx/>
                <a:uFillTx/>
                <a:latin typeface="Open Sans" panose="020B06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992338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py P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848D5F-6961-DF53-CFC3-3059C7DA000B}"/>
              </a:ext>
            </a:extLst>
          </p:cNvPr>
          <p:cNvSpPr/>
          <p:nvPr userDrawn="1"/>
        </p:nvSpPr>
        <p:spPr>
          <a:xfrm>
            <a:off x="0" y="5916706"/>
            <a:ext cx="12192000" cy="95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pic>
        <p:nvPicPr>
          <p:cNvPr id="11" name="Picture 10">
            <a:extLst>
              <a:ext uri="{FF2B5EF4-FFF2-40B4-BE49-F238E27FC236}">
                <a16:creationId xmlns:a16="http://schemas.microsoft.com/office/drawing/2014/main" id="{989C5BEE-9370-C642-C1A5-B0013214C18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2" name="Graphic 11">
            <a:extLst>
              <a:ext uri="{FF2B5EF4-FFF2-40B4-BE49-F238E27FC236}">
                <a16:creationId xmlns:a16="http://schemas.microsoft.com/office/drawing/2014/main" id="{58D14E00-919C-F822-AF6F-B1DB30E190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9" name="Picture Placeholder 28"/>
          <p:cNvSpPr>
            <a:spLocks noGrp="1"/>
          </p:cNvSpPr>
          <p:nvPr>
            <p:ph type="pic" sz="quarter" idx="16" hasCustomPrompt="1"/>
          </p:nvPr>
        </p:nvSpPr>
        <p:spPr>
          <a:xfrm>
            <a:off x="449705" y="434715"/>
            <a:ext cx="11227633" cy="5381469"/>
          </a:xfrm>
          <a:prstGeom prst="rect">
            <a:avLst/>
          </a:prstGeom>
        </p:spPr>
        <p:txBody>
          <a:bodyPr anchor="ctr" anchorCtr="0"/>
          <a:lstStyle>
            <a:lvl1pPr marL="0" indent="0" algn="ctr">
              <a:buFontTx/>
              <a:buNone/>
              <a:defRPr sz="16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PICTURE HERE</a:t>
            </a:r>
          </a:p>
        </p:txBody>
      </p:sp>
      <p:sp>
        <p:nvSpPr>
          <p:cNvPr id="2" name="Slide Number Placeholder 1">
            <a:extLst>
              <a:ext uri="{FF2B5EF4-FFF2-40B4-BE49-F238E27FC236}">
                <a16:creationId xmlns:a16="http://schemas.microsoft.com/office/drawing/2014/main" id="{A5308676-4CEA-4C49-97ED-7EAF7F00543F}"/>
              </a:ext>
            </a:extLst>
          </p:cNvPr>
          <p:cNvSpPr>
            <a:spLocks noGrp="1"/>
          </p:cNvSpPr>
          <p:nvPr>
            <p:ph type="sldNum" sz="quarter" idx="17"/>
          </p:nvPr>
        </p:nvSpPr>
        <p:spPr/>
        <p:txBody>
          <a:bodyPr/>
          <a:lstStyle/>
          <a:p>
            <a:fld id="{282A3021-2E9D-4A45-A228-088E67FB350E}" type="slidenum">
              <a:rPr lang="en-US" smtClean="0"/>
              <a:pPr/>
              <a:t>‹#›</a:t>
            </a:fld>
            <a:endParaRPr lang="en-US"/>
          </a:p>
        </p:txBody>
      </p:sp>
    </p:spTree>
    <p:extLst>
      <p:ext uri="{BB962C8B-B14F-4D97-AF65-F5344CB8AC3E}">
        <p14:creationId xmlns:p14="http://schemas.microsoft.com/office/powerpoint/2010/main" val="19328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omestic_Learning_title">
    <p:spTree>
      <p:nvGrpSpPr>
        <p:cNvPr id="1" name=""/>
        <p:cNvGrpSpPr/>
        <p:nvPr/>
      </p:nvGrpSpPr>
      <p:grpSpPr>
        <a:xfrm>
          <a:off x="0" y="0"/>
          <a:ext cx="0" cy="0"/>
          <a:chOff x="0" y="0"/>
          <a:chExt cx="0" cy="0"/>
        </a:xfrm>
      </p:grpSpPr>
      <p:pic>
        <p:nvPicPr>
          <p:cNvPr id="3" name="Picture 2" descr="Chemistry students doing an experiment">
            <a:extLst>
              <a:ext uri="{FF2B5EF4-FFF2-40B4-BE49-F238E27FC236}">
                <a16:creationId xmlns:a16="http://schemas.microsoft.com/office/drawing/2014/main" id="{C7F0A0C4-2AA9-1604-5D0D-2875653DFF89}"/>
              </a:ext>
            </a:extLst>
          </p:cNvPr>
          <p:cNvPicPr>
            <a:picLocks noChangeAspect="1"/>
          </p:cNvPicPr>
          <p:nvPr userDrawn="1"/>
        </p:nvPicPr>
        <p:blipFill rotWithShape="1">
          <a:blip r:embed="rId2"/>
          <a:srcRect b="15605"/>
          <a:stretch/>
        </p:blipFill>
        <p:spPr>
          <a:xfrm>
            <a:off x="-3" y="0"/>
            <a:ext cx="12192003" cy="6858000"/>
          </a:xfrm>
          <a:prstGeom prst="rect">
            <a:avLst/>
          </a:prstGeom>
        </p:spPr>
      </p:pic>
      <p:sp>
        <p:nvSpPr>
          <p:cNvPr id="5" name="Text Placeholder 7"/>
          <p:cNvSpPr>
            <a:spLocks noGrp="1"/>
          </p:cNvSpPr>
          <p:nvPr>
            <p:ph type="body" sz="quarter" idx="10" hasCustomPrompt="1"/>
          </p:nvPr>
        </p:nvSpPr>
        <p:spPr>
          <a:xfrm>
            <a:off x="-3" y="838573"/>
            <a:ext cx="7084294" cy="2802401"/>
          </a:xfrm>
          <a:prstGeom prst="rect">
            <a:avLst/>
          </a:prstGeom>
          <a:solidFill>
            <a:schemeClr val="bg1">
              <a:alpha val="78000"/>
            </a:schemeClr>
          </a:solidFill>
        </p:spPr>
        <p:txBody>
          <a:bodyPr lIns="640080" tIns="365760"/>
          <a:lstStyle>
            <a:lvl1pPr marL="0" indent="0">
              <a:buNone/>
              <a:defRPr sz="3600" b="1"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pPr lvl="0"/>
            <a:br>
              <a:rPr lang="en-US"/>
            </a:br>
            <a:endParaRPr lang="en-US"/>
          </a:p>
        </p:txBody>
      </p:sp>
      <p:sp>
        <p:nvSpPr>
          <p:cNvPr id="9" name="Rectangle 8">
            <a:extLst>
              <a:ext uri="{FF2B5EF4-FFF2-40B4-BE49-F238E27FC236}">
                <a16:creationId xmlns:a16="http://schemas.microsoft.com/office/drawing/2014/main" id="{8D45A978-6A88-ADA4-6283-27248E392D6F}"/>
              </a:ext>
            </a:extLst>
          </p:cNvPr>
          <p:cNvSpPr/>
          <p:nvPr userDrawn="1"/>
        </p:nvSpPr>
        <p:spPr>
          <a:xfrm>
            <a:off x="0" y="5916706"/>
            <a:ext cx="12192000" cy="95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ndParaRPr>
          </a:p>
        </p:txBody>
      </p:sp>
      <p:pic>
        <p:nvPicPr>
          <p:cNvPr id="10" name="Picture 9">
            <a:extLst>
              <a:ext uri="{FF2B5EF4-FFF2-40B4-BE49-F238E27FC236}">
                <a16:creationId xmlns:a16="http://schemas.microsoft.com/office/drawing/2014/main" id="{928EA16F-E19C-993C-B882-60149EDA5C29}"/>
              </a:ext>
            </a:extLst>
          </p:cNvPr>
          <p:cNvPicPr>
            <a:picLocks noChangeAspect="1"/>
          </p:cNvPicPr>
          <p:nvPr userDrawn="1"/>
        </p:nvPicPr>
        <p:blipFill>
          <a:blip r:embed="rId3"/>
          <a:stretch>
            <a:fillRect/>
          </a:stretch>
        </p:blipFill>
        <p:spPr>
          <a:xfrm>
            <a:off x="560053" y="6155805"/>
            <a:ext cx="2660819" cy="460350"/>
          </a:xfrm>
          <a:prstGeom prst="rect">
            <a:avLst/>
          </a:prstGeom>
        </p:spPr>
      </p:pic>
      <p:pic>
        <p:nvPicPr>
          <p:cNvPr id="11" name="Graphic 10">
            <a:extLst>
              <a:ext uri="{FF2B5EF4-FFF2-40B4-BE49-F238E27FC236}">
                <a16:creationId xmlns:a16="http://schemas.microsoft.com/office/drawing/2014/main" id="{AB33760A-A317-9DC0-D7F6-3E71086A13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889882" y="6155805"/>
            <a:ext cx="1578346" cy="460351"/>
          </a:xfrm>
          <a:prstGeom prst="rect">
            <a:avLst/>
          </a:prstGeom>
        </p:spPr>
      </p:pic>
      <p:sp>
        <p:nvSpPr>
          <p:cNvPr id="4" name="Title 3">
            <a:extLst>
              <a:ext uri="{FF2B5EF4-FFF2-40B4-BE49-F238E27FC236}">
                <a16:creationId xmlns:a16="http://schemas.microsoft.com/office/drawing/2014/main" id="{E32CAB31-23EB-1541-1EAA-C10CE160421C}"/>
              </a:ext>
            </a:extLst>
          </p:cNvPr>
          <p:cNvSpPr>
            <a:spLocks noGrp="1"/>
          </p:cNvSpPr>
          <p:nvPr>
            <p:ph type="title" hasCustomPrompt="1"/>
          </p:nvPr>
        </p:nvSpPr>
        <p:spPr>
          <a:xfrm>
            <a:off x="560053" y="1409096"/>
            <a:ext cx="5905402" cy="1532698"/>
          </a:xfrm>
        </p:spPr>
        <p:txBody>
          <a:bodyPr>
            <a:normAutofit/>
          </a:bodyPr>
          <a:lstStyle>
            <a:lvl1pPr>
              <a:lnSpc>
                <a:spcPct val="100000"/>
              </a:lnSpc>
              <a:defRPr sz="3600">
                <a:solidFill>
                  <a:srgbClr val="18324D"/>
                </a:solidFill>
              </a:defRPr>
            </a:lvl1pPr>
          </a:lstStyle>
          <a:p>
            <a:pPr lvl="0"/>
            <a:r>
              <a:rPr lang="en-US"/>
              <a:t>PRESENTATION TITLE</a:t>
            </a:r>
            <a:br>
              <a:rPr lang="en-US"/>
            </a:br>
            <a:r>
              <a:rPr lang="en-US"/>
              <a:t>OPEN SANS 36 BOLD</a:t>
            </a:r>
          </a:p>
        </p:txBody>
      </p:sp>
      <p:sp>
        <p:nvSpPr>
          <p:cNvPr id="15" name="Text Placeholder 14">
            <a:extLst>
              <a:ext uri="{FF2B5EF4-FFF2-40B4-BE49-F238E27FC236}">
                <a16:creationId xmlns:a16="http://schemas.microsoft.com/office/drawing/2014/main" id="{7E9424B0-F051-FB8C-3D2D-992DCC0121E4}"/>
              </a:ext>
            </a:extLst>
          </p:cNvPr>
          <p:cNvSpPr>
            <a:spLocks noGrp="1"/>
          </p:cNvSpPr>
          <p:nvPr>
            <p:ph type="body" sz="quarter" idx="11" hasCustomPrompt="1"/>
          </p:nvPr>
        </p:nvSpPr>
        <p:spPr>
          <a:xfrm>
            <a:off x="557003" y="2941794"/>
            <a:ext cx="5905402" cy="369332"/>
          </a:xfrm>
        </p:spPr>
        <p:txBody>
          <a:bodyPr/>
          <a:lstStyle>
            <a:lvl1pPr marL="0" indent="0">
              <a:buNone/>
              <a:defRPr>
                <a:solidFill>
                  <a:srgbClr val="18324D"/>
                </a:solidFill>
              </a:defRPr>
            </a:lvl1pPr>
          </a:lstStyle>
          <a:p>
            <a:pPr lvl="0"/>
            <a:r>
              <a:rPr lang="en-US"/>
              <a:t>SUBHEAD OPEN SANS 18 REGULAR</a:t>
            </a:r>
          </a:p>
        </p:txBody>
      </p:sp>
    </p:spTree>
    <p:extLst>
      <p:ext uri="{BB962C8B-B14F-4D97-AF65-F5344CB8AC3E}">
        <p14:creationId xmlns:p14="http://schemas.microsoft.com/office/powerpoint/2010/main" val="38935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hart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7D55227-88F4-D4A8-A452-58DE21C78DF1}"/>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6" name="Graphic 15">
            <a:extLst>
              <a:ext uri="{FF2B5EF4-FFF2-40B4-BE49-F238E27FC236}">
                <a16:creationId xmlns:a16="http://schemas.microsoft.com/office/drawing/2014/main" id="{C10F8CA6-573B-30E0-4292-5443519BB88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Chart Placeholder 3"/>
          <p:cNvSpPr>
            <a:spLocks noGrp="1"/>
          </p:cNvSpPr>
          <p:nvPr>
            <p:ph type="chart" sz="quarter" idx="15"/>
          </p:nvPr>
        </p:nvSpPr>
        <p:spPr>
          <a:xfrm>
            <a:off x="649979" y="2113612"/>
            <a:ext cx="10818249" cy="3825369"/>
          </a:xfrm>
          <a:prstGeom prst="rect">
            <a:avLst/>
          </a:prstGeom>
        </p:spPr>
        <p:txBody>
          <a:bodyPr/>
          <a:lstStyle>
            <a:lvl1pPr>
              <a:buClr>
                <a:srgbClr val="E05529"/>
              </a:buClr>
              <a:buSzPct val="80000"/>
              <a:defRPr sz="1800" baseline="0">
                <a:solidFill>
                  <a:srgbClr val="18324D"/>
                </a:solidFill>
                <a:latin typeface="+mj-lt"/>
                <a:ea typeface="Open Sans" panose="020B0606030504020204" pitchFamily="34" charset="0"/>
                <a:cs typeface="Open Sans" panose="020B0606030504020204" pitchFamily="34" charset="0"/>
              </a:defRPr>
            </a:lvl1pPr>
          </a:lstStyle>
          <a:p>
            <a:r>
              <a:rPr lang="en-US"/>
              <a:t>Click icon to add chart</a:t>
            </a:r>
          </a:p>
        </p:txBody>
      </p:sp>
      <p:sp>
        <p:nvSpPr>
          <p:cNvPr id="7" name="Text Placeholder 15"/>
          <p:cNvSpPr>
            <a:spLocks noGrp="1"/>
          </p:cNvSpPr>
          <p:nvPr>
            <p:ph type="body" sz="quarter" idx="11" hasCustomPrompt="1"/>
          </p:nvPr>
        </p:nvSpPr>
        <p:spPr>
          <a:xfrm>
            <a:off x="607449" y="291951"/>
            <a:ext cx="10860779"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rgbClr val="18324D"/>
                </a:solidFill>
                <a:latin typeface="+mj-lt"/>
                <a:ea typeface="Open Sans" panose="020B0606030504020204" pitchFamily="34" charset="0"/>
                <a:cs typeface="Open Sans" panose="020B0606030504020204" pitchFamily="34"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11" name="Text Placeholder 26"/>
          <p:cNvSpPr>
            <a:spLocks noGrp="1"/>
          </p:cNvSpPr>
          <p:nvPr>
            <p:ph type="body" sz="quarter" idx="17" hasCustomPrompt="1"/>
          </p:nvPr>
        </p:nvSpPr>
        <p:spPr>
          <a:xfrm>
            <a:off x="649979" y="1514474"/>
            <a:ext cx="10818249" cy="396771"/>
          </a:xfrm>
          <a:prstGeom prst="rect">
            <a:avLst/>
          </a:prstGeom>
        </p:spPr>
        <p:txBody>
          <a:bodyPr/>
          <a:lstStyle>
            <a:lvl1pPr marL="0" indent="0">
              <a:buFontTx/>
              <a:buNone/>
              <a:defRPr sz="2200" b="1" i="0" cap="all" baseline="0">
                <a:solidFill>
                  <a:srgbClr val="DC4405"/>
                </a:solidFill>
                <a:latin typeface="+mj-lt"/>
                <a:ea typeface="Open Sans" panose="020B0606030504020204" pitchFamily="34" charset="0"/>
                <a:cs typeface="Open Sans" panose="020B0606030504020204" pitchFamily="34"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2" name="Slide Number Placeholder 1">
            <a:extLst>
              <a:ext uri="{FF2B5EF4-FFF2-40B4-BE49-F238E27FC236}">
                <a16:creationId xmlns:a16="http://schemas.microsoft.com/office/drawing/2014/main" id="{8AF8965E-3EBC-05DA-442B-8DE0D8C15FE5}"/>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142891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15232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Section_title_image">
    <p:spTree>
      <p:nvGrpSpPr>
        <p:cNvPr id="1" name=""/>
        <p:cNvGrpSpPr/>
        <p:nvPr/>
      </p:nvGrpSpPr>
      <p:grpSpPr>
        <a:xfrm>
          <a:off x="0" y="0"/>
          <a:ext cx="0" cy="0"/>
          <a:chOff x="0" y="0"/>
          <a:chExt cx="0" cy="0"/>
        </a:xfrm>
      </p:grpSpPr>
      <p:pic>
        <p:nvPicPr>
          <p:cNvPr id="6" name="Picture 5" descr="Molecular structure and periodic table on a desk">
            <a:extLst>
              <a:ext uri="{FF2B5EF4-FFF2-40B4-BE49-F238E27FC236}">
                <a16:creationId xmlns:a16="http://schemas.microsoft.com/office/drawing/2014/main" id="{64BE401A-4924-7993-23B0-CB5A5E15914B}"/>
              </a:ext>
            </a:extLst>
          </p:cNvPr>
          <p:cNvPicPr>
            <a:picLocks noChangeAspect="1"/>
          </p:cNvPicPr>
          <p:nvPr userDrawn="1"/>
        </p:nvPicPr>
        <p:blipFill rotWithShape="1">
          <a:blip r:embed="rId2"/>
          <a:srcRect b="15605"/>
          <a:stretch/>
        </p:blipFill>
        <p:spPr>
          <a:xfrm>
            <a:off x="0" y="0"/>
            <a:ext cx="12192000" cy="6858000"/>
          </a:xfrm>
          <a:prstGeom prst="rect">
            <a:avLst/>
          </a:prstGeom>
        </p:spPr>
      </p:pic>
      <p:sp>
        <p:nvSpPr>
          <p:cNvPr id="8" name="Title 5"/>
          <p:cNvSpPr>
            <a:spLocks noGrp="1"/>
          </p:cNvSpPr>
          <p:nvPr>
            <p:ph type="title" hasCustomPrompt="1"/>
          </p:nvPr>
        </p:nvSpPr>
        <p:spPr>
          <a:xfrm>
            <a:off x="0" y="4412378"/>
            <a:ext cx="12192000" cy="1461155"/>
          </a:xfrm>
          <a:prstGeom prst="rect">
            <a:avLst/>
          </a:prstGeom>
          <a:solidFill>
            <a:schemeClr val="bg1">
              <a:alpha val="82000"/>
            </a:schemeClr>
          </a:solidFill>
        </p:spPr>
        <p:txBody>
          <a:bodyPr lIns="731520" tIns="182880">
            <a:normAutofit/>
          </a:bodyPr>
          <a:lstStyle>
            <a:lvl1pPr algn="l">
              <a:defRPr sz="3600" b="1" i="0"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a:t>
            </a:r>
            <a:br>
              <a:rPr lang="en-US"/>
            </a:br>
            <a:r>
              <a:rPr lang="en-US"/>
              <a:t>TITLE HERE</a:t>
            </a:r>
          </a:p>
        </p:txBody>
      </p:sp>
      <p:pic>
        <p:nvPicPr>
          <p:cNvPr id="9" name="Picture 8">
            <a:extLst>
              <a:ext uri="{FF2B5EF4-FFF2-40B4-BE49-F238E27FC236}">
                <a16:creationId xmlns:a16="http://schemas.microsoft.com/office/drawing/2014/main" id="{63474F36-2E6A-4ACE-B5A8-9C1D88D64299}"/>
              </a:ext>
            </a:extLst>
          </p:cNvPr>
          <p:cNvPicPr>
            <a:picLocks noChangeAspect="1"/>
          </p:cNvPicPr>
          <p:nvPr userDrawn="1"/>
        </p:nvPicPr>
        <p:blipFill>
          <a:blip r:embed="rId3"/>
          <a:stretch>
            <a:fillRect/>
          </a:stretch>
        </p:blipFill>
        <p:spPr>
          <a:xfrm>
            <a:off x="564471" y="6155805"/>
            <a:ext cx="2651982" cy="460350"/>
          </a:xfrm>
          <a:prstGeom prst="rect">
            <a:avLst/>
          </a:prstGeom>
          <a:effectLst>
            <a:outerShdw blurRad="177800" sx="103000" sy="103000" algn="ctr" rotWithShape="0">
              <a:prstClr val="black">
                <a:alpha val="76000"/>
              </a:prstClr>
            </a:outerShdw>
          </a:effectLst>
        </p:spPr>
      </p:pic>
      <p:pic>
        <p:nvPicPr>
          <p:cNvPr id="11" name="Graphic 10">
            <a:extLst>
              <a:ext uri="{FF2B5EF4-FFF2-40B4-BE49-F238E27FC236}">
                <a16:creationId xmlns:a16="http://schemas.microsoft.com/office/drawing/2014/main" id="{E8870083-BC1D-EA05-6629-3E0DBAAB3F5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889882" y="6155805"/>
            <a:ext cx="1578346" cy="460350"/>
          </a:xfrm>
          <a:prstGeom prst="rect">
            <a:avLst/>
          </a:prstGeom>
          <a:effectLst/>
        </p:spPr>
      </p:pic>
      <p:sp>
        <p:nvSpPr>
          <p:cNvPr id="3" name="Slide Number Placeholder 1">
            <a:extLst>
              <a:ext uri="{FF2B5EF4-FFF2-40B4-BE49-F238E27FC236}">
                <a16:creationId xmlns:a16="http://schemas.microsoft.com/office/drawing/2014/main" id="{25DC0A55-2352-6F55-B5DF-263690C00384}"/>
              </a:ext>
            </a:extLst>
          </p:cNvPr>
          <p:cNvSpPr>
            <a:spLocks noGrp="1"/>
          </p:cNvSpPr>
          <p:nvPr>
            <p:ph type="sldNum" sz="quarter" idx="21"/>
          </p:nvPr>
        </p:nvSpPr>
        <p:spPr>
          <a:xfrm>
            <a:off x="5912370" y="6251030"/>
            <a:ext cx="367259" cy="365125"/>
          </a:xfrm>
        </p:spPr>
        <p:txBody>
          <a:bodyPr/>
          <a:lstStyle>
            <a:lvl1pPr>
              <a:defRPr>
                <a:solidFill>
                  <a:schemeClr val="bg1"/>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17715832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6014803" y="6294946"/>
            <a:ext cx="367259" cy="365125"/>
          </a:xfrm>
          <a:prstGeom prst="rect">
            <a:avLst/>
          </a:prstGeom>
        </p:spPr>
        <p:txBody>
          <a:bodyPr/>
          <a:lstStyle>
            <a:lvl1pPr algn="ctr">
              <a:defRPr sz="900">
                <a:solidFill>
                  <a:srgbClr val="18324D"/>
                </a:solidFill>
                <a:latin typeface="+mj-lt"/>
                <a:ea typeface="Open Sans" panose="020B0606030504020204" pitchFamily="34" charset="0"/>
                <a:cs typeface="Open Sans" panose="020B0606030504020204" pitchFamily="34"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473027682"/>
      </p:ext>
    </p:extLst>
  </p:cSld>
  <p:clrMap bg1="lt1" tx1="dk1" bg2="lt2" tx2="dk2" accent1="accent1" accent2="accent2" accent3="accent3" accent4="accent4" accent5="accent5" accent6="accent6" hlink="hlink" folHlink="folHlink"/>
  <p:sldLayoutIdLst>
    <p:sldLayoutId id="2147483836" r:id="rId1"/>
    <p:sldLayoutId id="2147483838" r:id="rId2"/>
    <p:sldLayoutId id="2147483839" r:id="rId3"/>
    <p:sldLayoutId id="2147483840" r:id="rId4"/>
    <p:sldLayoutId id="2147483841" r:id="rId5"/>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32.svg"/><Relationship Id="rId5" Type="http://schemas.openxmlformats.org/officeDocument/2006/relationships/diagramQuickStyle" Target="../diagrams/quickStyle1.xml"/><Relationship Id="rId10" Type="http://schemas.openxmlformats.org/officeDocument/2006/relationships/image" Target="../media/image31.png"/><Relationship Id="rId4" Type="http://schemas.openxmlformats.org/officeDocument/2006/relationships/diagramLayout" Target="../diagrams/layout1.xml"/><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6.tiff"/><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59.tiff"/><Relationship Id="rId5" Type="http://schemas.openxmlformats.org/officeDocument/2006/relationships/image" Target="../media/image58.tiff"/><Relationship Id="rId4" Type="http://schemas.openxmlformats.org/officeDocument/2006/relationships/image" Target="../media/image57.tiff"/><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sv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D6666C-99EF-D282-6812-0AAC2D46166F}"/>
              </a:ext>
            </a:extLst>
          </p:cNvPr>
          <p:cNvSpPr>
            <a:spLocks noGrp="1"/>
          </p:cNvSpPr>
          <p:nvPr>
            <p:ph type="body" sz="quarter" idx="10"/>
          </p:nvPr>
        </p:nvSpPr>
        <p:spPr>
          <a:xfrm>
            <a:off x="-3" y="1349670"/>
            <a:ext cx="5662514" cy="1705865"/>
          </a:xfrm>
        </p:spPr>
        <p:txBody>
          <a:bodyPr/>
          <a:lstStyle/>
          <a:p>
            <a:endParaRPr lang="en-US"/>
          </a:p>
        </p:txBody>
      </p:sp>
      <p:sp>
        <p:nvSpPr>
          <p:cNvPr id="3" name="Title 2">
            <a:extLst>
              <a:ext uri="{FF2B5EF4-FFF2-40B4-BE49-F238E27FC236}">
                <a16:creationId xmlns:a16="http://schemas.microsoft.com/office/drawing/2014/main" id="{4017B378-0539-CA6D-44CC-22ECB48F8E9F}"/>
              </a:ext>
            </a:extLst>
          </p:cNvPr>
          <p:cNvSpPr>
            <a:spLocks noGrp="1"/>
          </p:cNvSpPr>
          <p:nvPr>
            <p:ph type="title"/>
          </p:nvPr>
        </p:nvSpPr>
        <p:spPr>
          <a:xfrm>
            <a:off x="287081" y="1445546"/>
            <a:ext cx="4894729" cy="1532698"/>
          </a:xfrm>
        </p:spPr>
        <p:txBody>
          <a:bodyPr>
            <a:normAutofit/>
          </a:bodyPr>
          <a:lstStyle/>
          <a:p>
            <a:r>
              <a:rPr lang="en-US" sz="4400"/>
              <a:t>Gale Interactive:</a:t>
            </a:r>
            <a:br>
              <a:rPr lang="en-US" sz="4400"/>
            </a:br>
            <a:r>
              <a:rPr lang="en-US" sz="4400"/>
              <a:t>Chemistry</a:t>
            </a:r>
          </a:p>
        </p:txBody>
      </p:sp>
    </p:spTree>
    <p:extLst>
      <p:ext uri="{BB962C8B-B14F-4D97-AF65-F5344CB8AC3E}">
        <p14:creationId xmlns:p14="http://schemas.microsoft.com/office/powerpoint/2010/main" val="39730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F5B9C3-979E-DA03-2CD6-ECF36E7AB0D6}"/>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graphicFrame>
        <p:nvGraphicFramePr>
          <p:cNvPr id="4" name="Diagram 3">
            <a:extLst>
              <a:ext uri="{FF2B5EF4-FFF2-40B4-BE49-F238E27FC236}">
                <a16:creationId xmlns:a16="http://schemas.microsoft.com/office/drawing/2014/main" id="{71193DB2-5ADC-A2C7-FA2D-C14689759DFD}"/>
              </a:ext>
            </a:extLst>
          </p:cNvPr>
          <p:cNvGraphicFramePr/>
          <p:nvPr/>
        </p:nvGraphicFramePr>
        <p:xfrm>
          <a:off x="1" y="241846"/>
          <a:ext cx="12192000" cy="6009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descr="Send with solid fill">
            <a:extLst>
              <a:ext uri="{FF2B5EF4-FFF2-40B4-BE49-F238E27FC236}">
                <a16:creationId xmlns:a16="http://schemas.microsoft.com/office/drawing/2014/main" id="{8F340959-EA39-4181-10BB-CF6DFF42C4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6725" y="2663456"/>
            <a:ext cx="1109294" cy="1109294"/>
          </a:xfrm>
          <a:prstGeom prst="rect">
            <a:avLst/>
          </a:prstGeom>
        </p:spPr>
      </p:pic>
      <p:pic>
        <p:nvPicPr>
          <p:cNvPr id="10" name="Graphic 9" descr="Magnifying glass with solid fill">
            <a:extLst>
              <a:ext uri="{FF2B5EF4-FFF2-40B4-BE49-F238E27FC236}">
                <a16:creationId xmlns:a16="http://schemas.microsoft.com/office/drawing/2014/main" id="{E64D10C7-7BBB-50D0-2767-483EB9B25B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4816" y="2594344"/>
            <a:ext cx="1204987" cy="1204987"/>
          </a:xfrm>
          <a:prstGeom prst="rect">
            <a:avLst/>
          </a:prstGeom>
        </p:spPr>
      </p:pic>
      <p:pic>
        <p:nvPicPr>
          <p:cNvPr id="5" name="Graphic 4" descr="Test tubes with solid fill">
            <a:extLst>
              <a:ext uri="{FF2B5EF4-FFF2-40B4-BE49-F238E27FC236}">
                <a16:creationId xmlns:a16="http://schemas.microsoft.com/office/drawing/2014/main" id="{10C7F6D5-8956-E4A8-4025-D6C7EB02E5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406708" y="2732568"/>
            <a:ext cx="1040182" cy="1040182"/>
          </a:xfrm>
          <a:prstGeom prst="rect">
            <a:avLst/>
          </a:prstGeom>
        </p:spPr>
      </p:pic>
    </p:spTree>
    <p:extLst>
      <p:ext uri="{BB962C8B-B14F-4D97-AF65-F5344CB8AC3E}">
        <p14:creationId xmlns:p14="http://schemas.microsoft.com/office/powerpoint/2010/main" val="3374558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95B2-690A-5024-00C2-1D0C68F7785C}"/>
              </a:ext>
            </a:extLst>
          </p:cNvPr>
          <p:cNvSpPr>
            <a:spLocks noGrp="1"/>
          </p:cNvSpPr>
          <p:nvPr>
            <p:ph type="title"/>
          </p:nvPr>
        </p:nvSpPr>
        <p:spPr/>
        <p:txBody>
          <a:bodyPr/>
          <a:lstStyle/>
          <a:p>
            <a:r>
              <a:rPr lang="en-US" sz="3200"/>
              <a:t>SEARCH</a:t>
            </a:r>
            <a:r>
              <a:rPr lang="en-US"/>
              <a:t> </a:t>
            </a:r>
          </a:p>
        </p:txBody>
      </p:sp>
      <p:sp>
        <p:nvSpPr>
          <p:cNvPr id="3" name="Slide Number Placeholder 2">
            <a:extLst>
              <a:ext uri="{FF2B5EF4-FFF2-40B4-BE49-F238E27FC236}">
                <a16:creationId xmlns:a16="http://schemas.microsoft.com/office/drawing/2014/main" id="{0F4A7DDB-A46E-10BA-F76E-9B2EE4C1044E}"/>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A88DAEBF-3CE9-2640-0532-A4797A9146B0}"/>
              </a:ext>
            </a:extLst>
          </p:cNvPr>
          <p:cNvSpPr/>
          <p:nvPr/>
        </p:nvSpPr>
        <p:spPr>
          <a:xfrm>
            <a:off x="1942568" y="1254642"/>
            <a:ext cx="8275320" cy="486323"/>
          </a:xfrm>
          <a:prstGeom prst="rect">
            <a:avLst/>
          </a:prstGeom>
          <a:solidFill>
            <a:srgbClr val="006298"/>
          </a:solidFill>
          <a:ln w="57150">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Enter simple search terms to see related activities</a:t>
            </a:r>
          </a:p>
        </p:txBody>
      </p:sp>
      <p:pic>
        <p:nvPicPr>
          <p:cNvPr id="5" name="Picture 4">
            <a:extLst>
              <a:ext uri="{FF2B5EF4-FFF2-40B4-BE49-F238E27FC236}">
                <a16:creationId xmlns:a16="http://schemas.microsoft.com/office/drawing/2014/main" id="{B7735DF1-97C7-1CBF-467E-943BB844EAAB}"/>
              </a:ext>
            </a:extLst>
          </p:cNvPr>
          <p:cNvPicPr>
            <a:picLocks noChangeAspect="1"/>
          </p:cNvPicPr>
          <p:nvPr/>
        </p:nvPicPr>
        <p:blipFill>
          <a:blip r:embed="rId3"/>
          <a:stretch>
            <a:fillRect/>
          </a:stretch>
        </p:blipFill>
        <p:spPr>
          <a:xfrm>
            <a:off x="1942568" y="1754242"/>
            <a:ext cx="8275320" cy="3793750"/>
          </a:xfrm>
          <a:prstGeom prst="rect">
            <a:avLst/>
          </a:prstGeom>
          <a:ln w="28575">
            <a:solidFill>
              <a:srgbClr val="006298"/>
            </a:solidFill>
          </a:ln>
        </p:spPr>
      </p:pic>
      <p:sp>
        <p:nvSpPr>
          <p:cNvPr id="7" name="Rectangle 6">
            <a:extLst>
              <a:ext uri="{FF2B5EF4-FFF2-40B4-BE49-F238E27FC236}">
                <a16:creationId xmlns:a16="http://schemas.microsoft.com/office/drawing/2014/main" id="{92C2E38E-3DC4-F6AE-CD48-180FEC118764}"/>
              </a:ext>
            </a:extLst>
          </p:cNvPr>
          <p:cNvSpPr/>
          <p:nvPr/>
        </p:nvSpPr>
        <p:spPr>
          <a:xfrm>
            <a:off x="1942568" y="2162240"/>
            <a:ext cx="5780136" cy="563525"/>
          </a:xfrm>
          <a:prstGeom prst="rect">
            <a:avLst/>
          </a:prstGeom>
          <a:no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1502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95B2-690A-5024-00C2-1D0C68F7785C}"/>
              </a:ext>
            </a:extLst>
          </p:cNvPr>
          <p:cNvSpPr>
            <a:spLocks noGrp="1"/>
          </p:cNvSpPr>
          <p:nvPr>
            <p:ph type="title"/>
          </p:nvPr>
        </p:nvSpPr>
        <p:spPr/>
        <p:txBody>
          <a:bodyPr/>
          <a:lstStyle/>
          <a:p>
            <a:r>
              <a:rPr lang="en-US" sz="3200"/>
              <a:t>BROWSE</a:t>
            </a:r>
            <a:r>
              <a:rPr lang="en-US"/>
              <a:t> </a:t>
            </a:r>
          </a:p>
        </p:txBody>
      </p:sp>
      <p:sp>
        <p:nvSpPr>
          <p:cNvPr id="3" name="Slide Number Placeholder 2">
            <a:extLst>
              <a:ext uri="{FF2B5EF4-FFF2-40B4-BE49-F238E27FC236}">
                <a16:creationId xmlns:a16="http://schemas.microsoft.com/office/drawing/2014/main" id="{0F4A7DDB-A46E-10BA-F76E-9B2EE4C1044E}"/>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A88DAEBF-3CE9-2640-0532-A4797A9146B0}"/>
              </a:ext>
            </a:extLst>
          </p:cNvPr>
          <p:cNvSpPr/>
          <p:nvPr/>
        </p:nvSpPr>
        <p:spPr>
          <a:xfrm>
            <a:off x="476213" y="1364304"/>
            <a:ext cx="7434072" cy="486323"/>
          </a:xfrm>
          <a:prstGeom prst="rect">
            <a:avLst/>
          </a:prstGeom>
          <a:solidFill>
            <a:srgbClr val="006298"/>
          </a:solidFill>
          <a:ln w="57150">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Browse all activities organized by topic</a:t>
            </a:r>
          </a:p>
        </p:txBody>
      </p:sp>
      <p:pic>
        <p:nvPicPr>
          <p:cNvPr id="8" name="Picture 7">
            <a:extLst>
              <a:ext uri="{FF2B5EF4-FFF2-40B4-BE49-F238E27FC236}">
                <a16:creationId xmlns:a16="http://schemas.microsoft.com/office/drawing/2014/main" id="{48AC3E52-705E-11F9-C887-6D525A0B0D00}"/>
              </a:ext>
            </a:extLst>
          </p:cNvPr>
          <p:cNvPicPr>
            <a:picLocks noChangeAspect="1"/>
          </p:cNvPicPr>
          <p:nvPr/>
        </p:nvPicPr>
        <p:blipFill>
          <a:blip r:embed="rId3"/>
          <a:stretch>
            <a:fillRect/>
          </a:stretch>
        </p:blipFill>
        <p:spPr>
          <a:xfrm>
            <a:off x="476213" y="1850626"/>
            <a:ext cx="7434072" cy="3427185"/>
          </a:xfrm>
          <a:prstGeom prst="rect">
            <a:avLst/>
          </a:prstGeom>
          <a:ln w="28575">
            <a:solidFill>
              <a:srgbClr val="006298"/>
            </a:solidFill>
          </a:ln>
        </p:spPr>
      </p:pic>
      <p:sp>
        <p:nvSpPr>
          <p:cNvPr id="7" name="Rectangle 6">
            <a:extLst>
              <a:ext uri="{FF2B5EF4-FFF2-40B4-BE49-F238E27FC236}">
                <a16:creationId xmlns:a16="http://schemas.microsoft.com/office/drawing/2014/main" id="{92C2E38E-3DC4-F6AE-CD48-180FEC118764}"/>
              </a:ext>
            </a:extLst>
          </p:cNvPr>
          <p:cNvSpPr/>
          <p:nvPr/>
        </p:nvSpPr>
        <p:spPr>
          <a:xfrm>
            <a:off x="5734878" y="2233312"/>
            <a:ext cx="983974" cy="467831"/>
          </a:xfrm>
          <a:prstGeom prst="rect">
            <a:avLst/>
          </a:prstGeom>
          <a:noFill/>
          <a:ln w="57150">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EECAC0B-FA0C-9FDB-542E-717BE90BC75A}"/>
              </a:ext>
            </a:extLst>
          </p:cNvPr>
          <p:cNvPicPr>
            <a:picLocks noChangeAspect="1"/>
          </p:cNvPicPr>
          <p:nvPr/>
        </p:nvPicPr>
        <p:blipFill>
          <a:blip r:embed="rId4"/>
          <a:stretch>
            <a:fillRect/>
          </a:stretch>
        </p:blipFill>
        <p:spPr>
          <a:xfrm>
            <a:off x="9131847" y="292608"/>
            <a:ext cx="2038635" cy="5649113"/>
          </a:xfrm>
          <a:prstGeom prst="rect">
            <a:avLst/>
          </a:prstGeom>
          <a:ln w="28575">
            <a:solidFill>
              <a:srgbClr val="006298"/>
            </a:solidFill>
          </a:ln>
        </p:spPr>
      </p:pic>
    </p:spTree>
    <p:extLst>
      <p:ext uri="{BB962C8B-B14F-4D97-AF65-F5344CB8AC3E}">
        <p14:creationId xmlns:p14="http://schemas.microsoft.com/office/powerpoint/2010/main" val="2472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95B2-690A-5024-00C2-1D0C68F7785C}"/>
              </a:ext>
            </a:extLst>
          </p:cNvPr>
          <p:cNvSpPr>
            <a:spLocks noGrp="1"/>
          </p:cNvSpPr>
          <p:nvPr>
            <p:ph type="title"/>
          </p:nvPr>
        </p:nvSpPr>
        <p:spPr/>
        <p:txBody>
          <a:bodyPr/>
          <a:lstStyle/>
          <a:p>
            <a:r>
              <a:rPr lang="en-US" sz="3200"/>
              <a:t>BROWSE</a:t>
            </a:r>
            <a:r>
              <a:rPr lang="en-US"/>
              <a:t> </a:t>
            </a:r>
          </a:p>
        </p:txBody>
      </p:sp>
      <p:sp>
        <p:nvSpPr>
          <p:cNvPr id="3" name="Slide Number Placeholder 2">
            <a:extLst>
              <a:ext uri="{FF2B5EF4-FFF2-40B4-BE49-F238E27FC236}">
                <a16:creationId xmlns:a16="http://schemas.microsoft.com/office/drawing/2014/main" id="{0F4A7DDB-A46E-10BA-F76E-9B2EE4C1044E}"/>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A88DAEBF-3CE9-2640-0532-A4797A9146B0}"/>
              </a:ext>
            </a:extLst>
          </p:cNvPr>
          <p:cNvSpPr/>
          <p:nvPr/>
        </p:nvSpPr>
        <p:spPr>
          <a:xfrm>
            <a:off x="465578" y="989946"/>
            <a:ext cx="6062472" cy="486323"/>
          </a:xfrm>
          <a:prstGeom prst="rect">
            <a:avLst/>
          </a:prstGeom>
          <a:solidFill>
            <a:srgbClr val="006298"/>
          </a:solidFill>
          <a:ln w="57150">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Browse all activities organized by Category</a:t>
            </a:r>
          </a:p>
        </p:txBody>
      </p:sp>
      <p:sp>
        <p:nvSpPr>
          <p:cNvPr id="12" name="TextBox 11">
            <a:extLst>
              <a:ext uri="{FF2B5EF4-FFF2-40B4-BE49-F238E27FC236}">
                <a16:creationId xmlns:a16="http://schemas.microsoft.com/office/drawing/2014/main" id="{C2EDFF9D-7949-503B-3F44-BD82220CBC51}"/>
              </a:ext>
            </a:extLst>
          </p:cNvPr>
          <p:cNvSpPr txBox="1"/>
          <p:nvPr/>
        </p:nvSpPr>
        <p:spPr>
          <a:xfrm>
            <a:off x="7485320" y="987552"/>
            <a:ext cx="3982908" cy="400110"/>
          </a:xfrm>
          <a:prstGeom prst="rect">
            <a:avLst/>
          </a:prstGeom>
          <a:solidFill>
            <a:srgbClr val="00629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Browse by Category</a:t>
            </a:r>
          </a:p>
        </p:txBody>
      </p:sp>
      <p:sp>
        <p:nvSpPr>
          <p:cNvPr id="17" name="TextBox 16">
            <a:extLst>
              <a:ext uri="{FF2B5EF4-FFF2-40B4-BE49-F238E27FC236}">
                <a16:creationId xmlns:a16="http://schemas.microsoft.com/office/drawing/2014/main" id="{43E56093-6BF3-72A0-C471-D563AAB32D73}"/>
              </a:ext>
            </a:extLst>
          </p:cNvPr>
          <p:cNvSpPr txBox="1"/>
          <p:nvPr/>
        </p:nvSpPr>
        <p:spPr>
          <a:xfrm>
            <a:off x="7485319" y="1371600"/>
            <a:ext cx="39829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Select one of the main categories to browse all available content related. </a:t>
            </a:r>
          </a:p>
        </p:txBody>
      </p:sp>
      <p:pic>
        <p:nvPicPr>
          <p:cNvPr id="7" name="Picture 6">
            <a:extLst>
              <a:ext uri="{FF2B5EF4-FFF2-40B4-BE49-F238E27FC236}">
                <a16:creationId xmlns:a16="http://schemas.microsoft.com/office/drawing/2014/main" id="{63C4904C-1F98-D0BA-0BE9-D24496623F2A}"/>
              </a:ext>
            </a:extLst>
          </p:cNvPr>
          <p:cNvPicPr>
            <a:picLocks noChangeAspect="1"/>
          </p:cNvPicPr>
          <p:nvPr/>
        </p:nvPicPr>
        <p:blipFill rotWithShape="1">
          <a:blip r:embed="rId3"/>
          <a:srcRect b="19517"/>
          <a:stretch/>
        </p:blipFill>
        <p:spPr>
          <a:xfrm>
            <a:off x="465578" y="1476269"/>
            <a:ext cx="6062472" cy="4286044"/>
          </a:xfrm>
          <a:prstGeom prst="rect">
            <a:avLst/>
          </a:prstGeom>
          <a:ln w="28575">
            <a:solidFill>
              <a:srgbClr val="006298"/>
            </a:solidFill>
          </a:ln>
        </p:spPr>
      </p:pic>
      <p:pic>
        <p:nvPicPr>
          <p:cNvPr id="9" name="Picture 8">
            <a:extLst>
              <a:ext uri="{FF2B5EF4-FFF2-40B4-BE49-F238E27FC236}">
                <a16:creationId xmlns:a16="http://schemas.microsoft.com/office/drawing/2014/main" id="{325B5663-FEF0-1CFE-AE37-D45735E7257E}"/>
              </a:ext>
            </a:extLst>
          </p:cNvPr>
          <p:cNvPicPr>
            <a:picLocks noChangeAspect="1"/>
          </p:cNvPicPr>
          <p:nvPr/>
        </p:nvPicPr>
        <p:blipFill rotWithShape="1">
          <a:blip r:embed="rId3"/>
          <a:srcRect l="4099" t="37380" r="71666" b="43210"/>
          <a:stretch/>
        </p:blipFill>
        <p:spPr>
          <a:xfrm>
            <a:off x="290367" y="3289854"/>
            <a:ext cx="2234173" cy="1571830"/>
          </a:xfrm>
          <a:prstGeom prst="rect">
            <a:avLst/>
          </a:prstGeom>
          <a:ln w="28575">
            <a:solidFill>
              <a:srgbClr val="99CC00"/>
            </a:solidFill>
          </a:ln>
        </p:spPr>
      </p:pic>
    </p:spTree>
    <p:extLst>
      <p:ext uri="{BB962C8B-B14F-4D97-AF65-F5344CB8AC3E}">
        <p14:creationId xmlns:p14="http://schemas.microsoft.com/office/powerpoint/2010/main" val="389692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95B2-690A-5024-00C2-1D0C68F7785C}"/>
              </a:ext>
            </a:extLst>
          </p:cNvPr>
          <p:cNvSpPr>
            <a:spLocks noGrp="1"/>
          </p:cNvSpPr>
          <p:nvPr>
            <p:ph type="title"/>
          </p:nvPr>
        </p:nvSpPr>
        <p:spPr/>
        <p:txBody>
          <a:bodyPr/>
          <a:lstStyle/>
          <a:p>
            <a:r>
              <a:rPr lang="en-US" sz="3200"/>
              <a:t>BROWSE</a:t>
            </a:r>
            <a:endParaRPr lang="en-US"/>
          </a:p>
        </p:txBody>
      </p:sp>
      <p:sp>
        <p:nvSpPr>
          <p:cNvPr id="3" name="Slide Number Placeholder 2">
            <a:extLst>
              <a:ext uri="{FF2B5EF4-FFF2-40B4-BE49-F238E27FC236}">
                <a16:creationId xmlns:a16="http://schemas.microsoft.com/office/drawing/2014/main" id="{0F4A7DDB-A46E-10BA-F76E-9B2EE4C1044E}"/>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A88DAEBF-3CE9-2640-0532-A4797A9146B0}"/>
              </a:ext>
            </a:extLst>
          </p:cNvPr>
          <p:cNvSpPr/>
          <p:nvPr/>
        </p:nvSpPr>
        <p:spPr>
          <a:xfrm>
            <a:off x="465578" y="989946"/>
            <a:ext cx="6062472" cy="486323"/>
          </a:xfrm>
          <a:prstGeom prst="rect">
            <a:avLst/>
          </a:prstGeom>
          <a:solidFill>
            <a:srgbClr val="006298"/>
          </a:solidFill>
          <a:ln w="57150">
            <a:solidFill>
              <a:srgbClr val="0062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Browse all activities organized by topic</a:t>
            </a:r>
          </a:p>
        </p:txBody>
      </p:sp>
      <p:sp>
        <p:nvSpPr>
          <p:cNvPr id="4" name="TextBox 3">
            <a:extLst>
              <a:ext uri="{FF2B5EF4-FFF2-40B4-BE49-F238E27FC236}">
                <a16:creationId xmlns:a16="http://schemas.microsoft.com/office/drawing/2014/main" id="{81726A31-928C-53F8-77A1-A33CC32D79E0}"/>
              </a:ext>
            </a:extLst>
          </p:cNvPr>
          <p:cNvSpPr txBox="1"/>
          <p:nvPr/>
        </p:nvSpPr>
        <p:spPr>
          <a:xfrm>
            <a:off x="7485320" y="987552"/>
            <a:ext cx="3982908" cy="400110"/>
          </a:xfrm>
          <a:prstGeom prst="rect">
            <a:avLst/>
          </a:prstGeom>
          <a:solidFill>
            <a:srgbClr val="00629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Browse by Category</a:t>
            </a:r>
          </a:p>
        </p:txBody>
      </p:sp>
      <p:sp>
        <p:nvSpPr>
          <p:cNvPr id="5" name="TextBox 4">
            <a:extLst>
              <a:ext uri="{FF2B5EF4-FFF2-40B4-BE49-F238E27FC236}">
                <a16:creationId xmlns:a16="http://schemas.microsoft.com/office/drawing/2014/main" id="{0B6FB7DD-5C7F-5A82-F1F9-01E884CEF18B}"/>
              </a:ext>
            </a:extLst>
          </p:cNvPr>
          <p:cNvSpPr txBox="1"/>
          <p:nvPr/>
        </p:nvSpPr>
        <p:spPr>
          <a:xfrm>
            <a:off x="7485319" y="1371600"/>
            <a:ext cx="39829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Select one of the main categories to browse all available content related. </a:t>
            </a:r>
          </a:p>
        </p:txBody>
      </p:sp>
      <p:sp>
        <p:nvSpPr>
          <p:cNvPr id="8" name="TextBox 7">
            <a:extLst>
              <a:ext uri="{FF2B5EF4-FFF2-40B4-BE49-F238E27FC236}">
                <a16:creationId xmlns:a16="http://schemas.microsoft.com/office/drawing/2014/main" id="{AD2D2049-7642-C00D-D62C-F810F350883F}"/>
              </a:ext>
            </a:extLst>
          </p:cNvPr>
          <p:cNvSpPr txBox="1"/>
          <p:nvPr/>
        </p:nvSpPr>
        <p:spPr>
          <a:xfrm>
            <a:off x="7485320" y="2583287"/>
            <a:ext cx="3982908" cy="400110"/>
          </a:xfrm>
          <a:prstGeom prst="rect">
            <a:avLst/>
          </a:prstGeom>
          <a:solidFill>
            <a:srgbClr val="006298"/>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Browse by Topic</a:t>
            </a:r>
          </a:p>
        </p:txBody>
      </p:sp>
      <p:sp>
        <p:nvSpPr>
          <p:cNvPr id="10" name="TextBox 9">
            <a:extLst>
              <a:ext uri="{FF2B5EF4-FFF2-40B4-BE49-F238E27FC236}">
                <a16:creationId xmlns:a16="http://schemas.microsoft.com/office/drawing/2014/main" id="{39D65F6C-05D0-DE50-1533-4F23E2D3271A}"/>
              </a:ext>
            </a:extLst>
          </p:cNvPr>
          <p:cNvSpPr txBox="1"/>
          <p:nvPr/>
        </p:nvSpPr>
        <p:spPr>
          <a:xfrm>
            <a:off x="7485319" y="2967335"/>
            <a:ext cx="39829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Narrow results by selecting a more specific topic within a category. </a:t>
            </a:r>
          </a:p>
        </p:txBody>
      </p:sp>
      <p:pic>
        <p:nvPicPr>
          <p:cNvPr id="9" name="Picture 8">
            <a:extLst>
              <a:ext uri="{FF2B5EF4-FFF2-40B4-BE49-F238E27FC236}">
                <a16:creationId xmlns:a16="http://schemas.microsoft.com/office/drawing/2014/main" id="{C6572E24-1B2A-F22C-C0BF-80243684400D}"/>
              </a:ext>
            </a:extLst>
          </p:cNvPr>
          <p:cNvPicPr>
            <a:picLocks noChangeAspect="1"/>
          </p:cNvPicPr>
          <p:nvPr/>
        </p:nvPicPr>
        <p:blipFill rotWithShape="1">
          <a:blip r:embed="rId3"/>
          <a:srcRect t="630"/>
          <a:stretch/>
        </p:blipFill>
        <p:spPr>
          <a:xfrm>
            <a:off x="465578" y="1494866"/>
            <a:ext cx="6062472" cy="4232653"/>
          </a:xfrm>
          <a:prstGeom prst="rect">
            <a:avLst/>
          </a:prstGeom>
          <a:ln w="28575">
            <a:solidFill>
              <a:srgbClr val="006298"/>
            </a:solidFill>
          </a:ln>
        </p:spPr>
      </p:pic>
      <p:pic>
        <p:nvPicPr>
          <p:cNvPr id="11" name="Picture 10">
            <a:extLst>
              <a:ext uri="{FF2B5EF4-FFF2-40B4-BE49-F238E27FC236}">
                <a16:creationId xmlns:a16="http://schemas.microsoft.com/office/drawing/2014/main" id="{2F2F02E5-1068-5719-924E-040842EFF3E9}"/>
              </a:ext>
            </a:extLst>
          </p:cNvPr>
          <p:cNvPicPr>
            <a:picLocks noChangeAspect="1"/>
          </p:cNvPicPr>
          <p:nvPr/>
        </p:nvPicPr>
        <p:blipFill rotWithShape="1">
          <a:blip r:embed="rId3"/>
          <a:srcRect l="5053" t="46795" r="71339" b="29073"/>
          <a:stretch/>
        </p:blipFill>
        <p:spPr>
          <a:xfrm>
            <a:off x="238538" y="3180763"/>
            <a:ext cx="2310781" cy="1659594"/>
          </a:xfrm>
          <a:prstGeom prst="rect">
            <a:avLst/>
          </a:prstGeom>
          <a:ln w="28575">
            <a:solidFill>
              <a:srgbClr val="99CC00"/>
            </a:solidFill>
          </a:ln>
        </p:spPr>
      </p:pic>
    </p:spTree>
    <p:extLst>
      <p:ext uri="{BB962C8B-B14F-4D97-AF65-F5344CB8AC3E}">
        <p14:creationId xmlns:p14="http://schemas.microsoft.com/office/powerpoint/2010/main" val="1159316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7FBB-CBCE-6DD7-D17B-8A84349603FC}"/>
              </a:ext>
            </a:extLst>
          </p:cNvPr>
          <p:cNvSpPr>
            <a:spLocks noGrp="1"/>
          </p:cNvSpPr>
          <p:nvPr>
            <p:ph type="title"/>
          </p:nvPr>
        </p:nvSpPr>
        <p:spPr/>
        <p:txBody>
          <a:bodyPr>
            <a:normAutofit/>
          </a:bodyPr>
          <a:lstStyle/>
          <a:p>
            <a:r>
              <a:rPr lang="en-US" sz="3200"/>
              <a:t>EXPLORE CONTENT </a:t>
            </a:r>
          </a:p>
        </p:txBody>
      </p:sp>
      <p:sp>
        <p:nvSpPr>
          <p:cNvPr id="3" name="Slide Number Placeholder 2">
            <a:extLst>
              <a:ext uri="{FF2B5EF4-FFF2-40B4-BE49-F238E27FC236}">
                <a16:creationId xmlns:a16="http://schemas.microsoft.com/office/drawing/2014/main" id="{3326C57D-6E0F-83CC-B2CA-5775F2D10107}"/>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B956D541-F45A-F687-F11B-9F5BE1FD154E}"/>
              </a:ext>
            </a:extLst>
          </p:cNvPr>
          <p:cNvSpPr txBox="1"/>
          <p:nvPr/>
        </p:nvSpPr>
        <p:spPr>
          <a:xfrm>
            <a:off x="603504" y="1210836"/>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latin typeface="Open Sans"/>
              </a:rPr>
              <a:t>Getting Started</a:t>
            </a:r>
            <a:endParaRPr kumimoji="0" lang="en-US" sz="2000" b="1" i="0" u="none" strike="noStrike" kern="1200" cap="none" spc="0" normalizeH="0" baseline="0" noProof="0">
              <a:ln>
                <a:noFill/>
              </a:ln>
              <a:solidFill>
                <a:srgbClr val="FFFFFF"/>
              </a:solidFill>
              <a:effectLst/>
              <a:uLnTx/>
              <a:uFillTx/>
              <a:latin typeface="Open Sans"/>
              <a:ea typeface="+mn-ea"/>
              <a:cs typeface="+mn-cs"/>
            </a:endParaRPr>
          </a:p>
        </p:txBody>
      </p:sp>
      <p:sp>
        <p:nvSpPr>
          <p:cNvPr id="8" name="TextBox 7">
            <a:extLst>
              <a:ext uri="{FF2B5EF4-FFF2-40B4-BE49-F238E27FC236}">
                <a16:creationId xmlns:a16="http://schemas.microsoft.com/office/drawing/2014/main" id="{7CA29B8C-F38B-3BE0-36BA-9E81951E2D9F}"/>
              </a:ext>
            </a:extLst>
          </p:cNvPr>
          <p:cNvSpPr txBox="1"/>
          <p:nvPr/>
        </p:nvSpPr>
        <p:spPr>
          <a:xfrm>
            <a:off x="603503" y="1594884"/>
            <a:ext cx="3982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Select the “</a:t>
            </a:r>
            <a:r>
              <a:rPr lang="en-US">
                <a:solidFill>
                  <a:srgbClr val="000000"/>
                </a:solidFill>
                <a:latin typeface="Open Sans"/>
              </a:rPr>
              <a:t>Start Activity</a:t>
            </a:r>
            <a:r>
              <a:rPr kumimoji="0" lang="en-US" sz="1800" b="0" i="0" u="none" strike="noStrike" kern="1200" cap="none" spc="0" normalizeH="0" baseline="0" noProof="0">
                <a:ln>
                  <a:noFill/>
                </a:ln>
                <a:solidFill>
                  <a:srgbClr val="000000"/>
                </a:solidFill>
                <a:effectLst/>
                <a:uLnTx/>
                <a:uFillTx/>
                <a:latin typeface="Open Sans"/>
                <a:ea typeface="+mn-ea"/>
                <a:cs typeface="+mn-cs"/>
              </a:rPr>
              <a:t>” </a:t>
            </a:r>
            <a:r>
              <a:rPr lang="en-US">
                <a:solidFill>
                  <a:srgbClr val="000000"/>
                </a:solidFill>
                <a:latin typeface="Open Sans"/>
              </a:rPr>
              <a:t>button</a:t>
            </a:r>
            <a:r>
              <a:rPr kumimoji="0" lang="en-US" sz="1800" b="0" i="0" u="none" strike="noStrike" kern="1200" cap="none" spc="0" normalizeH="0" baseline="0" noProof="0">
                <a:ln>
                  <a:noFill/>
                </a:ln>
                <a:solidFill>
                  <a:srgbClr val="000000"/>
                </a:solidFill>
                <a:effectLst/>
                <a:uLnTx/>
                <a:uFillTx/>
                <a:latin typeface="Open Sans"/>
                <a:ea typeface="+mn-ea"/>
                <a:cs typeface="+mn-cs"/>
              </a:rPr>
              <a:t> to begin an activity and </a:t>
            </a:r>
            <a:r>
              <a:rPr lang="en-US">
                <a:solidFill>
                  <a:srgbClr val="000000"/>
                </a:solidFill>
                <a:latin typeface="Open Sans"/>
              </a:rPr>
              <a:t>be given instructions on how to interact with the lab or simulation</a:t>
            </a:r>
            <a:r>
              <a:rPr kumimoji="0" lang="en-US" sz="1800" b="0" i="0" u="none" strike="noStrike" kern="1200" cap="none" spc="0" normalizeH="0" baseline="0" noProof="0">
                <a:ln>
                  <a:noFill/>
                </a:ln>
                <a:solidFill>
                  <a:srgbClr val="000000"/>
                </a:solidFill>
                <a:effectLst/>
                <a:uLnTx/>
                <a:uFillTx/>
                <a:latin typeface="Open Sans"/>
                <a:ea typeface="+mn-ea"/>
                <a:cs typeface="+mn-cs"/>
              </a:rPr>
              <a:t>. </a:t>
            </a:r>
          </a:p>
        </p:txBody>
      </p:sp>
      <p:sp>
        <p:nvSpPr>
          <p:cNvPr id="11" name="Rectangle 10">
            <a:extLst>
              <a:ext uri="{FF2B5EF4-FFF2-40B4-BE49-F238E27FC236}">
                <a16:creationId xmlns:a16="http://schemas.microsoft.com/office/drawing/2014/main" id="{9594001A-B526-FA0F-42A6-141F60E67028}"/>
              </a:ext>
            </a:extLst>
          </p:cNvPr>
          <p:cNvSpPr/>
          <p:nvPr/>
        </p:nvSpPr>
        <p:spPr>
          <a:xfrm>
            <a:off x="5391810" y="5491787"/>
            <a:ext cx="1775637" cy="37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C02EE8B2-CED8-25C0-CCBC-D0003539BF4D}"/>
              </a:ext>
            </a:extLst>
          </p:cNvPr>
          <p:cNvPicPr>
            <a:picLocks noChangeAspect="1"/>
          </p:cNvPicPr>
          <p:nvPr/>
        </p:nvPicPr>
        <p:blipFill rotWithShape="1">
          <a:blip r:embed="rId3"/>
          <a:srcRect r="585"/>
          <a:stretch/>
        </p:blipFill>
        <p:spPr>
          <a:xfrm>
            <a:off x="5037285" y="1047972"/>
            <a:ext cx="6784848" cy="4762056"/>
          </a:xfrm>
          <a:prstGeom prst="rect">
            <a:avLst/>
          </a:prstGeom>
          <a:ln w="38100">
            <a:solidFill>
              <a:srgbClr val="0085CA"/>
            </a:solidFill>
          </a:ln>
        </p:spPr>
      </p:pic>
      <p:pic>
        <p:nvPicPr>
          <p:cNvPr id="12" name="Picture 11">
            <a:extLst>
              <a:ext uri="{FF2B5EF4-FFF2-40B4-BE49-F238E27FC236}">
                <a16:creationId xmlns:a16="http://schemas.microsoft.com/office/drawing/2014/main" id="{FC55630B-89FB-AA48-3E74-967BD30380BA}"/>
              </a:ext>
            </a:extLst>
          </p:cNvPr>
          <p:cNvPicPr>
            <a:picLocks noChangeAspect="1"/>
          </p:cNvPicPr>
          <p:nvPr/>
        </p:nvPicPr>
        <p:blipFill rotWithShape="1">
          <a:blip r:embed="rId4"/>
          <a:srcRect t="8228"/>
          <a:stretch/>
        </p:blipFill>
        <p:spPr>
          <a:xfrm>
            <a:off x="4937961" y="994074"/>
            <a:ext cx="2229486" cy="861498"/>
          </a:xfrm>
          <a:prstGeom prst="rect">
            <a:avLst/>
          </a:prstGeom>
          <a:ln w="38100">
            <a:solidFill>
              <a:srgbClr val="99CC00"/>
            </a:solidFill>
          </a:ln>
        </p:spPr>
      </p:pic>
    </p:spTree>
    <p:extLst>
      <p:ext uri="{BB962C8B-B14F-4D97-AF65-F5344CB8AC3E}">
        <p14:creationId xmlns:p14="http://schemas.microsoft.com/office/powerpoint/2010/main" val="238924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7FBB-CBCE-6DD7-D17B-8A84349603FC}"/>
              </a:ext>
            </a:extLst>
          </p:cNvPr>
          <p:cNvSpPr>
            <a:spLocks noGrp="1"/>
          </p:cNvSpPr>
          <p:nvPr>
            <p:ph type="title"/>
          </p:nvPr>
        </p:nvSpPr>
        <p:spPr/>
        <p:txBody>
          <a:bodyPr>
            <a:normAutofit/>
          </a:bodyPr>
          <a:lstStyle/>
          <a:p>
            <a:r>
              <a:rPr lang="en-US" sz="3200"/>
              <a:t>EXPLORE CONTENT </a:t>
            </a:r>
          </a:p>
        </p:txBody>
      </p:sp>
      <p:sp>
        <p:nvSpPr>
          <p:cNvPr id="3" name="Slide Number Placeholder 2">
            <a:extLst>
              <a:ext uri="{FF2B5EF4-FFF2-40B4-BE49-F238E27FC236}">
                <a16:creationId xmlns:a16="http://schemas.microsoft.com/office/drawing/2014/main" id="{3326C57D-6E0F-83CC-B2CA-5775F2D10107}"/>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B956D541-F45A-F687-F11B-9F5BE1FD154E}"/>
              </a:ext>
            </a:extLst>
          </p:cNvPr>
          <p:cNvSpPr txBox="1"/>
          <p:nvPr/>
        </p:nvSpPr>
        <p:spPr>
          <a:xfrm>
            <a:off x="603504" y="1210836"/>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Help is Always Available</a:t>
            </a:r>
          </a:p>
        </p:txBody>
      </p:sp>
      <p:sp>
        <p:nvSpPr>
          <p:cNvPr id="8" name="TextBox 7">
            <a:extLst>
              <a:ext uri="{FF2B5EF4-FFF2-40B4-BE49-F238E27FC236}">
                <a16:creationId xmlns:a16="http://schemas.microsoft.com/office/drawing/2014/main" id="{7CA29B8C-F38B-3BE0-36BA-9E81951E2D9F}"/>
              </a:ext>
            </a:extLst>
          </p:cNvPr>
          <p:cNvSpPr txBox="1"/>
          <p:nvPr/>
        </p:nvSpPr>
        <p:spPr>
          <a:xfrm>
            <a:off x="603503" y="1594884"/>
            <a:ext cx="3982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Select the “Help” tool to open on screen prompts that will walk you through how to navigate any interactive simulation. </a:t>
            </a:r>
          </a:p>
        </p:txBody>
      </p:sp>
      <p:sp>
        <p:nvSpPr>
          <p:cNvPr id="4" name="TextBox 3">
            <a:extLst>
              <a:ext uri="{FF2B5EF4-FFF2-40B4-BE49-F238E27FC236}">
                <a16:creationId xmlns:a16="http://schemas.microsoft.com/office/drawing/2014/main" id="{6EF080C7-77FE-DE5A-5F46-7FA4F90AB7A7}"/>
              </a:ext>
            </a:extLst>
          </p:cNvPr>
          <p:cNvSpPr txBox="1"/>
          <p:nvPr/>
        </p:nvSpPr>
        <p:spPr>
          <a:xfrm>
            <a:off x="603504" y="2883692"/>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Options to View</a:t>
            </a:r>
          </a:p>
        </p:txBody>
      </p:sp>
      <p:sp>
        <p:nvSpPr>
          <p:cNvPr id="6" name="TextBox 5">
            <a:extLst>
              <a:ext uri="{FF2B5EF4-FFF2-40B4-BE49-F238E27FC236}">
                <a16:creationId xmlns:a16="http://schemas.microsoft.com/office/drawing/2014/main" id="{A6B8C539-65C9-9239-2971-4BC22331C5FA}"/>
              </a:ext>
            </a:extLst>
          </p:cNvPr>
          <p:cNvSpPr txBox="1"/>
          <p:nvPr/>
        </p:nvSpPr>
        <p:spPr>
          <a:xfrm>
            <a:off x="603503" y="3267740"/>
            <a:ext cx="39829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Display options can be changed from Default View to a Theatre View and Full Screen option. </a:t>
            </a:r>
          </a:p>
        </p:txBody>
      </p:sp>
      <p:pic>
        <p:nvPicPr>
          <p:cNvPr id="5" name="Picture 4">
            <a:extLst>
              <a:ext uri="{FF2B5EF4-FFF2-40B4-BE49-F238E27FC236}">
                <a16:creationId xmlns:a16="http://schemas.microsoft.com/office/drawing/2014/main" id="{F6783738-8D2D-93D4-5AD6-3F81E122EFBD}"/>
              </a:ext>
            </a:extLst>
          </p:cNvPr>
          <p:cNvPicPr>
            <a:picLocks noChangeAspect="1"/>
          </p:cNvPicPr>
          <p:nvPr/>
        </p:nvPicPr>
        <p:blipFill rotWithShape="1">
          <a:blip r:embed="rId3"/>
          <a:srcRect r="585"/>
          <a:stretch/>
        </p:blipFill>
        <p:spPr>
          <a:xfrm>
            <a:off x="5037285" y="1047972"/>
            <a:ext cx="6784848" cy="4762056"/>
          </a:xfrm>
          <a:prstGeom prst="rect">
            <a:avLst/>
          </a:prstGeom>
          <a:ln w="38100">
            <a:solidFill>
              <a:srgbClr val="0085CA"/>
            </a:solidFill>
          </a:ln>
        </p:spPr>
      </p:pic>
      <p:pic>
        <p:nvPicPr>
          <p:cNvPr id="9" name="Picture 8">
            <a:extLst>
              <a:ext uri="{FF2B5EF4-FFF2-40B4-BE49-F238E27FC236}">
                <a16:creationId xmlns:a16="http://schemas.microsoft.com/office/drawing/2014/main" id="{D669369F-27CE-FB7A-EDCE-C5B9DC70D943}"/>
              </a:ext>
            </a:extLst>
          </p:cNvPr>
          <p:cNvPicPr>
            <a:picLocks noChangeAspect="1"/>
          </p:cNvPicPr>
          <p:nvPr/>
        </p:nvPicPr>
        <p:blipFill rotWithShape="1">
          <a:blip r:embed="rId4"/>
          <a:srcRect l="55976" t="63916" r="34159" b="30809"/>
          <a:stretch/>
        </p:blipFill>
        <p:spPr>
          <a:xfrm>
            <a:off x="8141536" y="3729405"/>
            <a:ext cx="1711842" cy="694944"/>
          </a:xfrm>
          <a:prstGeom prst="rect">
            <a:avLst/>
          </a:prstGeom>
          <a:ln w="38100">
            <a:solidFill>
              <a:srgbClr val="99CC00"/>
            </a:solidFill>
          </a:ln>
        </p:spPr>
      </p:pic>
    </p:spTree>
    <p:extLst>
      <p:ext uri="{BB962C8B-B14F-4D97-AF65-F5344CB8AC3E}">
        <p14:creationId xmlns:p14="http://schemas.microsoft.com/office/powerpoint/2010/main" val="2763642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7FBB-CBCE-6DD7-D17B-8A84349603FC}"/>
              </a:ext>
            </a:extLst>
          </p:cNvPr>
          <p:cNvSpPr>
            <a:spLocks noGrp="1"/>
          </p:cNvSpPr>
          <p:nvPr>
            <p:ph type="title"/>
          </p:nvPr>
        </p:nvSpPr>
        <p:spPr/>
        <p:txBody>
          <a:bodyPr>
            <a:normAutofit/>
          </a:bodyPr>
          <a:lstStyle/>
          <a:p>
            <a:r>
              <a:rPr lang="en-US" sz="3200"/>
              <a:t>EXPLORE CONTENT</a:t>
            </a:r>
          </a:p>
        </p:txBody>
      </p:sp>
      <p:sp>
        <p:nvSpPr>
          <p:cNvPr id="3" name="Slide Number Placeholder 2">
            <a:extLst>
              <a:ext uri="{FF2B5EF4-FFF2-40B4-BE49-F238E27FC236}">
                <a16:creationId xmlns:a16="http://schemas.microsoft.com/office/drawing/2014/main" id="{3326C57D-6E0F-83CC-B2CA-5775F2D10107}"/>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B956D541-F45A-F687-F11B-9F5BE1FD154E}"/>
              </a:ext>
            </a:extLst>
          </p:cNvPr>
          <p:cNvSpPr txBox="1"/>
          <p:nvPr/>
        </p:nvSpPr>
        <p:spPr>
          <a:xfrm>
            <a:off x="603504" y="1210836"/>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Help is Always Available</a:t>
            </a:r>
          </a:p>
        </p:txBody>
      </p:sp>
      <p:sp>
        <p:nvSpPr>
          <p:cNvPr id="8" name="TextBox 7">
            <a:extLst>
              <a:ext uri="{FF2B5EF4-FFF2-40B4-BE49-F238E27FC236}">
                <a16:creationId xmlns:a16="http://schemas.microsoft.com/office/drawing/2014/main" id="{7CA29B8C-F38B-3BE0-36BA-9E81951E2D9F}"/>
              </a:ext>
            </a:extLst>
          </p:cNvPr>
          <p:cNvSpPr txBox="1"/>
          <p:nvPr/>
        </p:nvSpPr>
        <p:spPr>
          <a:xfrm>
            <a:off x="603503" y="1594884"/>
            <a:ext cx="3982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Select the “Help” tool to open on screen prompts that will walk you through how to navigate any interactive simulation. </a:t>
            </a:r>
          </a:p>
        </p:txBody>
      </p:sp>
      <p:sp>
        <p:nvSpPr>
          <p:cNvPr id="4" name="TextBox 3">
            <a:extLst>
              <a:ext uri="{FF2B5EF4-FFF2-40B4-BE49-F238E27FC236}">
                <a16:creationId xmlns:a16="http://schemas.microsoft.com/office/drawing/2014/main" id="{6EF080C7-77FE-DE5A-5F46-7FA4F90AB7A7}"/>
              </a:ext>
            </a:extLst>
          </p:cNvPr>
          <p:cNvSpPr txBox="1"/>
          <p:nvPr/>
        </p:nvSpPr>
        <p:spPr>
          <a:xfrm>
            <a:off x="603504" y="2883692"/>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Options to View</a:t>
            </a:r>
          </a:p>
        </p:txBody>
      </p:sp>
      <p:sp>
        <p:nvSpPr>
          <p:cNvPr id="6" name="TextBox 5">
            <a:extLst>
              <a:ext uri="{FF2B5EF4-FFF2-40B4-BE49-F238E27FC236}">
                <a16:creationId xmlns:a16="http://schemas.microsoft.com/office/drawing/2014/main" id="{A6B8C539-65C9-9239-2971-4BC22331C5FA}"/>
              </a:ext>
            </a:extLst>
          </p:cNvPr>
          <p:cNvSpPr txBox="1"/>
          <p:nvPr/>
        </p:nvSpPr>
        <p:spPr>
          <a:xfrm>
            <a:off x="603503" y="3267740"/>
            <a:ext cx="398290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Display options can be changed from Default View to a Theatre View and Full Screen option. </a:t>
            </a:r>
          </a:p>
        </p:txBody>
      </p:sp>
      <p:sp>
        <p:nvSpPr>
          <p:cNvPr id="10" name="TextBox 9">
            <a:extLst>
              <a:ext uri="{FF2B5EF4-FFF2-40B4-BE49-F238E27FC236}">
                <a16:creationId xmlns:a16="http://schemas.microsoft.com/office/drawing/2014/main" id="{8CB38275-2AA9-70A5-B213-2A893C09A7D4}"/>
              </a:ext>
            </a:extLst>
          </p:cNvPr>
          <p:cNvSpPr txBox="1"/>
          <p:nvPr/>
        </p:nvSpPr>
        <p:spPr>
          <a:xfrm>
            <a:off x="603504" y="4279549"/>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Navigate Through Slides</a:t>
            </a:r>
          </a:p>
        </p:txBody>
      </p:sp>
      <p:sp>
        <p:nvSpPr>
          <p:cNvPr id="11" name="TextBox 10">
            <a:extLst>
              <a:ext uri="{FF2B5EF4-FFF2-40B4-BE49-F238E27FC236}">
                <a16:creationId xmlns:a16="http://schemas.microsoft.com/office/drawing/2014/main" id="{D9CFB25B-AB8C-3E81-CE01-6FE6EF3CD036}"/>
              </a:ext>
            </a:extLst>
          </p:cNvPr>
          <p:cNvSpPr txBox="1"/>
          <p:nvPr/>
        </p:nvSpPr>
        <p:spPr>
          <a:xfrm>
            <a:off x="603503" y="4663597"/>
            <a:ext cx="39829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Minimize on slide content to better view an activity by clicking the arrow at the top right of it. Click through sides using side arrows.  </a:t>
            </a:r>
          </a:p>
        </p:txBody>
      </p:sp>
      <p:sp>
        <p:nvSpPr>
          <p:cNvPr id="14" name="Rectangle 13">
            <a:extLst>
              <a:ext uri="{FF2B5EF4-FFF2-40B4-BE49-F238E27FC236}">
                <a16:creationId xmlns:a16="http://schemas.microsoft.com/office/drawing/2014/main" id="{B4635997-EB51-5C98-F8C4-DA0C9E4BC02C}"/>
              </a:ext>
            </a:extLst>
          </p:cNvPr>
          <p:cNvSpPr/>
          <p:nvPr/>
        </p:nvSpPr>
        <p:spPr>
          <a:xfrm>
            <a:off x="5391810" y="5491787"/>
            <a:ext cx="1775637" cy="37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19CDA691-58C9-58D2-F88A-47F9DFD0E4FA}"/>
              </a:ext>
            </a:extLst>
          </p:cNvPr>
          <p:cNvPicPr>
            <a:picLocks noChangeAspect="1"/>
          </p:cNvPicPr>
          <p:nvPr/>
        </p:nvPicPr>
        <p:blipFill rotWithShape="1">
          <a:blip r:embed="rId3"/>
          <a:srcRect r="585"/>
          <a:stretch/>
        </p:blipFill>
        <p:spPr>
          <a:xfrm>
            <a:off x="5037285" y="1047972"/>
            <a:ext cx="6784848" cy="4762056"/>
          </a:xfrm>
          <a:prstGeom prst="rect">
            <a:avLst/>
          </a:prstGeom>
          <a:ln w="38100">
            <a:solidFill>
              <a:srgbClr val="0085CA"/>
            </a:solidFill>
          </a:ln>
        </p:spPr>
      </p:pic>
      <p:pic>
        <p:nvPicPr>
          <p:cNvPr id="16" name="Picture 15">
            <a:extLst>
              <a:ext uri="{FF2B5EF4-FFF2-40B4-BE49-F238E27FC236}">
                <a16:creationId xmlns:a16="http://schemas.microsoft.com/office/drawing/2014/main" id="{11846F7B-8B23-636C-4057-D3BF02F73369}"/>
              </a:ext>
            </a:extLst>
          </p:cNvPr>
          <p:cNvPicPr>
            <a:picLocks noChangeAspect="1"/>
          </p:cNvPicPr>
          <p:nvPr/>
        </p:nvPicPr>
        <p:blipFill rotWithShape="1">
          <a:blip r:embed="rId4"/>
          <a:srcRect l="62477" t="35879" r="34708" b="55209"/>
          <a:stretch/>
        </p:blipFill>
        <p:spPr>
          <a:xfrm>
            <a:off x="9288801" y="2560097"/>
            <a:ext cx="343940" cy="868903"/>
          </a:xfrm>
          <a:prstGeom prst="rect">
            <a:avLst/>
          </a:prstGeom>
          <a:ln w="38100">
            <a:solidFill>
              <a:srgbClr val="99CC00"/>
            </a:solidFill>
          </a:ln>
        </p:spPr>
      </p:pic>
      <p:pic>
        <p:nvPicPr>
          <p:cNvPr id="18" name="Picture 17">
            <a:extLst>
              <a:ext uri="{FF2B5EF4-FFF2-40B4-BE49-F238E27FC236}">
                <a16:creationId xmlns:a16="http://schemas.microsoft.com/office/drawing/2014/main" id="{E43EDA93-9696-A2DD-1814-E30318505632}"/>
              </a:ext>
            </a:extLst>
          </p:cNvPr>
          <p:cNvPicPr>
            <a:picLocks noChangeAspect="1"/>
          </p:cNvPicPr>
          <p:nvPr/>
        </p:nvPicPr>
        <p:blipFill>
          <a:blip r:embed="rId5"/>
          <a:stretch>
            <a:fillRect/>
          </a:stretch>
        </p:blipFill>
        <p:spPr>
          <a:xfrm>
            <a:off x="4828324" y="1512024"/>
            <a:ext cx="2707579" cy="2767525"/>
          </a:xfrm>
          <a:prstGeom prst="rect">
            <a:avLst/>
          </a:prstGeom>
          <a:ln w="38100">
            <a:solidFill>
              <a:srgbClr val="99CC00"/>
            </a:solidFill>
          </a:ln>
        </p:spPr>
      </p:pic>
    </p:spTree>
    <p:extLst>
      <p:ext uri="{BB962C8B-B14F-4D97-AF65-F5344CB8AC3E}">
        <p14:creationId xmlns:p14="http://schemas.microsoft.com/office/powerpoint/2010/main" val="732461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7FBB-CBCE-6DD7-D17B-8A84349603FC}"/>
              </a:ext>
            </a:extLst>
          </p:cNvPr>
          <p:cNvSpPr>
            <a:spLocks noGrp="1"/>
          </p:cNvSpPr>
          <p:nvPr>
            <p:ph type="title"/>
          </p:nvPr>
        </p:nvSpPr>
        <p:spPr/>
        <p:txBody>
          <a:bodyPr>
            <a:normAutofit/>
          </a:bodyPr>
          <a:lstStyle/>
          <a:p>
            <a:r>
              <a:rPr lang="en-US" sz="3200"/>
              <a:t>EXPLORE CONTENT – ACTIVITY NAVIGATION</a:t>
            </a:r>
          </a:p>
        </p:txBody>
      </p:sp>
      <p:sp>
        <p:nvSpPr>
          <p:cNvPr id="3" name="Slide Number Placeholder 2">
            <a:extLst>
              <a:ext uri="{FF2B5EF4-FFF2-40B4-BE49-F238E27FC236}">
                <a16:creationId xmlns:a16="http://schemas.microsoft.com/office/drawing/2014/main" id="{3326C57D-6E0F-83CC-B2CA-5775F2D10107}"/>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903717A8-3E5A-F5C5-8C73-80CD4BA19998}"/>
              </a:ext>
            </a:extLst>
          </p:cNvPr>
          <p:cNvSpPr/>
          <p:nvPr/>
        </p:nvSpPr>
        <p:spPr>
          <a:xfrm>
            <a:off x="358370" y="1375147"/>
            <a:ext cx="11192256" cy="606054"/>
          </a:xfrm>
          <a:prstGeom prst="rect">
            <a:avLst/>
          </a:prstGeom>
          <a:solidFill>
            <a:srgbClr val="0085CA"/>
          </a:solidFill>
          <a:ln w="38100">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Open Sans"/>
                <a:ea typeface="+mn-ea"/>
                <a:cs typeface="+mn-cs"/>
              </a:rPr>
              <a:t>Move </a:t>
            </a:r>
            <a:r>
              <a:rPr lang="en-US" sz="2200" b="1">
                <a:solidFill>
                  <a:srgbClr val="FFFFFF"/>
                </a:solidFill>
                <a:latin typeface="Open Sans"/>
              </a:rPr>
              <a:t>lab tables</a:t>
            </a:r>
            <a:r>
              <a:rPr kumimoji="0" lang="en-US" sz="2200" b="1" i="0" u="none" strike="noStrike" kern="1200" cap="none" spc="0" normalizeH="0" baseline="0" noProof="0">
                <a:ln>
                  <a:noFill/>
                </a:ln>
                <a:solidFill>
                  <a:srgbClr val="FFFFFF"/>
                </a:solidFill>
                <a:effectLst/>
                <a:uLnTx/>
                <a:uFillTx/>
                <a:latin typeface="Open Sans"/>
                <a:ea typeface="+mn-ea"/>
                <a:cs typeface="+mn-cs"/>
              </a:rPr>
              <a:t> by left clicking and dragging </a:t>
            </a:r>
            <a:r>
              <a:rPr lang="en-US" sz="2200" b="1">
                <a:solidFill>
                  <a:srgbClr val="FFFFFF"/>
                </a:solidFill>
                <a:latin typeface="Open Sans"/>
              </a:rPr>
              <a:t>them to desired position</a:t>
            </a:r>
            <a:r>
              <a:rPr kumimoji="0" lang="en-US" sz="2200" b="1" i="0" u="none" strike="noStrike" kern="1200" cap="none" spc="0" normalizeH="0" baseline="0" noProof="0">
                <a:ln>
                  <a:noFill/>
                </a:ln>
                <a:solidFill>
                  <a:srgbClr val="FFFFFF"/>
                </a:solidFill>
                <a:effectLst/>
                <a:uLnTx/>
                <a:uFillTx/>
                <a:latin typeface="Open Sans"/>
                <a:ea typeface="+mn-ea"/>
                <a:cs typeface="+mn-cs"/>
              </a:rPr>
              <a:t>. </a:t>
            </a:r>
          </a:p>
        </p:txBody>
      </p:sp>
      <p:sp>
        <p:nvSpPr>
          <p:cNvPr id="18" name="Arrow: Right 17">
            <a:extLst>
              <a:ext uri="{FF2B5EF4-FFF2-40B4-BE49-F238E27FC236}">
                <a16:creationId xmlns:a16="http://schemas.microsoft.com/office/drawing/2014/main" id="{CB06B056-B560-7775-43ED-0E6FBC30A63F}"/>
              </a:ext>
            </a:extLst>
          </p:cNvPr>
          <p:cNvSpPr/>
          <p:nvPr/>
        </p:nvSpPr>
        <p:spPr>
          <a:xfrm>
            <a:off x="5470275" y="3296978"/>
            <a:ext cx="978408" cy="484632"/>
          </a:xfrm>
          <a:prstGeom prst="right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6487F126-8C62-4308-4190-7E9AA93F5AE6}"/>
              </a:ext>
            </a:extLst>
          </p:cNvPr>
          <p:cNvPicPr>
            <a:picLocks noChangeAspect="1"/>
          </p:cNvPicPr>
          <p:nvPr/>
        </p:nvPicPr>
        <p:blipFill rotWithShape="1">
          <a:blip r:embed="rId3"/>
          <a:srcRect r="622"/>
          <a:stretch/>
        </p:blipFill>
        <p:spPr>
          <a:xfrm>
            <a:off x="369256" y="1975466"/>
            <a:ext cx="4839795" cy="2901334"/>
          </a:xfrm>
          <a:prstGeom prst="rect">
            <a:avLst/>
          </a:prstGeom>
          <a:ln w="28575">
            <a:solidFill>
              <a:srgbClr val="0085CA"/>
            </a:solidFill>
          </a:ln>
        </p:spPr>
      </p:pic>
      <p:pic>
        <p:nvPicPr>
          <p:cNvPr id="11" name="Picture 10">
            <a:extLst>
              <a:ext uri="{FF2B5EF4-FFF2-40B4-BE49-F238E27FC236}">
                <a16:creationId xmlns:a16="http://schemas.microsoft.com/office/drawing/2014/main" id="{43AF0EC9-F0D8-1D7E-C4F9-EB047B731A4B}"/>
              </a:ext>
            </a:extLst>
          </p:cNvPr>
          <p:cNvPicPr>
            <a:picLocks noChangeAspect="1"/>
          </p:cNvPicPr>
          <p:nvPr/>
        </p:nvPicPr>
        <p:blipFill>
          <a:blip r:embed="rId4"/>
          <a:stretch>
            <a:fillRect/>
          </a:stretch>
        </p:blipFill>
        <p:spPr>
          <a:xfrm>
            <a:off x="6735996" y="1975466"/>
            <a:ext cx="4804691" cy="2901334"/>
          </a:xfrm>
          <a:prstGeom prst="rect">
            <a:avLst/>
          </a:prstGeom>
          <a:ln w="28575">
            <a:solidFill>
              <a:srgbClr val="0085CA"/>
            </a:solidFill>
          </a:ln>
        </p:spPr>
      </p:pic>
    </p:spTree>
    <p:extLst>
      <p:ext uri="{BB962C8B-B14F-4D97-AF65-F5344CB8AC3E}">
        <p14:creationId xmlns:p14="http://schemas.microsoft.com/office/powerpoint/2010/main" val="3111722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7FBB-CBCE-6DD7-D17B-8A84349603FC}"/>
              </a:ext>
            </a:extLst>
          </p:cNvPr>
          <p:cNvSpPr>
            <a:spLocks noGrp="1"/>
          </p:cNvSpPr>
          <p:nvPr>
            <p:ph type="title"/>
          </p:nvPr>
        </p:nvSpPr>
        <p:spPr/>
        <p:txBody>
          <a:bodyPr>
            <a:normAutofit/>
          </a:bodyPr>
          <a:lstStyle/>
          <a:p>
            <a:r>
              <a:rPr lang="en-US" sz="3200"/>
              <a:t>EXPLORE CONTENT – ACTIVITY NAVIGATION</a:t>
            </a:r>
          </a:p>
        </p:txBody>
      </p:sp>
      <p:sp>
        <p:nvSpPr>
          <p:cNvPr id="3" name="Slide Number Placeholder 2">
            <a:extLst>
              <a:ext uri="{FF2B5EF4-FFF2-40B4-BE49-F238E27FC236}">
                <a16:creationId xmlns:a16="http://schemas.microsoft.com/office/drawing/2014/main" id="{3326C57D-6E0F-83CC-B2CA-5775F2D10107}"/>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903717A8-3E5A-F5C5-8C73-80CD4BA19998}"/>
              </a:ext>
            </a:extLst>
          </p:cNvPr>
          <p:cNvSpPr/>
          <p:nvPr/>
        </p:nvSpPr>
        <p:spPr>
          <a:xfrm>
            <a:off x="358370" y="1371600"/>
            <a:ext cx="11192256" cy="609601"/>
          </a:xfrm>
          <a:prstGeom prst="rect">
            <a:avLst/>
          </a:prstGeom>
          <a:solidFill>
            <a:srgbClr val="0085CA"/>
          </a:solidFill>
          <a:ln w="38100">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Open Sans"/>
                <a:ea typeface="+mn-ea"/>
                <a:cs typeface="+mn-cs"/>
              </a:rPr>
              <a:t>Scroll up to zoom in closer &amp; improve your view. Scroll down to zoom back out. </a:t>
            </a:r>
          </a:p>
        </p:txBody>
      </p:sp>
      <p:sp>
        <p:nvSpPr>
          <p:cNvPr id="18" name="Arrow: Right 17">
            <a:extLst>
              <a:ext uri="{FF2B5EF4-FFF2-40B4-BE49-F238E27FC236}">
                <a16:creationId xmlns:a16="http://schemas.microsoft.com/office/drawing/2014/main" id="{CB06B056-B560-7775-43ED-0E6FBC30A63F}"/>
              </a:ext>
            </a:extLst>
          </p:cNvPr>
          <p:cNvSpPr/>
          <p:nvPr/>
        </p:nvSpPr>
        <p:spPr>
          <a:xfrm>
            <a:off x="5470275" y="3296978"/>
            <a:ext cx="978408" cy="484632"/>
          </a:xfrm>
          <a:prstGeom prst="right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4650EC27-E395-FAB3-1879-B6F7BFDA10D3}"/>
              </a:ext>
            </a:extLst>
          </p:cNvPr>
          <p:cNvPicPr>
            <a:picLocks noChangeAspect="1"/>
          </p:cNvPicPr>
          <p:nvPr/>
        </p:nvPicPr>
        <p:blipFill rotWithShape="1">
          <a:blip r:embed="rId3"/>
          <a:srcRect t="1664" b="1"/>
          <a:stretch/>
        </p:blipFill>
        <p:spPr>
          <a:xfrm>
            <a:off x="369256" y="1988304"/>
            <a:ext cx="4992180" cy="2981261"/>
          </a:xfrm>
          <a:prstGeom prst="rect">
            <a:avLst/>
          </a:prstGeom>
          <a:ln w="28575">
            <a:solidFill>
              <a:srgbClr val="0085CA"/>
            </a:solidFill>
          </a:ln>
        </p:spPr>
      </p:pic>
      <p:pic>
        <p:nvPicPr>
          <p:cNvPr id="9" name="Picture 8">
            <a:extLst>
              <a:ext uri="{FF2B5EF4-FFF2-40B4-BE49-F238E27FC236}">
                <a16:creationId xmlns:a16="http://schemas.microsoft.com/office/drawing/2014/main" id="{FD6067A4-CC1E-3D3F-94B9-8C2707E04B87}"/>
              </a:ext>
            </a:extLst>
          </p:cNvPr>
          <p:cNvPicPr>
            <a:picLocks noChangeAspect="1"/>
          </p:cNvPicPr>
          <p:nvPr/>
        </p:nvPicPr>
        <p:blipFill>
          <a:blip r:embed="rId4"/>
          <a:stretch>
            <a:fillRect/>
          </a:stretch>
        </p:blipFill>
        <p:spPr>
          <a:xfrm>
            <a:off x="6558470" y="1988304"/>
            <a:ext cx="4982218" cy="3014990"/>
          </a:xfrm>
          <a:prstGeom prst="rect">
            <a:avLst/>
          </a:prstGeom>
          <a:ln w="28575">
            <a:solidFill>
              <a:srgbClr val="0085CA"/>
            </a:solidFill>
          </a:ln>
        </p:spPr>
      </p:pic>
    </p:spTree>
    <p:extLst>
      <p:ext uri="{BB962C8B-B14F-4D97-AF65-F5344CB8AC3E}">
        <p14:creationId xmlns:p14="http://schemas.microsoft.com/office/powerpoint/2010/main" val="410476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4605A42-329C-40C6-B5D5-2E24297C9AFB}"/>
              </a:ext>
            </a:extLst>
          </p:cNvPr>
          <p:cNvSpPr>
            <a:spLocks noGrp="1"/>
          </p:cNvSpPr>
          <p:nvPr>
            <p:ph type="body" sz="quarter" idx="11"/>
          </p:nvPr>
        </p:nvSpPr>
        <p:spPr/>
        <p:txBody>
          <a:bodyPr>
            <a:normAutofit/>
          </a:bodyPr>
          <a:lstStyle/>
          <a:p>
            <a:r>
              <a:rPr lang="en-US" sz="3200"/>
              <a:t>GALE INTERACTIVE: CHEMISTRY</a:t>
            </a:r>
          </a:p>
        </p:txBody>
      </p:sp>
      <p:sp>
        <p:nvSpPr>
          <p:cNvPr id="2" name="Slide Number Placeholder 1">
            <a:extLst>
              <a:ext uri="{FF2B5EF4-FFF2-40B4-BE49-F238E27FC236}">
                <a16:creationId xmlns:a16="http://schemas.microsoft.com/office/drawing/2014/main" id="{32220010-65B4-4CCD-A4E6-D1F2EC26A123}"/>
              </a:ext>
            </a:extLst>
          </p:cNvPr>
          <p:cNvSpPr>
            <a:spLocks noGrp="1"/>
          </p:cNvSpPr>
          <p:nvPr>
            <p:ph type="sldNum" sz="quarter" idx="21"/>
          </p:nvPr>
        </p:nvSpPr>
        <p:spPr>
          <a:prstGeom prst="rect">
            <a:avLst/>
          </a:prstGeom>
        </p:spPr>
        <p:txBody>
          <a:bodyPr/>
          <a:lstStyle>
            <a:defPPr>
              <a:defRPr lang="en-US"/>
            </a:defPPr>
            <a:lvl1pPr marL="0" algn="ctr" defTabSz="914400" rtl="0" eaLnBrk="1" latinLnBrk="0" hangingPunct="1">
              <a:defRPr sz="900" kern="1200">
                <a:solidFill>
                  <a:srgbClr val="18324D"/>
                </a:solidFill>
                <a:latin typeface="Arial" panose="020B0604020202020204" pitchFamily="34"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18324D"/>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18324D"/>
              </a:solidFill>
              <a:effectLst/>
              <a:uLnTx/>
              <a:uFillTx/>
              <a:latin typeface="Trebuchet MS" panose="020B0603020202020204" pitchFamily="34" charset="0"/>
              <a:ea typeface="Open Sans" panose="020B0606030504020204" pitchFamily="34" charset="0"/>
              <a:cs typeface="Open Sans" panose="020B0606030504020204" pitchFamily="34" charset="0"/>
            </a:endParaRPr>
          </a:p>
        </p:txBody>
      </p:sp>
      <p:grpSp>
        <p:nvGrpSpPr>
          <p:cNvPr id="6" name="Group 5">
            <a:extLst>
              <a:ext uri="{FF2B5EF4-FFF2-40B4-BE49-F238E27FC236}">
                <a16:creationId xmlns:a16="http://schemas.microsoft.com/office/drawing/2014/main" id="{3E2F21F7-E8A1-45CD-AF57-9B0888EBFCBA}"/>
              </a:ext>
            </a:extLst>
          </p:cNvPr>
          <p:cNvGrpSpPr/>
          <p:nvPr/>
        </p:nvGrpSpPr>
        <p:grpSpPr>
          <a:xfrm>
            <a:off x="470448" y="3017626"/>
            <a:ext cx="4521394" cy="2983440"/>
            <a:chOff x="470448" y="3017626"/>
            <a:chExt cx="4521394" cy="2983440"/>
          </a:xfrm>
        </p:grpSpPr>
        <p:grpSp>
          <p:nvGrpSpPr>
            <p:cNvPr id="16" name="Group 15">
              <a:extLst>
                <a:ext uri="{FF2B5EF4-FFF2-40B4-BE49-F238E27FC236}">
                  <a16:creationId xmlns:a16="http://schemas.microsoft.com/office/drawing/2014/main" id="{E8B318E1-D6B1-4195-A40D-054A870E4801}"/>
                </a:ext>
              </a:extLst>
            </p:cNvPr>
            <p:cNvGrpSpPr/>
            <p:nvPr/>
          </p:nvGrpSpPr>
          <p:grpSpPr>
            <a:xfrm>
              <a:off x="470448" y="3017626"/>
              <a:ext cx="4521393" cy="1422399"/>
              <a:chOff x="685796" y="4841258"/>
              <a:chExt cx="3723154" cy="1422399"/>
            </a:xfrm>
          </p:grpSpPr>
          <p:sp>
            <p:nvSpPr>
              <p:cNvPr id="17" name="Rectangle 16">
                <a:extLst>
                  <a:ext uri="{FF2B5EF4-FFF2-40B4-BE49-F238E27FC236}">
                    <a16:creationId xmlns:a16="http://schemas.microsoft.com/office/drawing/2014/main" id="{8012A377-D22B-435E-90AD-836A608097B7}"/>
                  </a:ext>
                </a:extLst>
              </p:cNvPr>
              <p:cNvSpPr/>
              <p:nvPr/>
            </p:nvSpPr>
            <p:spPr>
              <a:xfrm>
                <a:off x="685797" y="4841258"/>
                <a:ext cx="3723153" cy="432576"/>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SUPPLEMENTAL CONTENT</a:t>
                </a:r>
              </a:p>
            </p:txBody>
          </p:sp>
          <p:sp>
            <p:nvSpPr>
              <p:cNvPr id="18" name="Rectangle 17">
                <a:extLst>
                  <a:ext uri="{FF2B5EF4-FFF2-40B4-BE49-F238E27FC236}">
                    <a16:creationId xmlns:a16="http://schemas.microsoft.com/office/drawing/2014/main" id="{BB949EDC-5B69-4550-BD61-EADDFB531890}"/>
                  </a:ext>
                </a:extLst>
              </p:cNvPr>
              <p:cNvSpPr/>
              <p:nvPr/>
            </p:nvSpPr>
            <p:spPr>
              <a:xfrm>
                <a:off x="685796" y="5273834"/>
                <a:ext cx="3723153" cy="9898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Reference materials support a deeper understanding of the topics.</a:t>
                </a:r>
                <a:endParaRPr kumimoji="0" lang="en-US" sz="1600" b="1"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grpSp>
        <p:grpSp>
          <p:nvGrpSpPr>
            <p:cNvPr id="19" name="Group 18">
              <a:extLst>
                <a:ext uri="{FF2B5EF4-FFF2-40B4-BE49-F238E27FC236}">
                  <a16:creationId xmlns:a16="http://schemas.microsoft.com/office/drawing/2014/main" id="{8327F293-4E40-43B9-AE11-7CB492B003AD}"/>
                </a:ext>
              </a:extLst>
            </p:cNvPr>
            <p:cNvGrpSpPr/>
            <p:nvPr/>
          </p:nvGrpSpPr>
          <p:grpSpPr>
            <a:xfrm>
              <a:off x="470450" y="4578667"/>
              <a:ext cx="4521392" cy="1422399"/>
              <a:chOff x="685798" y="4724400"/>
              <a:chExt cx="3723154" cy="1422399"/>
            </a:xfrm>
          </p:grpSpPr>
          <p:sp>
            <p:nvSpPr>
              <p:cNvPr id="20" name="Rectangle 19">
                <a:extLst>
                  <a:ext uri="{FF2B5EF4-FFF2-40B4-BE49-F238E27FC236}">
                    <a16:creationId xmlns:a16="http://schemas.microsoft.com/office/drawing/2014/main" id="{881466B2-8495-4F79-A027-9E453230F0BC}"/>
                  </a:ext>
                </a:extLst>
              </p:cNvPr>
              <p:cNvSpPr/>
              <p:nvPr/>
            </p:nvSpPr>
            <p:spPr>
              <a:xfrm>
                <a:off x="685799" y="4724400"/>
                <a:ext cx="3723153" cy="432576"/>
              </a:xfrm>
              <a:prstGeom prst="rect">
                <a:avLst/>
              </a:prstGeom>
              <a:solidFill>
                <a:srgbClr val="00B09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SHARE THE INFORMATION</a:t>
                </a:r>
              </a:p>
            </p:txBody>
          </p:sp>
          <p:sp>
            <p:nvSpPr>
              <p:cNvPr id="21" name="Rectangle 20">
                <a:extLst>
                  <a:ext uri="{FF2B5EF4-FFF2-40B4-BE49-F238E27FC236}">
                    <a16:creationId xmlns:a16="http://schemas.microsoft.com/office/drawing/2014/main" id="{91203F5D-ECB4-42E6-BEE3-22454E9EE406}"/>
                  </a:ext>
                </a:extLst>
              </p:cNvPr>
              <p:cNvSpPr/>
              <p:nvPr/>
            </p:nvSpPr>
            <p:spPr>
              <a:xfrm>
                <a:off x="685798" y="5156976"/>
                <a:ext cx="3723153" cy="9898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mn-ea"/>
                    <a:cs typeface="Open Sans" panose="020B0606030504020204" pitchFamily="34" charset="0"/>
                  </a:rPr>
                  <a:t>Send activities to patrons, or link in your social media accounts.</a:t>
                </a:r>
              </a:p>
            </p:txBody>
          </p:sp>
        </p:grpSp>
      </p:grpSp>
      <p:sp>
        <p:nvSpPr>
          <p:cNvPr id="3" name="Rectangle 2">
            <a:extLst>
              <a:ext uri="{FF2B5EF4-FFF2-40B4-BE49-F238E27FC236}">
                <a16:creationId xmlns:a16="http://schemas.microsoft.com/office/drawing/2014/main" id="{77A59BE2-D9F9-2D6F-EDB9-84F8C72D32B3}"/>
              </a:ext>
            </a:extLst>
          </p:cNvPr>
          <p:cNvSpPr/>
          <p:nvPr/>
        </p:nvSpPr>
        <p:spPr>
          <a:xfrm>
            <a:off x="470447" y="1217346"/>
            <a:ext cx="4521394" cy="671813"/>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INTERACTIVE MODELS FOR HIGH SCHOOL AND BEYOND</a:t>
            </a:r>
          </a:p>
        </p:txBody>
      </p:sp>
      <p:sp>
        <p:nvSpPr>
          <p:cNvPr id="5" name="Rectangle 4">
            <a:extLst>
              <a:ext uri="{FF2B5EF4-FFF2-40B4-BE49-F238E27FC236}">
                <a16:creationId xmlns:a16="http://schemas.microsoft.com/office/drawing/2014/main" id="{811BDE1B-E2AA-9ADA-8880-339573876989}"/>
              </a:ext>
            </a:extLst>
          </p:cNvPr>
          <p:cNvSpPr/>
          <p:nvPr/>
        </p:nvSpPr>
        <p:spPr>
          <a:xfrm>
            <a:off x="470449" y="1889162"/>
            <a:ext cx="4521394" cy="9898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Over 100 models that explore </a:t>
            </a:r>
            <a:r>
              <a:rPr lang="en-US" sz="1600">
                <a:solidFill>
                  <a:srgbClr val="000000"/>
                </a:solidFill>
                <a:latin typeface="Open Sans" panose="020B0606030504020204" pitchFamily="34" charset="0"/>
              </a:rPr>
              <a:t>different concepts within Chemistry like elements, molecules, compounds, reactions, &amp; more!</a:t>
            </a:r>
            <a:endParaRPr kumimoji="0" lang="en-US" sz="1600" b="0" i="0" u="none" strike="noStrike" kern="1200" cap="none" spc="0" normalizeH="0" baseline="0" noProof="0">
              <a:ln>
                <a:noFill/>
              </a:ln>
              <a:solidFill>
                <a:srgbClr val="000000"/>
              </a:solidFill>
              <a:effectLst/>
              <a:uLnTx/>
              <a:uFillTx/>
              <a:latin typeface="Open Sans" panose="020B0606030504020204" pitchFamily="34" charset="0"/>
              <a:ea typeface="+mn-ea"/>
              <a:cs typeface="+mn-cs"/>
            </a:endParaRPr>
          </a:p>
        </p:txBody>
      </p:sp>
      <p:pic>
        <p:nvPicPr>
          <p:cNvPr id="8" name="Picture 7">
            <a:extLst>
              <a:ext uri="{FF2B5EF4-FFF2-40B4-BE49-F238E27FC236}">
                <a16:creationId xmlns:a16="http://schemas.microsoft.com/office/drawing/2014/main" id="{B93C5557-57B3-E4FD-B52F-F9C3A003F17A}"/>
              </a:ext>
            </a:extLst>
          </p:cNvPr>
          <p:cNvPicPr>
            <a:picLocks noChangeAspect="1"/>
          </p:cNvPicPr>
          <p:nvPr/>
        </p:nvPicPr>
        <p:blipFill rotWithShape="1">
          <a:blip r:embed="rId3"/>
          <a:srcRect l="441" r="1"/>
          <a:stretch/>
        </p:blipFill>
        <p:spPr>
          <a:xfrm>
            <a:off x="5509704" y="1217346"/>
            <a:ext cx="6031676" cy="4631988"/>
          </a:xfrm>
          <a:prstGeom prst="rect">
            <a:avLst/>
          </a:prstGeom>
          <a:ln w="28575">
            <a:solidFill>
              <a:schemeClr val="bg1">
                <a:lumMod val="85000"/>
              </a:schemeClr>
            </a:solidFill>
          </a:ln>
        </p:spPr>
      </p:pic>
    </p:spTree>
    <p:extLst>
      <p:ext uri="{BB962C8B-B14F-4D97-AF65-F5344CB8AC3E}">
        <p14:creationId xmlns:p14="http://schemas.microsoft.com/office/powerpoint/2010/main" val="4058176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7FBB-CBCE-6DD7-D17B-8A84349603FC}"/>
              </a:ext>
            </a:extLst>
          </p:cNvPr>
          <p:cNvSpPr>
            <a:spLocks noGrp="1"/>
          </p:cNvSpPr>
          <p:nvPr>
            <p:ph type="title"/>
          </p:nvPr>
        </p:nvSpPr>
        <p:spPr/>
        <p:txBody>
          <a:bodyPr>
            <a:normAutofit/>
          </a:bodyPr>
          <a:lstStyle/>
          <a:p>
            <a:r>
              <a:rPr lang="en-US" sz="3200"/>
              <a:t>EXPLORE CONTENT – ACTIVITY NAVIGATION</a:t>
            </a:r>
          </a:p>
        </p:txBody>
      </p:sp>
      <p:sp>
        <p:nvSpPr>
          <p:cNvPr id="3" name="Slide Number Placeholder 2">
            <a:extLst>
              <a:ext uri="{FF2B5EF4-FFF2-40B4-BE49-F238E27FC236}">
                <a16:creationId xmlns:a16="http://schemas.microsoft.com/office/drawing/2014/main" id="{3326C57D-6E0F-83CC-B2CA-5775F2D10107}"/>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903717A8-3E5A-F5C5-8C73-80CD4BA19998}"/>
              </a:ext>
            </a:extLst>
          </p:cNvPr>
          <p:cNvSpPr/>
          <p:nvPr/>
        </p:nvSpPr>
        <p:spPr>
          <a:xfrm>
            <a:off x="358370" y="1371600"/>
            <a:ext cx="11192256" cy="609601"/>
          </a:xfrm>
          <a:prstGeom prst="rect">
            <a:avLst/>
          </a:prstGeom>
          <a:solidFill>
            <a:srgbClr val="0085CA"/>
          </a:solidFill>
          <a:ln w="38100">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Open Sans"/>
                <a:ea typeface="+mn-ea"/>
                <a:cs typeface="+mn-cs"/>
              </a:rPr>
              <a:t>Right click and drag your mouse to change the angle of your view. </a:t>
            </a:r>
          </a:p>
        </p:txBody>
      </p:sp>
      <p:sp>
        <p:nvSpPr>
          <p:cNvPr id="18" name="Arrow: Right 17">
            <a:extLst>
              <a:ext uri="{FF2B5EF4-FFF2-40B4-BE49-F238E27FC236}">
                <a16:creationId xmlns:a16="http://schemas.microsoft.com/office/drawing/2014/main" id="{CB06B056-B560-7775-43ED-0E6FBC30A63F}"/>
              </a:ext>
            </a:extLst>
          </p:cNvPr>
          <p:cNvSpPr/>
          <p:nvPr/>
        </p:nvSpPr>
        <p:spPr>
          <a:xfrm>
            <a:off x="5470275" y="3296978"/>
            <a:ext cx="978408" cy="484632"/>
          </a:xfrm>
          <a:prstGeom prst="right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C5EC58D6-B1AF-F480-E290-35C05EEF6759}"/>
              </a:ext>
            </a:extLst>
          </p:cNvPr>
          <p:cNvPicPr>
            <a:picLocks noChangeAspect="1"/>
          </p:cNvPicPr>
          <p:nvPr/>
        </p:nvPicPr>
        <p:blipFill rotWithShape="1">
          <a:blip r:embed="rId3"/>
          <a:srcRect t="1664" b="1"/>
          <a:stretch/>
        </p:blipFill>
        <p:spPr>
          <a:xfrm>
            <a:off x="369256" y="1988304"/>
            <a:ext cx="4992180" cy="2981261"/>
          </a:xfrm>
          <a:prstGeom prst="rect">
            <a:avLst/>
          </a:prstGeom>
          <a:ln w="28575">
            <a:solidFill>
              <a:srgbClr val="0085CA"/>
            </a:solidFill>
          </a:ln>
        </p:spPr>
      </p:pic>
      <p:pic>
        <p:nvPicPr>
          <p:cNvPr id="8" name="Picture 7">
            <a:extLst>
              <a:ext uri="{FF2B5EF4-FFF2-40B4-BE49-F238E27FC236}">
                <a16:creationId xmlns:a16="http://schemas.microsoft.com/office/drawing/2014/main" id="{BA4F87B6-2877-C2EE-5DD5-A7A319E4A369}"/>
              </a:ext>
            </a:extLst>
          </p:cNvPr>
          <p:cNvPicPr>
            <a:picLocks noChangeAspect="1"/>
          </p:cNvPicPr>
          <p:nvPr/>
        </p:nvPicPr>
        <p:blipFill rotWithShape="1">
          <a:blip r:embed="rId4"/>
          <a:srcRect t="1319" b="319"/>
          <a:stretch/>
        </p:blipFill>
        <p:spPr>
          <a:xfrm>
            <a:off x="6567492" y="1988304"/>
            <a:ext cx="4973195" cy="2981262"/>
          </a:xfrm>
          <a:prstGeom prst="rect">
            <a:avLst/>
          </a:prstGeom>
          <a:ln w="28575">
            <a:solidFill>
              <a:srgbClr val="0085CA"/>
            </a:solidFill>
          </a:ln>
        </p:spPr>
      </p:pic>
    </p:spTree>
    <p:extLst>
      <p:ext uri="{BB962C8B-B14F-4D97-AF65-F5344CB8AC3E}">
        <p14:creationId xmlns:p14="http://schemas.microsoft.com/office/powerpoint/2010/main" val="1494810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8437-F7A9-5499-E3AF-AAE5017805E2}"/>
              </a:ext>
            </a:extLst>
          </p:cNvPr>
          <p:cNvSpPr>
            <a:spLocks noGrp="1"/>
          </p:cNvSpPr>
          <p:nvPr>
            <p:ph type="title"/>
          </p:nvPr>
        </p:nvSpPr>
        <p:spPr/>
        <p:txBody>
          <a:bodyPr>
            <a:normAutofit/>
          </a:bodyPr>
          <a:lstStyle/>
          <a:p>
            <a:r>
              <a:rPr lang="en-US" sz="3200"/>
              <a:t>EXPLORE CONTENT </a:t>
            </a:r>
          </a:p>
        </p:txBody>
      </p:sp>
      <p:sp>
        <p:nvSpPr>
          <p:cNvPr id="3" name="Slide Number Placeholder 2">
            <a:extLst>
              <a:ext uri="{FF2B5EF4-FFF2-40B4-BE49-F238E27FC236}">
                <a16:creationId xmlns:a16="http://schemas.microsoft.com/office/drawing/2014/main" id="{F084201C-2D43-92A4-8922-9B2BC9517E44}"/>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25481156-D838-B0C4-AE22-0C0907DC9A20}"/>
              </a:ext>
            </a:extLst>
          </p:cNvPr>
          <p:cNvSpPr txBox="1"/>
          <p:nvPr/>
        </p:nvSpPr>
        <p:spPr>
          <a:xfrm>
            <a:off x="603504" y="987552"/>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Check for Understanding</a:t>
            </a:r>
          </a:p>
        </p:txBody>
      </p:sp>
      <p:sp>
        <p:nvSpPr>
          <p:cNvPr id="11" name="TextBox 10">
            <a:extLst>
              <a:ext uri="{FF2B5EF4-FFF2-40B4-BE49-F238E27FC236}">
                <a16:creationId xmlns:a16="http://schemas.microsoft.com/office/drawing/2014/main" id="{BB175CA9-33CD-BE06-097B-BB8E71CF91DE}"/>
              </a:ext>
            </a:extLst>
          </p:cNvPr>
          <p:cNvSpPr txBox="1"/>
          <p:nvPr/>
        </p:nvSpPr>
        <p:spPr>
          <a:xfrm>
            <a:off x="603503" y="1371600"/>
            <a:ext cx="398290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At the end of an activity you may find several “Quiz” questions that will assess concepts covered in the interactive.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These questions may be multiple choice, true/false, or even ask you to interact with the lab table to answer. </a:t>
            </a:r>
          </a:p>
        </p:txBody>
      </p:sp>
      <p:pic>
        <p:nvPicPr>
          <p:cNvPr id="5" name="Picture 4">
            <a:extLst>
              <a:ext uri="{FF2B5EF4-FFF2-40B4-BE49-F238E27FC236}">
                <a16:creationId xmlns:a16="http://schemas.microsoft.com/office/drawing/2014/main" id="{97A909B7-DF67-F0A0-22DF-B7FDBC4F037A}"/>
              </a:ext>
            </a:extLst>
          </p:cNvPr>
          <p:cNvPicPr>
            <a:picLocks noChangeAspect="1"/>
          </p:cNvPicPr>
          <p:nvPr/>
        </p:nvPicPr>
        <p:blipFill rotWithShape="1">
          <a:blip r:embed="rId3"/>
          <a:srcRect r="898" b="1336"/>
          <a:stretch/>
        </p:blipFill>
        <p:spPr>
          <a:xfrm>
            <a:off x="5356437" y="540607"/>
            <a:ext cx="4446625" cy="2659941"/>
          </a:xfrm>
          <a:prstGeom prst="rect">
            <a:avLst/>
          </a:prstGeom>
          <a:ln w="28575">
            <a:solidFill>
              <a:srgbClr val="0085CA"/>
            </a:solidFill>
          </a:ln>
        </p:spPr>
      </p:pic>
      <p:pic>
        <p:nvPicPr>
          <p:cNvPr id="8" name="Picture 7">
            <a:extLst>
              <a:ext uri="{FF2B5EF4-FFF2-40B4-BE49-F238E27FC236}">
                <a16:creationId xmlns:a16="http://schemas.microsoft.com/office/drawing/2014/main" id="{666B4D97-2130-447C-47FB-AA93E508700C}"/>
              </a:ext>
            </a:extLst>
          </p:cNvPr>
          <p:cNvPicPr>
            <a:picLocks noChangeAspect="1"/>
          </p:cNvPicPr>
          <p:nvPr/>
        </p:nvPicPr>
        <p:blipFill rotWithShape="1">
          <a:blip r:embed="rId4"/>
          <a:srcRect l="-1" r="263"/>
          <a:stretch/>
        </p:blipFill>
        <p:spPr>
          <a:xfrm>
            <a:off x="6875322" y="1523607"/>
            <a:ext cx="4446625" cy="2657846"/>
          </a:xfrm>
          <a:prstGeom prst="rect">
            <a:avLst/>
          </a:prstGeom>
          <a:ln w="28575">
            <a:solidFill>
              <a:srgbClr val="0085CA"/>
            </a:solidFill>
          </a:ln>
        </p:spPr>
      </p:pic>
    </p:spTree>
    <p:extLst>
      <p:ext uri="{BB962C8B-B14F-4D97-AF65-F5344CB8AC3E}">
        <p14:creationId xmlns:p14="http://schemas.microsoft.com/office/powerpoint/2010/main" val="3022412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8437-F7A9-5499-E3AF-AAE5017805E2}"/>
              </a:ext>
            </a:extLst>
          </p:cNvPr>
          <p:cNvSpPr>
            <a:spLocks noGrp="1"/>
          </p:cNvSpPr>
          <p:nvPr>
            <p:ph type="title"/>
          </p:nvPr>
        </p:nvSpPr>
        <p:spPr/>
        <p:txBody>
          <a:bodyPr>
            <a:normAutofit/>
          </a:bodyPr>
          <a:lstStyle/>
          <a:p>
            <a:r>
              <a:rPr lang="en-US" sz="3200"/>
              <a:t>EXPLORE CONTENT </a:t>
            </a:r>
          </a:p>
        </p:txBody>
      </p:sp>
      <p:sp>
        <p:nvSpPr>
          <p:cNvPr id="3" name="Slide Number Placeholder 2">
            <a:extLst>
              <a:ext uri="{FF2B5EF4-FFF2-40B4-BE49-F238E27FC236}">
                <a16:creationId xmlns:a16="http://schemas.microsoft.com/office/drawing/2014/main" id="{F084201C-2D43-92A4-8922-9B2BC9517E44}"/>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97A909B7-DF67-F0A0-22DF-B7FDBC4F037A}"/>
              </a:ext>
            </a:extLst>
          </p:cNvPr>
          <p:cNvPicPr>
            <a:picLocks noChangeAspect="1"/>
          </p:cNvPicPr>
          <p:nvPr/>
        </p:nvPicPr>
        <p:blipFill rotWithShape="1">
          <a:blip r:embed="rId3"/>
          <a:srcRect r="898" b="1336"/>
          <a:stretch/>
        </p:blipFill>
        <p:spPr>
          <a:xfrm>
            <a:off x="5356437" y="540607"/>
            <a:ext cx="4446625" cy="2659941"/>
          </a:xfrm>
          <a:prstGeom prst="rect">
            <a:avLst/>
          </a:prstGeom>
          <a:ln w="28575">
            <a:solidFill>
              <a:srgbClr val="0085CA"/>
            </a:solidFill>
          </a:ln>
        </p:spPr>
      </p:pic>
      <p:pic>
        <p:nvPicPr>
          <p:cNvPr id="8" name="Picture 7">
            <a:extLst>
              <a:ext uri="{FF2B5EF4-FFF2-40B4-BE49-F238E27FC236}">
                <a16:creationId xmlns:a16="http://schemas.microsoft.com/office/drawing/2014/main" id="{666B4D97-2130-447C-47FB-AA93E508700C}"/>
              </a:ext>
            </a:extLst>
          </p:cNvPr>
          <p:cNvPicPr>
            <a:picLocks noChangeAspect="1"/>
          </p:cNvPicPr>
          <p:nvPr/>
        </p:nvPicPr>
        <p:blipFill rotWithShape="1">
          <a:blip r:embed="rId4"/>
          <a:srcRect l="-1" r="263"/>
          <a:stretch/>
        </p:blipFill>
        <p:spPr>
          <a:xfrm>
            <a:off x="6279629" y="1672694"/>
            <a:ext cx="4446625" cy="2657846"/>
          </a:xfrm>
          <a:prstGeom prst="rect">
            <a:avLst/>
          </a:prstGeom>
          <a:ln w="28575">
            <a:solidFill>
              <a:srgbClr val="0085CA"/>
            </a:solidFill>
          </a:ln>
        </p:spPr>
      </p:pic>
      <p:pic>
        <p:nvPicPr>
          <p:cNvPr id="6" name="Picture 5">
            <a:extLst>
              <a:ext uri="{FF2B5EF4-FFF2-40B4-BE49-F238E27FC236}">
                <a16:creationId xmlns:a16="http://schemas.microsoft.com/office/drawing/2014/main" id="{616C9519-CA3E-855B-7089-144D4C883C4E}"/>
              </a:ext>
            </a:extLst>
          </p:cNvPr>
          <p:cNvPicPr>
            <a:picLocks noChangeAspect="1"/>
          </p:cNvPicPr>
          <p:nvPr/>
        </p:nvPicPr>
        <p:blipFill rotWithShape="1">
          <a:blip r:embed="rId5"/>
          <a:srcRect l="1711" r="228"/>
          <a:stretch/>
        </p:blipFill>
        <p:spPr>
          <a:xfrm>
            <a:off x="7370999" y="3276778"/>
            <a:ext cx="4446625" cy="2676899"/>
          </a:xfrm>
          <a:prstGeom prst="rect">
            <a:avLst/>
          </a:prstGeom>
          <a:ln w="28575">
            <a:solidFill>
              <a:srgbClr val="0085CA"/>
            </a:solidFill>
          </a:ln>
        </p:spPr>
      </p:pic>
      <p:sp>
        <p:nvSpPr>
          <p:cNvPr id="7" name="TextBox 6">
            <a:extLst>
              <a:ext uri="{FF2B5EF4-FFF2-40B4-BE49-F238E27FC236}">
                <a16:creationId xmlns:a16="http://schemas.microsoft.com/office/drawing/2014/main" id="{C89985E3-1213-08F9-9CB2-8B302FA0577B}"/>
              </a:ext>
            </a:extLst>
          </p:cNvPr>
          <p:cNvSpPr txBox="1"/>
          <p:nvPr/>
        </p:nvSpPr>
        <p:spPr>
          <a:xfrm>
            <a:off x="603504" y="987552"/>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Check for Understanding</a:t>
            </a:r>
          </a:p>
        </p:txBody>
      </p:sp>
      <p:sp>
        <p:nvSpPr>
          <p:cNvPr id="9" name="TextBox 8">
            <a:extLst>
              <a:ext uri="{FF2B5EF4-FFF2-40B4-BE49-F238E27FC236}">
                <a16:creationId xmlns:a16="http://schemas.microsoft.com/office/drawing/2014/main" id="{60DEA07B-7C5C-4440-788D-D0A6066136D6}"/>
              </a:ext>
            </a:extLst>
          </p:cNvPr>
          <p:cNvSpPr txBox="1"/>
          <p:nvPr/>
        </p:nvSpPr>
        <p:spPr>
          <a:xfrm>
            <a:off x="603503" y="1371600"/>
            <a:ext cx="398290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At the end of an activity you may find several “Quiz” questions that will assess concepts covered in the interactive.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These questions may be multiple choice, true/false, or even ask you to interact with the lab table to answer. </a:t>
            </a:r>
          </a:p>
        </p:txBody>
      </p:sp>
      <p:sp>
        <p:nvSpPr>
          <p:cNvPr id="12" name="TextBox 11">
            <a:extLst>
              <a:ext uri="{FF2B5EF4-FFF2-40B4-BE49-F238E27FC236}">
                <a16:creationId xmlns:a16="http://schemas.microsoft.com/office/drawing/2014/main" id="{5358D577-B501-49CA-0A83-63A4C162B502}"/>
              </a:ext>
            </a:extLst>
          </p:cNvPr>
          <p:cNvSpPr txBox="1"/>
          <p:nvPr/>
        </p:nvSpPr>
        <p:spPr>
          <a:xfrm>
            <a:off x="603502" y="4092301"/>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FFFFFF"/>
                </a:solidFill>
                <a:latin typeface="Open Sans"/>
              </a:rPr>
              <a:t>Quiz Activities</a:t>
            </a:r>
            <a:endParaRPr kumimoji="0" lang="en-US" sz="2000" b="1" i="0" u="none" strike="noStrike" kern="1200" cap="none" spc="0" normalizeH="0" baseline="0" noProof="0">
              <a:ln>
                <a:noFill/>
              </a:ln>
              <a:solidFill>
                <a:srgbClr val="FFFFFF"/>
              </a:solidFill>
              <a:effectLst/>
              <a:uLnTx/>
              <a:uFillTx/>
              <a:latin typeface="Open Sans"/>
              <a:ea typeface="+mn-ea"/>
              <a:cs typeface="+mn-cs"/>
            </a:endParaRPr>
          </a:p>
        </p:txBody>
      </p:sp>
      <p:sp>
        <p:nvSpPr>
          <p:cNvPr id="13" name="TextBox 12">
            <a:extLst>
              <a:ext uri="{FF2B5EF4-FFF2-40B4-BE49-F238E27FC236}">
                <a16:creationId xmlns:a16="http://schemas.microsoft.com/office/drawing/2014/main" id="{8FC6E04D-C96B-2E6E-F10F-EDE5BA485CE0}"/>
              </a:ext>
            </a:extLst>
          </p:cNvPr>
          <p:cNvSpPr txBox="1"/>
          <p:nvPr/>
        </p:nvSpPr>
        <p:spPr>
          <a:xfrm>
            <a:off x="603501" y="4476349"/>
            <a:ext cx="398290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Open Sans"/>
              </a:rPr>
              <a:t>You may also find complete activities that are dedicated to quizzing knowledge. Search “quiz” in the basic search bar to see what is available. </a:t>
            </a: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pic>
        <p:nvPicPr>
          <p:cNvPr id="15" name="Picture 14">
            <a:extLst>
              <a:ext uri="{FF2B5EF4-FFF2-40B4-BE49-F238E27FC236}">
                <a16:creationId xmlns:a16="http://schemas.microsoft.com/office/drawing/2014/main" id="{4796E69C-89D4-A333-F2C4-38807C96EDB8}"/>
              </a:ext>
            </a:extLst>
          </p:cNvPr>
          <p:cNvPicPr>
            <a:picLocks noChangeAspect="1"/>
          </p:cNvPicPr>
          <p:nvPr/>
        </p:nvPicPr>
        <p:blipFill>
          <a:blip r:embed="rId6"/>
          <a:stretch>
            <a:fillRect/>
          </a:stretch>
        </p:blipFill>
        <p:spPr>
          <a:xfrm>
            <a:off x="5234132" y="4878388"/>
            <a:ext cx="3452669" cy="1737767"/>
          </a:xfrm>
          <a:prstGeom prst="rect">
            <a:avLst/>
          </a:prstGeom>
          <a:ln w="28575">
            <a:solidFill>
              <a:srgbClr val="0085CA"/>
            </a:solidFill>
          </a:ln>
        </p:spPr>
      </p:pic>
    </p:spTree>
    <p:extLst>
      <p:ext uri="{BB962C8B-B14F-4D97-AF65-F5344CB8AC3E}">
        <p14:creationId xmlns:p14="http://schemas.microsoft.com/office/powerpoint/2010/main" val="2699017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DC33-C2B6-E4DC-E281-6F433AF5159E}"/>
              </a:ext>
            </a:extLst>
          </p:cNvPr>
          <p:cNvSpPr>
            <a:spLocks noGrp="1"/>
          </p:cNvSpPr>
          <p:nvPr>
            <p:ph type="title"/>
          </p:nvPr>
        </p:nvSpPr>
        <p:spPr/>
        <p:txBody>
          <a:bodyPr>
            <a:normAutofit/>
          </a:bodyPr>
          <a:lstStyle/>
          <a:p>
            <a:r>
              <a:rPr lang="en-US" sz="3200"/>
              <a:t>EXPLORE CONTENT</a:t>
            </a:r>
          </a:p>
        </p:txBody>
      </p:sp>
      <p:sp>
        <p:nvSpPr>
          <p:cNvPr id="3" name="Slide Number Placeholder 2">
            <a:extLst>
              <a:ext uri="{FF2B5EF4-FFF2-40B4-BE49-F238E27FC236}">
                <a16:creationId xmlns:a16="http://schemas.microsoft.com/office/drawing/2014/main" id="{A14609C0-882E-31B1-8BAF-DCC2D20DE79D}"/>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4650117E-626F-689E-1140-6130FC6481DE}"/>
              </a:ext>
            </a:extLst>
          </p:cNvPr>
          <p:cNvSpPr/>
          <p:nvPr/>
        </p:nvSpPr>
        <p:spPr>
          <a:xfrm>
            <a:off x="6741041" y="1616149"/>
            <a:ext cx="1775637" cy="37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ABCD7A36-1A0D-8081-BD88-ECB9446F3F8D}"/>
              </a:ext>
            </a:extLst>
          </p:cNvPr>
          <p:cNvSpPr txBox="1"/>
          <p:nvPr/>
        </p:nvSpPr>
        <p:spPr>
          <a:xfrm>
            <a:off x="693958" y="1588178"/>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Find Related Activities</a:t>
            </a:r>
          </a:p>
        </p:txBody>
      </p:sp>
      <p:sp>
        <p:nvSpPr>
          <p:cNvPr id="8" name="TextBox 7">
            <a:extLst>
              <a:ext uri="{FF2B5EF4-FFF2-40B4-BE49-F238E27FC236}">
                <a16:creationId xmlns:a16="http://schemas.microsoft.com/office/drawing/2014/main" id="{E7D06D18-55A3-B53D-E5C1-B88962F06363}"/>
              </a:ext>
            </a:extLst>
          </p:cNvPr>
          <p:cNvSpPr txBox="1"/>
          <p:nvPr/>
        </p:nvSpPr>
        <p:spPr>
          <a:xfrm>
            <a:off x="693957" y="1972226"/>
            <a:ext cx="398290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Scroll down on an activity page to view recommended activities that address similar concepts or </a:t>
            </a:r>
            <a:r>
              <a:rPr lang="en-US">
                <a:solidFill>
                  <a:srgbClr val="000000"/>
                </a:solidFill>
                <a:latin typeface="Open Sans"/>
              </a:rPr>
              <a:t>interests</a:t>
            </a:r>
            <a:r>
              <a:rPr kumimoji="0" lang="en-US" sz="1800" b="0" i="0" u="none" strike="noStrike" kern="1200" cap="none" spc="0" normalizeH="0" baseline="0" noProof="0">
                <a:ln>
                  <a:noFill/>
                </a:ln>
                <a:solidFill>
                  <a:srgbClr val="000000"/>
                </a:solidFill>
                <a:effectLst/>
                <a:uLnTx/>
                <a:uFillTx/>
                <a:latin typeface="Open Sans"/>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Quickly preview these activities with description given to the right and standards listed underneath each. </a:t>
            </a:r>
          </a:p>
        </p:txBody>
      </p:sp>
      <p:pic>
        <p:nvPicPr>
          <p:cNvPr id="5" name="Picture 4">
            <a:extLst>
              <a:ext uri="{FF2B5EF4-FFF2-40B4-BE49-F238E27FC236}">
                <a16:creationId xmlns:a16="http://schemas.microsoft.com/office/drawing/2014/main" id="{F889B173-0E48-0659-EBAC-09AD9B17EAC3}"/>
              </a:ext>
            </a:extLst>
          </p:cNvPr>
          <p:cNvPicPr>
            <a:picLocks noChangeAspect="1"/>
          </p:cNvPicPr>
          <p:nvPr/>
        </p:nvPicPr>
        <p:blipFill>
          <a:blip r:embed="rId3"/>
          <a:stretch>
            <a:fillRect/>
          </a:stretch>
        </p:blipFill>
        <p:spPr>
          <a:xfrm>
            <a:off x="5702867" y="665386"/>
            <a:ext cx="5795175" cy="4909497"/>
          </a:xfrm>
          <a:prstGeom prst="rect">
            <a:avLst/>
          </a:prstGeom>
          <a:ln w="28575">
            <a:solidFill>
              <a:srgbClr val="0085CA"/>
            </a:solidFill>
          </a:ln>
        </p:spPr>
      </p:pic>
    </p:spTree>
    <p:extLst>
      <p:ext uri="{BB962C8B-B14F-4D97-AF65-F5344CB8AC3E}">
        <p14:creationId xmlns:p14="http://schemas.microsoft.com/office/powerpoint/2010/main" val="3314130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DC33-C2B6-E4DC-E281-6F433AF5159E}"/>
              </a:ext>
            </a:extLst>
          </p:cNvPr>
          <p:cNvSpPr>
            <a:spLocks noGrp="1"/>
          </p:cNvSpPr>
          <p:nvPr>
            <p:ph type="title"/>
          </p:nvPr>
        </p:nvSpPr>
        <p:spPr/>
        <p:txBody>
          <a:bodyPr>
            <a:normAutofit/>
          </a:bodyPr>
          <a:lstStyle/>
          <a:p>
            <a:r>
              <a:rPr lang="en-US" sz="3200"/>
              <a:t>EXPLORE CONTENT</a:t>
            </a:r>
          </a:p>
        </p:txBody>
      </p:sp>
      <p:sp>
        <p:nvSpPr>
          <p:cNvPr id="3" name="Slide Number Placeholder 2">
            <a:extLst>
              <a:ext uri="{FF2B5EF4-FFF2-40B4-BE49-F238E27FC236}">
                <a16:creationId xmlns:a16="http://schemas.microsoft.com/office/drawing/2014/main" id="{A14609C0-882E-31B1-8BAF-DCC2D20DE79D}"/>
              </a:ext>
            </a:extLst>
          </p:cNvPr>
          <p:cNvSpPr>
            <a:spLocks noGrp="1"/>
          </p:cNvSpPr>
          <p:nvPr>
            <p:ph type="sldNum" sz="quarter" idx="21"/>
          </p:nvPr>
        </p:nvSpPr>
        <p:spPr>
          <a:xfrm>
            <a:off x="5912370" y="6035525"/>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01C5688D-2FA9-7EEF-BE4C-DEFE7401BAC0}"/>
              </a:ext>
            </a:extLst>
          </p:cNvPr>
          <p:cNvSpPr txBox="1"/>
          <p:nvPr/>
        </p:nvSpPr>
        <p:spPr>
          <a:xfrm>
            <a:off x="603505" y="1645968"/>
            <a:ext cx="3982908" cy="400110"/>
          </a:xfrm>
          <a:prstGeom prst="rect">
            <a:avLst/>
          </a:prstGeom>
          <a:solidFill>
            <a:srgbClr val="0085C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Supplemental Text</a:t>
            </a:r>
          </a:p>
        </p:txBody>
      </p:sp>
      <p:sp>
        <p:nvSpPr>
          <p:cNvPr id="8" name="TextBox 7">
            <a:extLst>
              <a:ext uri="{FF2B5EF4-FFF2-40B4-BE49-F238E27FC236}">
                <a16:creationId xmlns:a16="http://schemas.microsoft.com/office/drawing/2014/main" id="{25C7D20A-E77C-6B82-2C69-8D440C60CA0C}"/>
              </a:ext>
            </a:extLst>
          </p:cNvPr>
          <p:cNvSpPr txBox="1"/>
          <p:nvPr/>
        </p:nvSpPr>
        <p:spPr>
          <a:xfrm>
            <a:off x="603504" y="2030016"/>
            <a:ext cx="3982907" cy="2308324"/>
          </a:xfrm>
          <a:prstGeom prst="rect">
            <a:avLst/>
          </a:prstGeom>
          <a:noFill/>
        </p:spPr>
        <p:txBody>
          <a:bodyPr wrap="square" rtlCol="0">
            <a:spAutoFit/>
          </a:bodyPr>
          <a:lstStyle/>
          <a:p>
            <a:r>
              <a:rPr kumimoji="0" lang="en-US" sz="1800" b="0" i="0" u="none" strike="noStrike" kern="1200" cap="none" spc="0" normalizeH="0" baseline="0" noProof="0">
                <a:ln>
                  <a:noFill/>
                </a:ln>
                <a:solidFill>
                  <a:srgbClr val="000000"/>
                </a:solidFill>
                <a:effectLst/>
                <a:uLnTx/>
                <a:uFillTx/>
                <a:latin typeface="Open Sans"/>
                <a:ea typeface="+mn-ea"/>
                <a:cs typeface="+mn-cs"/>
              </a:rPr>
              <a:t>In addition to the on-slide content, each slide is paired with a specific piece of reference content. This content changes based on the focus of the current slide and reinforces the concepts being taught.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pic>
        <p:nvPicPr>
          <p:cNvPr id="13" name="Picture 12">
            <a:extLst>
              <a:ext uri="{FF2B5EF4-FFF2-40B4-BE49-F238E27FC236}">
                <a16:creationId xmlns:a16="http://schemas.microsoft.com/office/drawing/2014/main" id="{657CA015-C463-8854-EB96-DFCC34394525}"/>
              </a:ext>
            </a:extLst>
          </p:cNvPr>
          <p:cNvPicPr>
            <a:picLocks noChangeAspect="1"/>
          </p:cNvPicPr>
          <p:nvPr/>
        </p:nvPicPr>
        <p:blipFill>
          <a:blip r:embed="rId3"/>
          <a:stretch>
            <a:fillRect/>
          </a:stretch>
        </p:blipFill>
        <p:spPr>
          <a:xfrm>
            <a:off x="5199667" y="888895"/>
            <a:ext cx="6268561" cy="4419335"/>
          </a:xfrm>
          <a:prstGeom prst="rect">
            <a:avLst/>
          </a:prstGeom>
          <a:ln w="28575">
            <a:solidFill>
              <a:srgbClr val="0085CA"/>
            </a:solidFill>
          </a:ln>
        </p:spPr>
      </p:pic>
      <p:pic>
        <p:nvPicPr>
          <p:cNvPr id="16" name="Picture 15">
            <a:extLst>
              <a:ext uri="{FF2B5EF4-FFF2-40B4-BE49-F238E27FC236}">
                <a16:creationId xmlns:a16="http://schemas.microsoft.com/office/drawing/2014/main" id="{DD3BEAB9-06BC-1AE9-C2F4-CD342AD227CC}"/>
              </a:ext>
            </a:extLst>
          </p:cNvPr>
          <p:cNvPicPr>
            <a:picLocks noChangeAspect="1"/>
          </p:cNvPicPr>
          <p:nvPr/>
        </p:nvPicPr>
        <p:blipFill>
          <a:blip r:embed="rId4"/>
          <a:stretch>
            <a:fillRect/>
          </a:stretch>
        </p:blipFill>
        <p:spPr>
          <a:xfrm>
            <a:off x="8783654" y="520630"/>
            <a:ext cx="3093518" cy="5155864"/>
          </a:xfrm>
          <a:prstGeom prst="rect">
            <a:avLst/>
          </a:prstGeom>
          <a:ln w="28575">
            <a:solidFill>
              <a:srgbClr val="0085CA"/>
            </a:solidFill>
          </a:ln>
        </p:spPr>
      </p:pic>
    </p:spTree>
    <p:extLst>
      <p:ext uri="{BB962C8B-B14F-4D97-AF65-F5344CB8AC3E}">
        <p14:creationId xmlns:p14="http://schemas.microsoft.com/office/powerpoint/2010/main" val="3247457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AAB15-CE05-DF47-91E9-A902E6CD5466}"/>
              </a:ext>
            </a:extLst>
          </p:cNvPr>
          <p:cNvSpPr>
            <a:spLocks noGrp="1"/>
          </p:cNvSpPr>
          <p:nvPr>
            <p:ph type="title"/>
          </p:nvPr>
        </p:nvSpPr>
        <p:spPr/>
        <p:txBody>
          <a:bodyPr>
            <a:normAutofit/>
          </a:bodyPr>
          <a:lstStyle/>
          <a:p>
            <a:r>
              <a:rPr lang="en-US" sz="3200">
                <a:latin typeface="Open Sans" panose="020B0606030504020204" pitchFamily="34" charset="0"/>
              </a:rPr>
              <a:t>SUPPORT ACCESSIBLE LEARNING</a:t>
            </a:r>
          </a:p>
        </p:txBody>
      </p:sp>
      <p:grpSp>
        <p:nvGrpSpPr>
          <p:cNvPr id="48" name="Group 47">
            <a:extLst>
              <a:ext uri="{FF2B5EF4-FFF2-40B4-BE49-F238E27FC236}">
                <a16:creationId xmlns:a16="http://schemas.microsoft.com/office/drawing/2014/main" id="{08EFBE8A-5035-964D-8BF3-3C947A27FCBA}"/>
              </a:ext>
            </a:extLst>
          </p:cNvPr>
          <p:cNvGrpSpPr/>
          <p:nvPr/>
        </p:nvGrpSpPr>
        <p:grpSpPr>
          <a:xfrm>
            <a:off x="667234" y="1560061"/>
            <a:ext cx="3108742" cy="977900"/>
            <a:chOff x="667234" y="1560061"/>
            <a:chExt cx="3108742" cy="977900"/>
          </a:xfrm>
        </p:grpSpPr>
        <p:sp>
          <p:nvSpPr>
            <p:cNvPr id="16" name="Rectangle 15">
              <a:extLst>
                <a:ext uri="{FF2B5EF4-FFF2-40B4-BE49-F238E27FC236}">
                  <a16:creationId xmlns:a16="http://schemas.microsoft.com/office/drawing/2014/main" id="{F07B563D-3693-4343-862D-1488126F96C7}"/>
                </a:ext>
              </a:extLst>
            </p:cNvPr>
            <p:cNvSpPr/>
            <p:nvPr/>
          </p:nvSpPr>
          <p:spPr>
            <a:xfrm>
              <a:off x="667234" y="1560061"/>
              <a:ext cx="3108742" cy="977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TRANSLATE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Machine translate articles– 50+ languages</a:t>
              </a:r>
            </a:p>
          </p:txBody>
        </p:sp>
        <p:cxnSp>
          <p:nvCxnSpPr>
            <p:cNvPr id="17" name="Straight Connector 16">
              <a:extLst>
                <a:ext uri="{FF2B5EF4-FFF2-40B4-BE49-F238E27FC236}">
                  <a16:creationId xmlns:a16="http://schemas.microsoft.com/office/drawing/2014/main" id="{F5C9779E-E421-434F-BAF0-3970FF025E7A}"/>
                </a:ext>
              </a:extLst>
            </p:cNvPr>
            <p:cNvCxnSpPr>
              <a:cxnSpLocks/>
            </p:cNvCxnSpPr>
            <p:nvPr/>
          </p:nvCxnSpPr>
          <p:spPr>
            <a:xfrm>
              <a:off x="1494028" y="1890549"/>
              <a:ext cx="22819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0" name="Picture 9" descr="Graphical user interface, application, icon&#10;&#10;Description automatically generated">
            <a:extLst>
              <a:ext uri="{FF2B5EF4-FFF2-40B4-BE49-F238E27FC236}">
                <a16:creationId xmlns:a16="http://schemas.microsoft.com/office/drawing/2014/main" id="{D5931947-5B2F-EECE-6C94-33DAEBB2A247}"/>
              </a:ext>
            </a:extLst>
          </p:cNvPr>
          <p:cNvPicPr>
            <a:picLocks noChangeAspect="1"/>
          </p:cNvPicPr>
          <p:nvPr/>
        </p:nvPicPr>
        <p:blipFill>
          <a:blip r:embed="rId3"/>
          <a:stretch>
            <a:fillRect/>
          </a:stretch>
        </p:blipFill>
        <p:spPr>
          <a:xfrm>
            <a:off x="603504" y="1601933"/>
            <a:ext cx="723900" cy="676275"/>
          </a:xfrm>
          <a:prstGeom prst="rect">
            <a:avLst/>
          </a:prstGeom>
        </p:spPr>
      </p:pic>
      <p:grpSp>
        <p:nvGrpSpPr>
          <p:cNvPr id="11" name="Group 10">
            <a:extLst>
              <a:ext uri="{FF2B5EF4-FFF2-40B4-BE49-F238E27FC236}">
                <a16:creationId xmlns:a16="http://schemas.microsoft.com/office/drawing/2014/main" id="{3867977B-2FBC-DAEB-6C39-BD3F2B5ECF61}"/>
              </a:ext>
            </a:extLst>
          </p:cNvPr>
          <p:cNvGrpSpPr/>
          <p:nvPr/>
        </p:nvGrpSpPr>
        <p:grpSpPr>
          <a:xfrm>
            <a:off x="664099" y="2924838"/>
            <a:ext cx="3108742" cy="977900"/>
            <a:chOff x="664099" y="3256269"/>
            <a:chExt cx="3108742" cy="977900"/>
          </a:xfrm>
        </p:grpSpPr>
        <p:sp>
          <p:nvSpPr>
            <p:cNvPr id="13" name="Rectangle 12">
              <a:extLst>
                <a:ext uri="{FF2B5EF4-FFF2-40B4-BE49-F238E27FC236}">
                  <a16:creationId xmlns:a16="http://schemas.microsoft.com/office/drawing/2014/main" id="{030A6C1E-9F1D-78F3-4AB5-D70FB909595E}"/>
                </a:ext>
              </a:extLst>
            </p:cNvPr>
            <p:cNvSpPr/>
            <p:nvPr/>
          </p:nvSpPr>
          <p:spPr>
            <a:xfrm>
              <a:off x="664099" y="3256269"/>
              <a:ext cx="3108742" cy="977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FONT SIZE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Increase or reduce as needed</a:t>
              </a:r>
            </a:p>
          </p:txBody>
        </p:sp>
        <p:cxnSp>
          <p:nvCxnSpPr>
            <p:cNvPr id="14" name="Straight Connector 13">
              <a:extLst>
                <a:ext uri="{FF2B5EF4-FFF2-40B4-BE49-F238E27FC236}">
                  <a16:creationId xmlns:a16="http://schemas.microsoft.com/office/drawing/2014/main" id="{E4DCDA82-03EB-6337-3DAD-AA2DA021B2E2}"/>
                </a:ext>
              </a:extLst>
            </p:cNvPr>
            <p:cNvCxnSpPr>
              <a:cxnSpLocks/>
            </p:cNvCxnSpPr>
            <p:nvPr/>
          </p:nvCxnSpPr>
          <p:spPr>
            <a:xfrm>
              <a:off x="1490893" y="3586757"/>
              <a:ext cx="22819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8" name="Picture 17" descr="Shape, circle&#10;&#10;Description automatically generated">
            <a:extLst>
              <a:ext uri="{FF2B5EF4-FFF2-40B4-BE49-F238E27FC236}">
                <a16:creationId xmlns:a16="http://schemas.microsoft.com/office/drawing/2014/main" id="{E2168DB6-A454-F566-F9C2-717F729250F0}"/>
              </a:ext>
            </a:extLst>
          </p:cNvPr>
          <p:cNvPicPr>
            <a:picLocks noChangeAspect="1"/>
          </p:cNvPicPr>
          <p:nvPr/>
        </p:nvPicPr>
        <p:blipFill rotWithShape="1">
          <a:blip r:embed="rId4"/>
          <a:srcRect b="10902"/>
          <a:stretch/>
        </p:blipFill>
        <p:spPr>
          <a:xfrm>
            <a:off x="522759" y="2976310"/>
            <a:ext cx="849460" cy="416562"/>
          </a:xfrm>
          <a:prstGeom prst="rect">
            <a:avLst/>
          </a:prstGeom>
        </p:spPr>
      </p:pic>
      <p:grpSp>
        <p:nvGrpSpPr>
          <p:cNvPr id="15" name="Group 14">
            <a:extLst>
              <a:ext uri="{FF2B5EF4-FFF2-40B4-BE49-F238E27FC236}">
                <a16:creationId xmlns:a16="http://schemas.microsoft.com/office/drawing/2014/main" id="{DDE1F36D-9F58-D092-84DD-BE21A719A825}"/>
              </a:ext>
            </a:extLst>
          </p:cNvPr>
          <p:cNvGrpSpPr/>
          <p:nvPr/>
        </p:nvGrpSpPr>
        <p:grpSpPr>
          <a:xfrm>
            <a:off x="664099" y="3954210"/>
            <a:ext cx="3108742" cy="977900"/>
            <a:chOff x="664099" y="3256269"/>
            <a:chExt cx="3108742" cy="977900"/>
          </a:xfrm>
        </p:grpSpPr>
        <p:sp>
          <p:nvSpPr>
            <p:cNvPr id="20" name="Rectangle 19">
              <a:extLst>
                <a:ext uri="{FF2B5EF4-FFF2-40B4-BE49-F238E27FC236}">
                  <a16:creationId xmlns:a16="http://schemas.microsoft.com/office/drawing/2014/main" id="{219A4C8B-B9A7-7A06-F683-F7CE010B3139}"/>
                </a:ext>
              </a:extLst>
            </p:cNvPr>
            <p:cNvSpPr/>
            <p:nvPr/>
          </p:nvSpPr>
          <p:spPr>
            <a:xfrm>
              <a:off x="664099" y="3256269"/>
              <a:ext cx="3108742" cy="977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TEXT MANIPULATION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Edit the font style, color, and spacing</a:t>
              </a:r>
            </a:p>
          </p:txBody>
        </p:sp>
        <p:cxnSp>
          <p:nvCxnSpPr>
            <p:cNvPr id="21" name="Straight Connector 20">
              <a:extLst>
                <a:ext uri="{FF2B5EF4-FFF2-40B4-BE49-F238E27FC236}">
                  <a16:creationId xmlns:a16="http://schemas.microsoft.com/office/drawing/2014/main" id="{90C66B20-C728-EF7E-47E5-525D51A54BA5}"/>
                </a:ext>
              </a:extLst>
            </p:cNvPr>
            <p:cNvCxnSpPr>
              <a:cxnSpLocks/>
            </p:cNvCxnSpPr>
            <p:nvPr/>
          </p:nvCxnSpPr>
          <p:spPr>
            <a:xfrm>
              <a:off x="1490893" y="3586757"/>
              <a:ext cx="22819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8" name="Picture 7" descr="Icon&#10;&#10;Description automatically generated with medium confidence">
            <a:extLst>
              <a:ext uri="{FF2B5EF4-FFF2-40B4-BE49-F238E27FC236}">
                <a16:creationId xmlns:a16="http://schemas.microsoft.com/office/drawing/2014/main" id="{4FEA3A2A-8A88-2891-9DA2-E46213829AF0}"/>
              </a:ext>
            </a:extLst>
          </p:cNvPr>
          <p:cNvPicPr>
            <a:picLocks noChangeAspect="1"/>
          </p:cNvPicPr>
          <p:nvPr/>
        </p:nvPicPr>
        <p:blipFill>
          <a:blip r:embed="rId5"/>
          <a:stretch>
            <a:fillRect/>
          </a:stretch>
        </p:blipFill>
        <p:spPr>
          <a:xfrm>
            <a:off x="736271" y="4090974"/>
            <a:ext cx="628953" cy="617517"/>
          </a:xfrm>
          <a:prstGeom prst="rect">
            <a:avLst/>
          </a:prstGeom>
        </p:spPr>
      </p:pic>
      <p:grpSp>
        <p:nvGrpSpPr>
          <p:cNvPr id="23" name="Group 22">
            <a:extLst>
              <a:ext uri="{FF2B5EF4-FFF2-40B4-BE49-F238E27FC236}">
                <a16:creationId xmlns:a16="http://schemas.microsoft.com/office/drawing/2014/main" id="{796255A7-252A-9465-71AC-D6E1ED0A833B}"/>
              </a:ext>
            </a:extLst>
          </p:cNvPr>
          <p:cNvGrpSpPr/>
          <p:nvPr/>
        </p:nvGrpSpPr>
        <p:grpSpPr>
          <a:xfrm>
            <a:off x="603504" y="4983582"/>
            <a:ext cx="3108742" cy="977900"/>
            <a:chOff x="664099" y="3256269"/>
            <a:chExt cx="3108742" cy="977900"/>
          </a:xfrm>
        </p:grpSpPr>
        <p:sp>
          <p:nvSpPr>
            <p:cNvPr id="25" name="Rectangle 24">
              <a:extLst>
                <a:ext uri="{FF2B5EF4-FFF2-40B4-BE49-F238E27FC236}">
                  <a16:creationId xmlns:a16="http://schemas.microsoft.com/office/drawing/2014/main" id="{0180B357-59F6-2A82-C50F-9B3F13EC9696}"/>
                </a:ext>
              </a:extLst>
            </p:cNvPr>
            <p:cNvSpPr/>
            <p:nvPr/>
          </p:nvSpPr>
          <p:spPr>
            <a:xfrm>
              <a:off x="664099" y="3256269"/>
              <a:ext cx="3108742" cy="977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LISTEN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Hear text read aloud, and download as an MP3</a:t>
              </a:r>
            </a:p>
          </p:txBody>
        </p:sp>
        <p:cxnSp>
          <p:nvCxnSpPr>
            <p:cNvPr id="26" name="Straight Connector 25">
              <a:extLst>
                <a:ext uri="{FF2B5EF4-FFF2-40B4-BE49-F238E27FC236}">
                  <a16:creationId xmlns:a16="http://schemas.microsoft.com/office/drawing/2014/main" id="{4B2A57D2-8A35-8874-BDBF-3689E8777E74}"/>
                </a:ext>
              </a:extLst>
            </p:cNvPr>
            <p:cNvCxnSpPr>
              <a:cxnSpLocks/>
            </p:cNvCxnSpPr>
            <p:nvPr/>
          </p:nvCxnSpPr>
          <p:spPr>
            <a:xfrm>
              <a:off x="1490893" y="3539256"/>
              <a:ext cx="22819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2" name="Picture 11" descr="Icon&#10;&#10;Description automatically generated">
            <a:extLst>
              <a:ext uri="{FF2B5EF4-FFF2-40B4-BE49-F238E27FC236}">
                <a16:creationId xmlns:a16="http://schemas.microsoft.com/office/drawing/2014/main" id="{79104428-08A2-BD5F-C32A-62DA14006406}"/>
              </a:ext>
            </a:extLst>
          </p:cNvPr>
          <p:cNvPicPr>
            <a:picLocks noChangeAspect="1"/>
          </p:cNvPicPr>
          <p:nvPr/>
        </p:nvPicPr>
        <p:blipFill>
          <a:blip r:embed="rId6"/>
          <a:stretch>
            <a:fillRect/>
          </a:stretch>
        </p:blipFill>
        <p:spPr>
          <a:xfrm>
            <a:off x="663425" y="4983582"/>
            <a:ext cx="663979" cy="676275"/>
          </a:xfrm>
          <a:prstGeom prst="rect">
            <a:avLst/>
          </a:prstGeom>
        </p:spPr>
      </p:pic>
      <p:pic>
        <p:nvPicPr>
          <p:cNvPr id="2" name="Picture 1">
            <a:extLst>
              <a:ext uri="{FF2B5EF4-FFF2-40B4-BE49-F238E27FC236}">
                <a16:creationId xmlns:a16="http://schemas.microsoft.com/office/drawing/2014/main" id="{8A1744C9-18C5-BE7F-F3FD-F7F1C1EEF87E}"/>
              </a:ext>
            </a:extLst>
          </p:cNvPr>
          <p:cNvPicPr>
            <a:picLocks noChangeAspect="1"/>
          </p:cNvPicPr>
          <p:nvPr/>
        </p:nvPicPr>
        <p:blipFill>
          <a:blip r:embed="rId7"/>
          <a:stretch>
            <a:fillRect/>
          </a:stretch>
        </p:blipFill>
        <p:spPr>
          <a:xfrm>
            <a:off x="5199667" y="888895"/>
            <a:ext cx="6268561" cy="4419335"/>
          </a:xfrm>
          <a:prstGeom prst="rect">
            <a:avLst/>
          </a:prstGeom>
          <a:ln w="28575">
            <a:solidFill>
              <a:srgbClr val="0085CA"/>
            </a:solidFill>
          </a:ln>
        </p:spPr>
      </p:pic>
      <p:pic>
        <p:nvPicPr>
          <p:cNvPr id="4" name="Picture 3">
            <a:extLst>
              <a:ext uri="{FF2B5EF4-FFF2-40B4-BE49-F238E27FC236}">
                <a16:creationId xmlns:a16="http://schemas.microsoft.com/office/drawing/2014/main" id="{F8EC185B-5F55-B120-828C-7F38A4EDE89E}"/>
              </a:ext>
            </a:extLst>
          </p:cNvPr>
          <p:cNvPicPr>
            <a:picLocks noChangeAspect="1"/>
          </p:cNvPicPr>
          <p:nvPr/>
        </p:nvPicPr>
        <p:blipFill>
          <a:blip r:embed="rId8"/>
          <a:stretch>
            <a:fillRect/>
          </a:stretch>
        </p:blipFill>
        <p:spPr>
          <a:xfrm>
            <a:off x="8783654" y="520630"/>
            <a:ext cx="3093518" cy="5155864"/>
          </a:xfrm>
          <a:prstGeom prst="rect">
            <a:avLst/>
          </a:prstGeom>
          <a:ln w="28575">
            <a:solidFill>
              <a:srgbClr val="0085CA"/>
            </a:solidFill>
          </a:ln>
        </p:spPr>
      </p:pic>
      <p:pic>
        <p:nvPicPr>
          <p:cNvPr id="9" name="Picture 8">
            <a:extLst>
              <a:ext uri="{FF2B5EF4-FFF2-40B4-BE49-F238E27FC236}">
                <a16:creationId xmlns:a16="http://schemas.microsoft.com/office/drawing/2014/main" id="{9B306A17-A455-7E33-1B4F-CE5120AE4C5E}"/>
              </a:ext>
            </a:extLst>
          </p:cNvPr>
          <p:cNvPicPr>
            <a:picLocks noChangeAspect="1"/>
          </p:cNvPicPr>
          <p:nvPr/>
        </p:nvPicPr>
        <p:blipFill rotWithShape="1">
          <a:blip r:embed="rId9"/>
          <a:srcRect l="5924" t="10562" r="37801" b="81105"/>
          <a:stretch/>
        </p:blipFill>
        <p:spPr>
          <a:xfrm>
            <a:off x="7326727" y="987552"/>
            <a:ext cx="3041314" cy="694944"/>
          </a:xfrm>
          <a:prstGeom prst="rect">
            <a:avLst/>
          </a:prstGeom>
          <a:ln w="28575">
            <a:solidFill>
              <a:srgbClr val="0085CA"/>
            </a:solidFill>
          </a:ln>
        </p:spPr>
      </p:pic>
    </p:spTree>
    <p:extLst>
      <p:ext uri="{BB962C8B-B14F-4D97-AF65-F5344CB8AC3E}">
        <p14:creationId xmlns:p14="http://schemas.microsoft.com/office/powerpoint/2010/main" val="660583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024E7C-8530-5B44-9C20-C70AA704E07A}"/>
              </a:ext>
            </a:extLst>
          </p:cNvPr>
          <p:cNvSpPr>
            <a:spLocks noGrp="1"/>
          </p:cNvSpPr>
          <p:nvPr>
            <p:ph type="title"/>
          </p:nvPr>
        </p:nvSpPr>
        <p:spPr/>
        <p:txBody>
          <a:bodyPr>
            <a:normAutofit/>
          </a:bodyPr>
          <a:lstStyle/>
          <a:p>
            <a:r>
              <a:rPr lang="en-US" sz="3200">
                <a:latin typeface="Open Sans" panose="020B0606030504020204" pitchFamily="34" charset="0"/>
              </a:rPr>
              <a:t>ENCOURAGE ANALYSIS</a:t>
            </a:r>
          </a:p>
        </p:txBody>
      </p:sp>
      <p:grpSp>
        <p:nvGrpSpPr>
          <p:cNvPr id="30" name="Group 29">
            <a:extLst>
              <a:ext uri="{FF2B5EF4-FFF2-40B4-BE49-F238E27FC236}">
                <a16:creationId xmlns:a16="http://schemas.microsoft.com/office/drawing/2014/main" id="{411AB514-6B32-DF4A-8B29-81ACC39140C7}"/>
              </a:ext>
            </a:extLst>
          </p:cNvPr>
          <p:cNvGrpSpPr/>
          <p:nvPr/>
        </p:nvGrpSpPr>
        <p:grpSpPr>
          <a:xfrm>
            <a:off x="7138382" y="1460796"/>
            <a:ext cx="4367818" cy="1256388"/>
            <a:chOff x="7138382" y="1460796"/>
            <a:chExt cx="4367818" cy="1256388"/>
          </a:xfrm>
        </p:grpSpPr>
        <p:sp>
          <p:nvSpPr>
            <p:cNvPr id="7" name="Rectangle 6">
              <a:extLst>
                <a:ext uri="{FF2B5EF4-FFF2-40B4-BE49-F238E27FC236}">
                  <a16:creationId xmlns:a16="http://schemas.microsoft.com/office/drawing/2014/main" id="{B91C7995-BD0B-474B-883A-7FF53F1034DB}"/>
                </a:ext>
              </a:extLst>
            </p:cNvPr>
            <p:cNvSpPr/>
            <p:nvPr/>
          </p:nvSpPr>
          <p:spPr>
            <a:xfrm>
              <a:off x="7391482" y="1516602"/>
              <a:ext cx="4111075" cy="120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SELECT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0" normalizeH="0" baseline="0" noProof="0">
                  <a:ln>
                    <a:noFill/>
                  </a:ln>
                  <a:solidFill>
                    <a:srgbClr val="E7E6E6">
                      <a:lumMod val="50000"/>
                    </a:srgbClr>
                  </a:solidFill>
                  <a:effectLst/>
                  <a:uLnTx/>
                  <a:uFillTx/>
                  <a:latin typeface="Open Sans" panose="020B0606030504020204" pitchFamily="34" charset="0"/>
                  <a:ea typeface="+mn-ea"/>
                  <a:cs typeface="+mn-cs"/>
                </a:rPr>
                <a:t>Click and drag </a:t>
              </a:r>
              <a:r>
                <a:rPr kumimoji="0" lang="en-US" sz="1600" b="0" i="0" u="none" strike="noStrike" kern="1200" cap="none" spc="-30" normalizeH="0" baseline="0" noProof="0">
                  <a:ln>
                    <a:noFill/>
                  </a:ln>
                  <a:solidFill>
                    <a:srgbClr val="E7E6E6">
                      <a:lumMod val="50000"/>
                    </a:srgbClr>
                  </a:solidFill>
                  <a:effectLst/>
                  <a:uLnTx/>
                  <a:uFillTx/>
                  <a:latin typeface="Open Sans" panose="020B0606030504020204" pitchFamily="34" charset="0"/>
                  <a:ea typeface="+mn-ea"/>
                  <a:cs typeface="+mn-cs"/>
                </a:rPr>
                <a:t>mouse on computer;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30" normalizeH="0" baseline="0" noProof="0">
                  <a:ln>
                    <a:noFill/>
                  </a:ln>
                  <a:solidFill>
                    <a:srgbClr val="E7E6E6">
                      <a:lumMod val="50000"/>
                    </a:srgbClr>
                  </a:solidFill>
                  <a:effectLst/>
                  <a:uLnTx/>
                  <a:uFillTx/>
                  <a:latin typeface="Open Sans" panose="020B0606030504020204" pitchFamily="34" charset="0"/>
                  <a:ea typeface="+mn-ea"/>
                  <a:cs typeface="+mn-cs"/>
                </a:rPr>
                <a:t>Tap on tablet or mobile device</a:t>
              </a:r>
            </a:p>
          </p:txBody>
        </p:sp>
        <p:cxnSp>
          <p:nvCxnSpPr>
            <p:cNvPr id="8" name="Straight Connector 7">
              <a:extLst>
                <a:ext uri="{FF2B5EF4-FFF2-40B4-BE49-F238E27FC236}">
                  <a16:creationId xmlns:a16="http://schemas.microsoft.com/office/drawing/2014/main" id="{C6C4F9EF-8977-C04B-A228-0DB7468685DA}"/>
                </a:ext>
              </a:extLst>
            </p:cNvPr>
            <p:cNvCxnSpPr>
              <a:cxnSpLocks/>
            </p:cNvCxnSpPr>
            <p:nvPr/>
          </p:nvCxnSpPr>
          <p:spPr>
            <a:xfrm>
              <a:off x="7138382" y="1854586"/>
              <a:ext cx="4367818" cy="0"/>
            </a:xfrm>
            <a:prstGeom prst="line">
              <a:avLst/>
            </a:prstGeom>
            <a:ln w="28575">
              <a:solidFill>
                <a:srgbClr val="84BD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80E8F40-99EC-A841-9A0F-7FFFE00FED36}"/>
                </a:ext>
              </a:extLst>
            </p:cNvPr>
            <p:cNvSpPr/>
            <p:nvPr/>
          </p:nvSpPr>
          <p:spPr>
            <a:xfrm>
              <a:off x="7138382" y="1460796"/>
              <a:ext cx="962526" cy="393790"/>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STEP 1</a:t>
              </a:r>
            </a:p>
          </p:txBody>
        </p:sp>
      </p:grpSp>
      <p:grpSp>
        <p:nvGrpSpPr>
          <p:cNvPr id="31" name="Group 30">
            <a:extLst>
              <a:ext uri="{FF2B5EF4-FFF2-40B4-BE49-F238E27FC236}">
                <a16:creationId xmlns:a16="http://schemas.microsoft.com/office/drawing/2014/main" id="{45EE14A7-7090-8345-BEC8-6DBDB01A2129}"/>
              </a:ext>
            </a:extLst>
          </p:cNvPr>
          <p:cNvGrpSpPr/>
          <p:nvPr/>
        </p:nvGrpSpPr>
        <p:grpSpPr>
          <a:xfrm>
            <a:off x="7134739" y="2847684"/>
            <a:ext cx="4407282" cy="1200582"/>
            <a:chOff x="7134739" y="2628362"/>
            <a:chExt cx="4407282" cy="1200582"/>
          </a:xfrm>
        </p:grpSpPr>
        <p:sp>
          <p:nvSpPr>
            <p:cNvPr id="11" name="Rectangle 10">
              <a:extLst>
                <a:ext uri="{FF2B5EF4-FFF2-40B4-BE49-F238E27FC236}">
                  <a16:creationId xmlns:a16="http://schemas.microsoft.com/office/drawing/2014/main" id="{EFAEB91A-BDA1-AE42-AA0A-3FAD0BBD39CE}"/>
                </a:ext>
              </a:extLst>
            </p:cNvPr>
            <p:cNvSpPr/>
            <p:nvPr/>
          </p:nvSpPr>
          <p:spPr>
            <a:xfrm>
              <a:off x="7430946" y="2628362"/>
              <a:ext cx="4111075" cy="120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ADD HIGHLIGHTS AND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Choose color </a:t>
              </a:r>
              <a: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and </a:t>
              </a: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type annotations </a:t>
              </a:r>
              <a: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in pop-up menu</a:t>
              </a:r>
            </a:p>
          </p:txBody>
        </p:sp>
        <p:cxnSp>
          <p:nvCxnSpPr>
            <p:cNvPr id="24" name="Straight Connector 23">
              <a:extLst>
                <a:ext uri="{FF2B5EF4-FFF2-40B4-BE49-F238E27FC236}">
                  <a16:creationId xmlns:a16="http://schemas.microsoft.com/office/drawing/2014/main" id="{D26C3C1D-FF5F-E548-8A94-6CFFA794D247}"/>
                </a:ext>
              </a:extLst>
            </p:cNvPr>
            <p:cNvCxnSpPr>
              <a:cxnSpLocks/>
            </p:cNvCxnSpPr>
            <p:nvPr/>
          </p:nvCxnSpPr>
          <p:spPr>
            <a:xfrm>
              <a:off x="7134739" y="3088547"/>
              <a:ext cx="4367818" cy="0"/>
            </a:xfrm>
            <a:prstGeom prst="line">
              <a:avLst/>
            </a:prstGeom>
            <a:ln w="28575">
              <a:solidFill>
                <a:srgbClr val="84BD0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67DCABC-1D50-0648-ADF2-0B372ECFD882}"/>
                </a:ext>
              </a:extLst>
            </p:cNvPr>
            <p:cNvSpPr/>
            <p:nvPr/>
          </p:nvSpPr>
          <p:spPr>
            <a:xfrm>
              <a:off x="7134739" y="2694757"/>
              <a:ext cx="962526" cy="393790"/>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STEP 2</a:t>
              </a:r>
            </a:p>
          </p:txBody>
        </p:sp>
      </p:grpSp>
      <p:grpSp>
        <p:nvGrpSpPr>
          <p:cNvPr id="32" name="Group 31">
            <a:extLst>
              <a:ext uri="{FF2B5EF4-FFF2-40B4-BE49-F238E27FC236}">
                <a16:creationId xmlns:a16="http://schemas.microsoft.com/office/drawing/2014/main" id="{038B5B24-5712-DB46-9733-93C2BD2E8357}"/>
              </a:ext>
            </a:extLst>
          </p:cNvPr>
          <p:cNvGrpSpPr/>
          <p:nvPr/>
        </p:nvGrpSpPr>
        <p:grpSpPr>
          <a:xfrm>
            <a:off x="7138382" y="4270487"/>
            <a:ext cx="4403639" cy="1757301"/>
            <a:chOff x="7138382" y="3826736"/>
            <a:chExt cx="4403639" cy="1757301"/>
          </a:xfrm>
        </p:grpSpPr>
        <p:sp>
          <p:nvSpPr>
            <p:cNvPr id="14" name="Rectangle 13">
              <a:extLst>
                <a:ext uri="{FF2B5EF4-FFF2-40B4-BE49-F238E27FC236}">
                  <a16:creationId xmlns:a16="http://schemas.microsoft.com/office/drawing/2014/main" id="{5F5856F2-3112-6143-9F37-A9D8E689902B}"/>
                </a:ext>
              </a:extLst>
            </p:cNvPr>
            <p:cNvSpPr/>
            <p:nvPr/>
          </p:nvSpPr>
          <p:spPr>
            <a:xfrm>
              <a:off x="7430946" y="3826736"/>
              <a:ext cx="4111075" cy="17573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EXPORT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Add as many notes as desired</a:t>
              </a:r>
              <a:b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b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Download</a:t>
              </a:r>
              <a: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 </a:t>
              </a: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Print</a:t>
              </a:r>
              <a: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 or </a:t>
              </a:r>
              <a:r>
                <a:rPr kumimoji="0" lang="en-US" sz="1600" b="1"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Send to… </a:t>
              </a:r>
              <a:r>
                <a:rPr kumimoji="0" lang="en-US" sz="1600" b="0" i="0" u="none" strike="noStrike" kern="1200" cap="none" spc="0" normalizeH="0" baseline="0" noProof="0">
                  <a:ln>
                    <a:noFill/>
                  </a:ln>
                  <a:solidFill>
                    <a:srgbClr val="E7E6E6">
                      <a:lumMod val="50000"/>
                    </a:srgbClr>
                  </a:solidFill>
                  <a:effectLst/>
                  <a:uLnTx/>
                  <a:uFillTx/>
                  <a:latin typeface="Open Sans" panose="020B0606030504020204" pitchFamily="34" charset="0"/>
                  <a:ea typeface="+mn-ea"/>
                  <a:cs typeface="+mn-cs"/>
                </a:rPr>
                <a:t>Email, Google Drive or OneDrive before closing</a:t>
              </a:r>
            </a:p>
          </p:txBody>
        </p:sp>
        <p:cxnSp>
          <p:nvCxnSpPr>
            <p:cNvPr id="28" name="Straight Connector 27">
              <a:extLst>
                <a:ext uri="{FF2B5EF4-FFF2-40B4-BE49-F238E27FC236}">
                  <a16:creationId xmlns:a16="http://schemas.microsoft.com/office/drawing/2014/main" id="{FAAA205C-C40A-ED48-A9E5-9346CB72E199}"/>
                </a:ext>
              </a:extLst>
            </p:cNvPr>
            <p:cNvCxnSpPr>
              <a:cxnSpLocks/>
            </p:cNvCxnSpPr>
            <p:nvPr/>
          </p:nvCxnSpPr>
          <p:spPr>
            <a:xfrm>
              <a:off x="7138382" y="4317402"/>
              <a:ext cx="4367818" cy="0"/>
            </a:xfrm>
            <a:prstGeom prst="line">
              <a:avLst/>
            </a:prstGeom>
            <a:ln w="28575">
              <a:solidFill>
                <a:srgbClr val="84BD00"/>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3357689-B8FF-5147-89BA-7104AE596437}"/>
                </a:ext>
              </a:extLst>
            </p:cNvPr>
            <p:cNvSpPr/>
            <p:nvPr/>
          </p:nvSpPr>
          <p:spPr>
            <a:xfrm>
              <a:off x="7138382" y="3923612"/>
              <a:ext cx="962526" cy="393790"/>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Open Sans" panose="020B0606030504020204" pitchFamily="34" charset="0"/>
                  <a:ea typeface="+mn-ea"/>
                  <a:cs typeface="+mn-cs"/>
                </a:rPr>
                <a:t>STEP 3</a:t>
              </a:r>
            </a:p>
          </p:txBody>
        </p:sp>
      </p:grpSp>
      <p:pic>
        <p:nvPicPr>
          <p:cNvPr id="3" name="Picture 2">
            <a:extLst>
              <a:ext uri="{FF2B5EF4-FFF2-40B4-BE49-F238E27FC236}">
                <a16:creationId xmlns:a16="http://schemas.microsoft.com/office/drawing/2014/main" id="{A6497E58-D5CA-C3A9-E74E-6DF995BA3E6E}"/>
              </a:ext>
            </a:extLst>
          </p:cNvPr>
          <p:cNvPicPr>
            <a:picLocks noChangeAspect="1"/>
          </p:cNvPicPr>
          <p:nvPr/>
        </p:nvPicPr>
        <p:blipFill>
          <a:blip r:embed="rId3"/>
          <a:stretch>
            <a:fillRect/>
          </a:stretch>
        </p:blipFill>
        <p:spPr>
          <a:xfrm>
            <a:off x="210508" y="1460796"/>
            <a:ext cx="6268561" cy="4419335"/>
          </a:xfrm>
          <a:prstGeom prst="rect">
            <a:avLst/>
          </a:prstGeom>
          <a:ln w="28575">
            <a:solidFill>
              <a:srgbClr val="0085CA"/>
            </a:solidFill>
          </a:ln>
        </p:spPr>
      </p:pic>
      <p:pic>
        <p:nvPicPr>
          <p:cNvPr id="12" name="Picture 11">
            <a:extLst>
              <a:ext uri="{FF2B5EF4-FFF2-40B4-BE49-F238E27FC236}">
                <a16:creationId xmlns:a16="http://schemas.microsoft.com/office/drawing/2014/main" id="{0FBBE8E1-1040-C4A1-26DB-E1FA4C3289B8}"/>
              </a:ext>
            </a:extLst>
          </p:cNvPr>
          <p:cNvPicPr>
            <a:picLocks noChangeAspect="1"/>
          </p:cNvPicPr>
          <p:nvPr/>
        </p:nvPicPr>
        <p:blipFill rotWithShape="1">
          <a:blip r:embed="rId4"/>
          <a:srcRect l="1021"/>
          <a:stretch/>
        </p:blipFill>
        <p:spPr>
          <a:xfrm>
            <a:off x="3736733" y="1069696"/>
            <a:ext cx="3179482" cy="5201533"/>
          </a:xfrm>
          <a:prstGeom prst="rect">
            <a:avLst/>
          </a:prstGeom>
          <a:ln w="28575">
            <a:solidFill>
              <a:srgbClr val="0085CA"/>
            </a:solidFill>
          </a:ln>
        </p:spPr>
      </p:pic>
      <p:pic>
        <p:nvPicPr>
          <p:cNvPr id="18" name="Picture 17">
            <a:extLst>
              <a:ext uri="{FF2B5EF4-FFF2-40B4-BE49-F238E27FC236}">
                <a16:creationId xmlns:a16="http://schemas.microsoft.com/office/drawing/2014/main" id="{A15A103C-D567-938D-ABCE-6AA53FD589A2}"/>
              </a:ext>
            </a:extLst>
          </p:cNvPr>
          <p:cNvPicPr>
            <a:picLocks noChangeAspect="1"/>
          </p:cNvPicPr>
          <p:nvPr/>
        </p:nvPicPr>
        <p:blipFill rotWithShape="1">
          <a:blip r:embed="rId5"/>
          <a:srcRect l="39270" t="11176" r="9658" b="80142"/>
          <a:stretch/>
        </p:blipFill>
        <p:spPr>
          <a:xfrm>
            <a:off x="4422295" y="1378652"/>
            <a:ext cx="2532041" cy="663072"/>
          </a:xfrm>
          <a:prstGeom prst="rect">
            <a:avLst/>
          </a:prstGeom>
          <a:ln w="28575">
            <a:solidFill>
              <a:srgbClr val="0085CA"/>
            </a:solidFill>
          </a:ln>
        </p:spPr>
      </p:pic>
    </p:spTree>
    <p:extLst>
      <p:ext uri="{BB962C8B-B14F-4D97-AF65-F5344CB8AC3E}">
        <p14:creationId xmlns:p14="http://schemas.microsoft.com/office/powerpoint/2010/main" val="1816786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58B6-72BA-8421-4ACB-22DC542228E5}"/>
              </a:ext>
            </a:extLst>
          </p:cNvPr>
          <p:cNvSpPr>
            <a:spLocks noGrp="1"/>
          </p:cNvSpPr>
          <p:nvPr>
            <p:ph type="title"/>
          </p:nvPr>
        </p:nvSpPr>
        <p:spPr/>
        <p:txBody>
          <a:bodyPr>
            <a:normAutofit/>
          </a:bodyPr>
          <a:lstStyle/>
          <a:p>
            <a:r>
              <a:rPr lang="en-US" sz="3200"/>
              <a:t>SHARE ACTIVITIES</a:t>
            </a:r>
          </a:p>
        </p:txBody>
      </p:sp>
      <p:sp>
        <p:nvSpPr>
          <p:cNvPr id="3" name="Slide Number Placeholder 2">
            <a:extLst>
              <a:ext uri="{FF2B5EF4-FFF2-40B4-BE49-F238E27FC236}">
                <a16:creationId xmlns:a16="http://schemas.microsoft.com/office/drawing/2014/main" id="{37800327-A02F-8C7A-EBBE-A9A76735DB10}"/>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60EFB884-515B-F78B-01EA-BB8835DEA8E4}"/>
              </a:ext>
            </a:extLst>
          </p:cNvPr>
          <p:cNvSpPr txBox="1"/>
          <p:nvPr/>
        </p:nvSpPr>
        <p:spPr>
          <a:xfrm>
            <a:off x="6720184" y="1218416"/>
            <a:ext cx="3982908" cy="400110"/>
          </a:xfrm>
          <a:prstGeom prst="rect">
            <a:avLst/>
          </a:prstGeom>
          <a:solidFill>
            <a:srgbClr val="00B0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Social Media, Email, &amp; Google</a:t>
            </a:r>
          </a:p>
        </p:txBody>
      </p:sp>
      <p:sp>
        <p:nvSpPr>
          <p:cNvPr id="12" name="TextBox 11">
            <a:extLst>
              <a:ext uri="{FF2B5EF4-FFF2-40B4-BE49-F238E27FC236}">
                <a16:creationId xmlns:a16="http://schemas.microsoft.com/office/drawing/2014/main" id="{78F0239F-903A-6526-0D4C-7BA2E3CB6E73}"/>
              </a:ext>
            </a:extLst>
          </p:cNvPr>
          <p:cNvSpPr txBox="1"/>
          <p:nvPr/>
        </p:nvSpPr>
        <p:spPr>
          <a:xfrm>
            <a:off x="6720183" y="1602464"/>
            <a:ext cx="398290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Share activities directly to your social media accounts, email, or create and assignment in Google Classroom using the appropriate icon. </a:t>
            </a:r>
          </a:p>
        </p:txBody>
      </p:sp>
      <p:pic>
        <p:nvPicPr>
          <p:cNvPr id="4" name="Picture 3">
            <a:extLst>
              <a:ext uri="{FF2B5EF4-FFF2-40B4-BE49-F238E27FC236}">
                <a16:creationId xmlns:a16="http://schemas.microsoft.com/office/drawing/2014/main" id="{5B086D5A-ACEA-4ACD-4899-3D3F86DFBB5C}"/>
              </a:ext>
            </a:extLst>
          </p:cNvPr>
          <p:cNvPicPr>
            <a:picLocks noChangeAspect="1"/>
          </p:cNvPicPr>
          <p:nvPr/>
        </p:nvPicPr>
        <p:blipFill>
          <a:blip r:embed="rId3"/>
          <a:stretch>
            <a:fillRect/>
          </a:stretch>
        </p:blipFill>
        <p:spPr>
          <a:xfrm>
            <a:off x="230386" y="1105256"/>
            <a:ext cx="6268561" cy="4419335"/>
          </a:xfrm>
          <a:prstGeom prst="rect">
            <a:avLst/>
          </a:prstGeom>
          <a:ln w="28575">
            <a:solidFill>
              <a:srgbClr val="00B093"/>
            </a:solidFill>
          </a:ln>
        </p:spPr>
      </p:pic>
      <p:pic>
        <p:nvPicPr>
          <p:cNvPr id="6" name="Picture 5">
            <a:extLst>
              <a:ext uri="{FF2B5EF4-FFF2-40B4-BE49-F238E27FC236}">
                <a16:creationId xmlns:a16="http://schemas.microsoft.com/office/drawing/2014/main" id="{89946438-D95D-8CF7-8318-A72162875D44}"/>
              </a:ext>
            </a:extLst>
          </p:cNvPr>
          <p:cNvPicPr>
            <a:picLocks noChangeAspect="1"/>
          </p:cNvPicPr>
          <p:nvPr/>
        </p:nvPicPr>
        <p:blipFill rotWithShape="1">
          <a:blip r:embed="rId4"/>
          <a:srcRect l="2794" t="84209" r="50187" b="2488"/>
          <a:stretch/>
        </p:blipFill>
        <p:spPr>
          <a:xfrm>
            <a:off x="230386" y="4896629"/>
            <a:ext cx="3973665" cy="1255923"/>
          </a:xfrm>
          <a:prstGeom prst="rect">
            <a:avLst/>
          </a:prstGeom>
          <a:ln w="28575">
            <a:solidFill>
              <a:srgbClr val="00B093"/>
            </a:solidFill>
          </a:ln>
        </p:spPr>
      </p:pic>
    </p:spTree>
    <p:extLst>
      <p:ext uri="{BB962C8B-B14F-4D97-AF65-F5344CB8AC3E}">
        <p14:creationId xmlns:p14="http://schemas.microsoft.com/office/powerpoint/2010/main" val="1210132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58B6-72BA-8421-4ACB-22DC542228E5}"/>
              </a:ext>
            </a:extLst>
          </p:cNvPr>
          <p:cNvSpPr>
            <a:spLocks noGrp="1"/>
          </p:cNvSpPr>
          <p:nvPr>
            <p:ph type="title"/>
          </p:nvPr>
        </p:nvSpPr>
        <p:spPr/>
        <p:txBody>
          <a:bodyPr>
            <a:normAutofit/>
          </a:bodyPr>
          <a:lstStyle/>
          <a:p>
            <a:r>
              <a:rPr lang="en-US" sz="3200"/>
              <a:t>SHARE ACTIVITIES</a:t>
            </a:r>
          </a:p>
        </p:txBody>
      </p:sp>
      <p:sp>
        <p:nvSpPr>
          <p:cNvPr id="3" name="Slide Number Placeholder 2">
            <a:extLst>
              <a:ext uri="{FF2B5EF4-FFF2-40B4-BE49-F238E27FC236}">
                <a16:creationId xmlns:a16="http://schemas.microsoft.com/office/drawing/2014/main" id="{37800327-A02F-8C7A-EBBE-A9A76735DB10}"/>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135C588-DFB8-63EB-A1AE-E7C46D157AEB}"/>
              </a:ext>
            </a:extLst>
          </p:cNvPr>
          <p:cNvSpPr txBox="1"/>
          <p:nvPr/>
        </p:nvSpPr>
        <p:spPr>
          <a:xfrm>
            <a:off x="6720184" y="1218416"/>
            <a:ext cx="3982908" cy="400110"/>
          </a:xfrm>
          <a:prstGeom prst="rect">
            <a:avLst/>
          </a:prstGeom>
          <a:solidFill>
            <a:srgbClr val="00B0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Social Media, Email, &amp; Google</a:t>
            </a:r>
          </a:p>
        </p:txBody>
      </p:sp>
      <p:sp>
        <p:nvSpPr>
          <p:cNvPr id="8" name="TextBox 7">
            <a:extLst>
              <a:ext uri="{FF2B5EF4-FFF2-40B4-BE49-F238E27FC236}">
                <a16:creationId xmlns:a16="http://schemas.microsoft.com/office/drawing/2014/main" id="{9A9A8965-AFF0-8C43-72B2-E9584EFEE208}"/>
              </a:ext>
            </a:extLst>
          </p:cNvPr>
          <p:cNvSpPr txBox="1"/>
          <p:nvPr/>
        </p:nvSpPr>
        <p:spPr>
          <a:xfrm>
            <a:off x="6720183" y="1602464"/>
            <a:ext cx="398290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Share activities directly to your social media accounts, email, or create and assignment in Google Classroom using the appropriate icon. </a:t>
            </a:r>
          </a:p>
        </p:txBody>
      </p:sp>
      <p:sp>
        <p:nvSpPr>
          <p:cNvPr id="4" name="TextBox 3">
            <a:extLst>
              <a:ext uri="{FF2B5EF4-FFF2-40B4-BE49-F238E27FC236}">
                <a16:creationId xmlns:a16="http://schemas.microsoft.com/office/drawing/2014/main" id="{7AABD1B5-8200-5DA5-13A7-32C2991B7ECA}"/>
              </a:ext>
            </a:extLst>
          </p:cNvPr>
          <p:cNvSpPr txBox="1"/>
          <p:nvPr/>
        </p:nvSpPr>
        <p:spPr>
          <a:xfrm>
            <a:off x="6720183" y="3310657"/>
            <a:ext cx="3982908" cy="400110"/>
          </a:xfrm>
          <a:prstGeom prst="rect">
            <a:avLst/>
          </a:prstGeom>
          <a:solidFill>
            <a:srgbClr val="00B09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Open Sans"/>
                <a:ea typeface="+mn-ea"/>
                <a:cs typeface="+mn-cs"/>
              </a:rPr>
              <a:t>Get a Link</a:t>
            </a:r>
          </a:p>
        </p:txBody>
      </p:sp>
      <p:sp>
        <p:nvSpPr>
          <p:cNvPr id="9" name="TextBox 8">
            <a:extLst>
              <a:ext uri="{FF2B5EF4-FFF2-40B4-BE49-F238E27FC236}">
                <a16:creationId xmlns:a16="http://schemas.microsoft.com/office/drawing/2014/main" id="{864D4430-95E1-F039-4533-230A9A4C396E}"/>
              </a:ext>
            </a:extLst>
          </p:cNvPr>
          <p:cNvSpPr txBox="1"/>
          <p:nvPr/>
        </p:nvSpPr>
        <p:spPr>
          <a:xfrm>
            <a:off x="6720183" y="3702736"/>
            <a:ext cx="39829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Generate a shareable link to an activity or even a specific slide. </a:t>
            </a:r>
          </a:p>
        </p:txBody>
      </p:sp>
      <p:pic>
        <p:nvPicPr>
          <p:cNvPr id="5" name="Picture 4">
            <a:extLst>
              <a:ext uri="{FF2B5EF4-FFF2-40B4-BE49-F238E27FC236}">
                <a16:creationId xmlns:a16="http://schemas.microsoft.com/office/drawing/2014/main" id="{1D6EC4E5-51B8-32B6-C413-F9DD86949AA5}"/>
              </a:ext>
            </a:extLst>
          </p:cNvPr>
          <p:cNvPicPr>
            <a:picLocks noChangeAspect="1"/>
          </p:cNvPicPr>
          <p:nvPr/>
        </p:nvPicPr>
        <p:blipFill>
          <a:blip r:embed="rId3"/>
          <a:stretch>
            <a:fillRect/>
          </a:stretch>
        </p:blipFill>
        <p:spPr>
          <a:xfrm>
            <a:off x="230386" y="1105256"/>
            <a:ext cx="6268561" cy="4419335"/>
          </a:xfrm>
          <a:prstGeom prst="rect">
            <a:avLst/>
          </a:prstGeom>
          <a:ln w="28575">
            <a:solidFill>
              <a:srgbClr val="00B093"/>
            </a:solidFill>
          </a:ln>
        </p:spPr>
      </p:pic>
      <p:pic>
        <p:nvPicPr>
          <p:cNvPr id="10" name="Picture 9">
            <a:extLst>
              <a:ext uri="{FF2B5EF4-FFF2-40B4-BE49-F238E27FC236}">
                <a16:creationId xmlns:a16="http://schemas.microsoft.com/office/drawing/2014/main" id="{8AE2E190-FD2D-EFAC-8C6E-F2D9B3478ABF}"/>
              </a:ext>
            </a:extLst>
          </p:cNvPr>
          <p:cNvPicPr>
            <a:picLocks noChangeAspect="1"/>
          </p:cNvPicPr>
          <p:nvPr/>
        </p:nvPicPr>
        <p:blipFill>
          <a:blip r:embed="rId4"/>
          <a:stretch>
            <a:fillRect/>
          </a:stretch>
        </p:blipFill>
        <p:spPr>
          <a:xfrm>
            <a:off x="230386" y="4852291"/>
            <a:ext cx="8722323" cy="1278170"/>
          </a:xfrm>
          <a:prstGeom prst="rect">
            <a:avLst/>
          </a:prstGeom>
          <a:ln w="28575">
            <a:solidFill>
              <a:srgbClr val="00B093"/>
            </a:solidFill>
          </a:ln>
        </p:spPr>
      </p:pic>
    </p:spTree>
    <p:extLst>
      <p:ext uri="{BB962C8B-B14F-4D97-AF65-F5344CB8AC3E}">
        <p14:creationId xmlns:p14="http://schemas.microsoft.com/office/powerpoint/2010/main" val="3615039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Callout 8"/>
          <p:cNvSpPr/>
          <p:nvPr/>
        </p:nvSpPr>
        <p:spPr>
          <a:xfrm>
            <a:off x="3123921" y="517138"/>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mn-ea"/>
              <a:cs typeface="+mn-cs"/>
            </a:endParaRPr>
          </a:p>
        </p:txBody>
      </p:sp>
      <p:sp>
        <p:nvSpPr>
          <p:cNvPr id="10" name="Oval Callout 9"/>
          <p:cNvSpPr/>
          <p:nvPr/>
        </p:nvSpPr>
        <p:spPr>
          <a:xfrm flipH="1">
            <a:off x="5276571" y="295876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mn-ea"/>
              <a:cs typeface="+mn-cs"/>
            </a:endParaRPr>
          </a:p>
        </p:txBody>
      </p:sp>
      <p:sp>
        <p:nvSpPr>
          <p:cNvPr id="11" name="TextBox 10"/>
          <p:cNvSpPr txBox="1"/>
          <p:nvPr/>
        </p:nvSpPr>
        <p:spPr>
          <a:xfrm>
            <a:off x="4162146" y="798988"/>
            <a:ext cx="1676400"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a:ln>
                  <a:noFill/>
                </a:ln>
                <a:solidFill>
                  <a:srgbClr val="FFFFFF"/>
                </a:solidFill>
                <a:effectLst/>
                <a:uLnTx/>
                <a:uFillTx/>
                <a:latin typeface="Open Sans" panose="020B0606030504020204" pitchFamily="34" charset="0"/>
                <a:ea typeface="+mn-ea"/>
                <a:cs typeface="Open Sans" panose="020B0606030504020204" pitchFamily="34" charset="0"/>
              </a:rPr>
              <a:t>?</a:t>
            </a:r>
          </a:p>
        </p:txBody>
      </p:sp>
      <p:sp>
        <p:nvSpPr>
          <p:cNvPr id="12" name="TextBox 11"/>
          <p:cNvSpPr txBox="1"/>
          <p:nvPr/>
        </p:nvSpPr>
        <p:spPr>
          <a:xfrm>
            <a:off x="6076671" y="3540186"/>
            <a:ext cx="1676400" cy="16312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0" b="1" i="0" u="none" strike="noStrike" kern="1200" cap="none" spc="0" normalizeH="0" baseline="0" noProof="0">
                <a:ln>
                  <a:noFill/>
                </a:ln>
                <a:solidFill>
                  <a:srgbClr val="FFFFFF"/>
                </a:solidFill>
                <a:effectLst/>
                <a:uLnTx/>
                <a:uFillTx/>
                <a:latin typeface="Open Sans"/>
                <a:ea typeface="+mn-ea"/>
                <a:cs typeface="Open Sans" panose="020B0606030504020204" pitchFamily="34" charset="0"/>
              </a:rPr>
              <a:t>…</a:t>
            </a:r>
          </a:p>
        </p:txBody>
      </p:sp>
    </p:spTree>
    <p:extLst>
      <p:ext uri="{BB962C8B-B14F-4D97-AF65-F5344CB8AC3E}">
        <p14:creationId xmlns:p14="http://schemas.microsoft.com/office/powerpoint/2010/main" val="4183084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E8F85-91B8-637F-4679-9DC28CDC6B06}"/>
              </a:ext>
            </a:extLst>
          </p:cNvPr>
          <p:cNvSpPr>
            <a:spLocks noGrp="1"/>
          </p:cNvSpPr>
          <p:nvPr>
            <p:ph type="title"/>
          </p:nvPr>
        </p:nvSpPr>
        <p:spPr/>
        <p:txBody>
          <a:bodyPr>
            <a:normAutofit/>
          </a:bodyPr>
          <a:lstStyle/>
          <a:p>
            <a:r>
              <a:rPr lang="en-US" sz="3200"/>
              <a:t>ACCESS ANYWHERE</a:t>
            </a:r>
          </a:p>
        </p:txBody>
      </p:sp>
      <p:sp>
        <p:nvSpPr>
          <p:cNvPr id="3" name="Slide Number Placeholder 2">
            <a:extLst>
              <a:ext uri="{FF2B5EF4-FFF2-40B4-BE49-F238E27FC236}">
                <a16:creationId xmlns:a16="http://schemas.microsoft.com/office/drawing/2014/main" id="{18513FBC-4D35-C75C-AD7F-97EFD70F1E6A}"/>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lumMod val="75000"/>
                  <a:lumOff val="25000"/>
                </a:srgbClr>
              </a:solidFill>
              <a:effectLst/>
              <a:uLnTx/>
              <a:uFillTx/>
              <a:latin typeface="Open Sans"/>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5BB9714-8A4D-73D1-593F-FD34F4557447}"/>
              </a:ext>
            </a:extLst>
          </p:cNvPr>
          <p:cNvSpPr/>
          <p:nvPr/>
        </p:nvSpPr>
        <p:spPr>
          <a:xfrm>
            <a:off x="4942389" y="0"/>
            <a:ext cx="7249611" cy="6858000"/>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9EE71D1B-7B40-4BCA-23EB-13696A5013A2}"/>
              </a:ext>
            </a:extLst>
          </p:cNvPr>
          <p:cNvSpPr/>
          <p:nvPr/>
        </p:nvSpPr>
        <p:spPr>
          <a:xfrm>
            <a:off x="685800" y="4653026"/>
            <a:ext cx="4256589" cy="807788"/>
          </a:xfrm>
          <a:prstGeom prst="rect">
            <a:avLst/>
          </a:prstGeom>
          <a:solidFill>
            <a:srgbClr val="E05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mn-ea"/>
              <a:cs typeface="+mn-cs"/>
            </a:endParaRPr>
          </a:p>
        </p:txBody>
      </p:sp>
      <p:sp>
        <p:nvSpPr>
          <p:cNvPr id="14" name="TextBox 13">
            <a:extLst>
              <a:ext uri="{FF2B5EF4-FFF2-40B4-BE49-F238E27FC236}">
                <a16:creationId xmlns:a16="http://schemas.microsoft.com/office/drawing/2014/main" id="{8A9BB72B-C337-6B37-6617-B96BB7CDADD7}"/>
              </a:ext>
            </a:extLst>
          </p:cNvPr>
          <p:cNvSpPr txBox="1"/>
          <p:nvPr/>
        </p:nvSpPr>
        <p:spPr>
          <a:xfrm>
            <a:off x="729203" y="4872254"/>
            <a:ext cx="421318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0" normalizeH="0" baseline="0" noProof="0">
                <a:ln>
                  <a:noFill/>
                </a:ln>
                <a:solidFill>
                  <a:srgbClr val="FFFFFF"/>
                </a:solidFill>
                <a:effectLst/>
                <a:uLnTx/>
                <a:uFillTx/>
                <a:latin typeface="Open Sans" panose="020B0606030504020204" pitchFamily="34" charset="0"/>
                <a:ea typeface="+mn-ea"/>
                <a:cs typeface="+mn-cs"/>
              </a:rPr>
              <a:t>WWW.LIBRARYRESOURCESURL.EDU</a:t>
            </a:r>
          </a:p>
        </p:txBody>
      </p:sp>
      <p:sp>
        <p:nvSpPr>
          <p:cNvPr id="15" name="Content Placeholder 26">
            <a:extLst>
              <a:ext uri="{FF2B5EF4-FFF2-40B4-BE49-F238E27FC236}">
                <a16:creationId xmlns:a16="http://schemas.microsoft.com/office/drawing/2014/main" id="{77AF88DD-0645-4075-117C-418FC4AFD1C4}"/>
              </a:ext>
            </a:extLst>
          </p:cNvPr>
          <p:cNvSpPr txBox="1">
            <a:spLocks/>
          </p:cNvSpPr>
          <p:nvPr/>
        </p:nvSpPr>
        <p:spPr>
          <a:xfrm>
            <a:off x="1238106" y="1397186"/>
            <a:ext cx="3704283" cy="3139913"/>
          </a:xfrm>
          <a:prstGeom prst="rect">
            <a:avLst/>
          </a:prstGeom>
        </p:spPr>
        <p:txBody>
          <a:bodyPr>
            <a:normAutofit/>
          </a:bodyPr>
          <a:lst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3026664" rtl="0" eaLnBrk="1" fontAlgn="auto" latinLnBrk="0" hangingPunct="1">
              <a:lnSpc>
                <a:spcPct val="100000"/>
              </a:lnSpc>
              <a:spcBef>
                <a:spcPts val="0"/>
              </a:spcBef>
              <a:spcAft>
                <a:spcPts val="3700"/>
              </a:spcAft>
              <a:buClr>
                <a:srgbClr val="E05529"/>
              </a:buClr>
              <a:buSzPct val="80000"/>
              <a:buFont typeface="Arial" charset="0"/>
              <a:buNone/>
              <a:tabLst>
                <a:tab pos="283464" algn="l"/>
                <a:tab pos="740664" algn="l"/>
                <a:tab pos="1197864" algn="l"/>
                <a:tab pos="1655064" algn="l"/>
                <a:tab pos="2112264" algn="l"/>
                <a:tab pos="2569464" algn="l"/>
                <a:tab pos="3026664" algn="l"/>
              </a:tabLst>
              <a:defRPr/>
            </a:pPr>
            <a:r>
              <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Anytime</a:t>
            </a:r>
          </a:p>
          <a:p>
            <a:pPr marL="0" marR="0" lvl="0" indent="0" algn="l" defTabSz="3026664" rtl="0" eaLnBrk="1" fontAlgn="auto" latinLnBrk="0" hangingPunct="1">
              <a:lnSpc>
                <a:spcPct val="100000"/>
              </a:lnSpc>
              <a:spcBef>
                <a:spcPts val="0"/>
              </a:spcBef>
              <a:spcAft>
                <a:spcPts val="3700"/>
              </a:spcAft>
              <a:buClr>
                <a:srgbClr val="E05529"/>
              </a:buClr>
              <a:buSzPct val="80000"/>
              <a:buFont typeface="Arial" charset="0"/>
              <a:buNone/>
              <a:tabLst>
                <a:tab pos="283464" algn="l"/>
                <a:tab pos="740664" algn="l"/>
                <a:tab pos="1197864" algn="l"/>
                <a:tab pos="1655064" algn="l"/>
                <a:tab pos="2112264" algn="l"/>
                <a:tab pos="2569464" algn="l"/>
                <a:tab pos="3026664" algn="l"/>
              </a:tabLst>
              <a:defRPr/>
            </a:pPr>
            <a:r>
              <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Anywhere</a:t>
            </a:r>
          </a:p>
          <a:p>
            <a:pPr marL="0" marR="0" lvl="0" indent="0" algn="l" defTabSz="3026664" rtl="0" eaLnBrk="1" fontAlgn="auto" latinLnBrk="0" hangingPunct="1">
              <a:lnSpc>
                <a:spcPct val="100000"/>
              </a:lnSpc>
              <a:spcBef>
                <a:spcPts val="0"/>
              </a:spcBef>
              <a:spcAft>
                <a:spcPts val="3700"/>
              </a:spcAft>
              <a:buClr>
                <a:srgbClr val="E05529"/>
              </a:buClr>
              <a:buSzPct val="80000"/>
              <a:buFont typeface="Arial" charset="0"/>
              <a:buNone/>
              <a:tabLst>
                <a:tab pos="283464" algn="l"/>
                <a:tab pos="740664" algn="l"/>
                <a:tab pos="1197864" algn="l"/>
                <a:tab pos="1655064" algn="l"/>
                <a:tab pos="2112264" algn="l"/>
                <a:tab pos="2569464" algn="l"/>
                <a:tab pos="3026664" algn="l"/>
              </a:tabLst>
              <a:defRPr/>
            </a:pPr>
            <a:r>
              <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Any Device</a:t>
            </a:r>
          </a:p>
          <a:p>
            <a:pPr marL="0" marR="0" lvl="0" indent="0" algn="l" defTabSz="3026664" rtl="0" eaLnBrk="1" fontAlgn="auto" latinLnBrk="0" hangingPunct="1">
              <a:lnSpc>
                <a:spcPct val="100000"/>
              </a:lnSpc>
              <a:spcBef>
                <a:spcPts val="0"/>
              </a:spcBef>
              <a:spcAft>
                <a:spcPts val="3700"/>
              </a:spcAft>
              <a:buClr>
                <a:srgbClr val="E05529"/>
              </a:buClr>
              <a:buSzPct val="80000"/>
              <a:buFont typeface="Arial" charset="0"/>
              <a:buNone/>
              <a:tabLst>
                <a:tab pos="283464" algn="l"/>
                <a:tab pos="740664" algn="l"/>
                <a:tab pos="1197864" algn="l"/>
                <a:tab pos="1655064" algn="l"/>
                <a:tab pos="2112264" algn="l"/>
                <a:tab pos="2569464" algn="l"/>
                <a:tab pos="3026664" algn="l"/>
              </a:tabLst>
              <a:defRPr/>
            </a:pPr>
            <a:r>
              <a:rPr kumimoji="0" lang="en-US" sz="1800" b="0" i="0" u="none" strike="noStrike" kern="1200" cap="none" spc="0" normalizeH="0" baseline="0" noProof="0">
                <a:ln>
                  <a:noFill/>
                </a:ln>
                <a:solidFill>
                  <a:srgbClr val="000000"/>
                </a:solidFill>
                <a:effectLst/>
                <a:uLnTx/>
                <a:uFillTx/>
                <a:latin typeface="Open Sans" panose="020B0606030504020204" pitchFamily="34" charset="0"/>
                <a:ea typeface="+mn-ea"/>
                <a:cs typeface="+mn-cs"/>
              </a:rPr>
              <a:t>Without Ads or Paywalls</a:t>
            </a:r>
          </a:p>
        </p:txBody>
      </p:sp>
      <p:pic>
        <p:nvPicPr>
          <p:cNvPr id="16" name="Graphic 15" descr="Clock">
            <a:extLst>
              <a:ext uri="{FF2B5EF4-FFF2-40B4-BE49-F238E27FC236}">
                <a16:creationId xmlns:a16="http://schemas.microsoft.com/office/drawing/2014/main" id="{BA2CAE51-CF79-5676-5984-B892790A3D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6654" y="1307824"/>
            <a:ext cx="611453" cy="611453"/>
          </a:xfrm>
          <a:prstGeom prst="rect">
            <a:avLst/>
          </a:prstGeom>
        </p:spPr>
      </p:pic>
      <p:pic>
        <p:nvPicPr>
          <p:cNvPr id="17" name="Graphic 16" descr="Earth globe Americas">
            <a:extLst>
              <a:ext uri="{FF2B5EF4-FFF2-40B4-BE49-F238E27FC236}">
                <a16:creationId xmlns:a16="http://schemas.microsoft.com/office/drawing/2014/main" id="{FF8FEE3D-77F1-DA6D-66E9-C9B8AFD55E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6653" y="2049312"/>
            <a:ext cx="611453" cy="611453"/>
          </a:xfrm>
          <a:prstGeom prst="rect">
            <a:avLst/>
          </a:prstGeom>
        </p:spPr>
      </p:pic>
      <p:pic>
        <p:nvPicPr>
          <p:cNvPr id="18" name="Graphic 17" descr="Stream">
            <a:extLst>
              <a:ext uri="{FF2B5EF4-FFF2-40B4-BE49-F238E27FC236}">
                <a16:creationId xmlns:a16="http://schemas.microsoft.com/office/drawing/2014/main" id="{43F4BA5A-9A28-2FD8-829E-2FA1B548450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5078" y="2790800"/>
            <a:ext cx="611453" cy="611453"/>
          </a:xfrm>
          <a:prstGeom prst="rect">
            <a:avLst/>
          </a:prstGeom>
        </p:spPr>
      </p:pic>
      <p:pic>
        <p:nvPicPr>
          <p:cNvPr id="19" name="Graphic 18" descr="No sign">
            <a:extLst>
              <a:ext uri="{FF2B5EF4-FFF2-40B4-BE49-F238E27FC236}">
                <a16:creationId xmlns:a16="http://schemas.microsoft.com/office/drawing/2014/main" id="{0847A360-C53F-380A-F62D-75B253D890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6653" y="3532288"/>
            <a:ext cx="611453" cy="611453"/>
          </a:xfrm>
          <a:prstGeom prst="rect">
            <a:avLst/>
          </a:prstGeom>
        </p:spPr>
      </p:pic>
      <p:pic>
        <p:nvPicPr>
          <p:cNvPr id="20" name="Picture 19" descr="A screenshot of a computer screen&#10;&#10;Description automatically generated">
            <a:extLst>
              <a:ext uri="{FF2B5EF4-FFF2-40B4-BE49-F238E27FC236}">
                <a16:creationId xmlns:a16="http://schemas.microsoft.com/office/drawing/2014/main" id="{8F158AD2-F4C2-12C0-A026-920968ADE91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49239" y="1250565"/>
            <a:ext cx="5354650" cy="3302723"/>
          </a:xfrm>
          <a:prstGeom prst="rect">
            <a:avLst/>
          </a:prstGeom>
        </p:spPr>
      </p:pic>
      <p:pic>
        <p:nvPicPr>
          <p:cNvPr id="9" name="Picture 8">
            <a:extLst>
              <a:ext uri="{FF2B5EF4-FFF2-40B4-BE49-F238E27FC236}">
                <a16:creationId xmlns:a16="http://schemas.microsoft.com/office/drawing/2014/main" id="{1AF77559-BF6C-6383-3497-3C5AAB3713F9}"/>
              </a:ext>
            </a:extLst>
          </p:cNvPr>
          <p:cNvPicPr>
            <a:picLocks noChangeAspect="1"/>
          </p:cNvPicPr>
          <p:nvPr/>
        </p:nvPicPr>
        <p:blipFill>
          <a:blip r:embed="rId12"/>
          <a:stretch>
            <a:fillRect/>
          </a:stretch>
        </p:blipFill>
        <p:spPr>
          <a:xfrm>
            <a:off x="7754574" y="1636253"/>
            <a:ext cx="3713654" cy="2309582"/>
          </a:xfrm>
          <a:prstGeom prst="rect">
            <a:avLst/>
          </a:prstGeom>
        </p:spPr>
      </p:pic>
      <p:pic>
        <p:nvPicPr>
          <p:cNvPr id="21" name="Picture 20" descr="A screen shot of a computer&#10;&#10;Description automatically generated">
            <a:extLst>
              <a:ext uri="{FF2B5EF4-FFF2-40B4-BE49-F238E27FC236}">
                <a16:creationId xmlns:a16="http://schemas.microsoft.com/office/drawing/2014/main" id="{21DC4890-3534-9BB0-9BC0-56FEB4F6F63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64301" y="2287850"/>
            <a:ext cx="3785237" cy="3057037"/>
          </a:xfrm>
          <a:prstGeom prst="rect">
            <a:avLst/>
          </a:prstGeom>
        </p:spPr>
      </p:pic>
      <p:pic>
        <p:nvPicPr>
          <p:cNvPr id="10" name="Picture 9">
            <a:extLst>
              <a:ext uri="{FF2B5EF4-FFF2-40B4-BE49-F238E27FC236}">
                <a16:creationId xmlns:a16="http://schemas.microsoft.com/office/drawing/2014/main" id="{F652AACA-AAB5-DDC2-BE64-26A2530676AC}"/>
              </a:ext>
            </a:extLst>
          </p:cNvPr>
          <p:cNvPicPr>
            <a:picLocks noChangeAspect="1"/>
          </p:cNvPicPr>
          <p:nvPr/>
        </p:nvPicPr>
        <p:blipFill>
          <a:blip r:embed="rId12"/>
          <a:stretch>
            <a:fillRect/>
          </a:stretch>
        </p:blipFill>
        <p:spPr>
          <a:xfrm>
            <a:off x="5656649" y="2790800"/>
            <a:ext cx="2394047" cy="1502308"/>
          </a:xfrm>
          <a:prstGeom prst="rect">
            <a:avLst/>
          </a:prstGeom>
        </p:spPr>
      </p:pic>
      <p:pic>
        <p:nvPicPr>
          <p:cNvPr id="22" name="Picture 21" descr="Screen of a cell phone&#10;&#10;Description automatically generated">
            <a:extLst>
              <a:ext uri="{FF2B5EF4-FFF2-40B4-BE49-F238E27FC236}">
                <a16:creationId xmlns:a16="http://schemas.microsoft.com/office/drawing/2014/main" id="{CA03667E-1050-BD6A-9E17-04898722508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80733" y="3405399"/>
            <a:ext cx="1713144" cy="2474542"/>
          </a:xfrm>
          <a:prstGeom prst="rect">
            <a:avLst/>
          </a:prstGeom>
        </p:spPr>
      </p:pic>
      <p:pic>
        <p:nvPicPr>
          <p:cNvPr id="23" name="Picture 22">
            <a:extLst>
              <a:ext uri="{FF2B5EF4-FFF2-40B4-BE49-F238E27FC236}">
                <a16:creationId xmlns:a16="http://schemas.microsoft.com/office/drawing/2014/main" id="{6793682C-7913-2585-631B-11DE885C57B1}"/>
              </a:ext>
            </a:extLst>
          </p:cNvPr>
          <p:cNvPicPr>
            <a:picLocks noChangeAspect="1"/>
          </p:cNvPicPr>
          <p:nvPr/>
        </p:nvPicPr>
        <p:blipFill>
          <a:blip r:embed="rId15"/>
          <a:stretch>
            <a:fillRect/>
          </a:stretch>
        </p:blipFill>
        <p:spPr>
          <a:xfrm>
            <a:off x="7677542" y="4058707"/>
            <a:ext cx="721023" cy="1271686"/>
          </a:xfrm>
          <a:prstGeom prst="rect">
            <a:avLst/>
          </a:prstGeom>
        </p:spPr>
      </p:pic>
    </p:spTree>
    <p:extLst>
      <p:ext uri="{BB962C8B-B14F-4D97-AF65-F5344CB8AC3E}">
        <p14:creationId xmlns:p14="http://schemas.microsoft.com/office/powerpoint/2010/main" val="824002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Arrow 4"/>
          <p:cNvSpPr/>
          <p:nvPr/>
        </p:nvSpPr>
        <p:spPr>
          <a:xfrm>
            <a:off x="0" y="1447800"/>
            <a:ext cx="12192000" cy="3363686"/>
          </a:xfrm>
          <a:prstGeom prst="rightArrow">
            <a:avLst/>
          </a:prstGeom>
          <a:solidFill>
            <a:srgbClr val="E055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mn-ea"/>
              <a:cs typeface="+mn-cs"/>
            </a:endParaRPr>
          </a:p>
        </p:txBody>
      </p:sp>
      <p:sp>
        <p:nvSpPr>
          <p:cNvPr id="9" name="Title 8">
            <a:extLst>
              <a:ext uri="{FF2B5EF4-FFF2-40B4-BE49-F238E27FC236}">
                <a16:creationId xmlns:a16="http://schemas.microsoft.com/office/drawing/2014/main" id="{A210CC7E-238E-F748-B359-E34A81F47B65}"/>
              </a:ext>
            </a:extLst>
          </p:cNvPr>
          <p:cNvSpPr>
            <a:spLocks noGrp="1"/>
          </p:cNvSpPr>
          <p:nvPr>
            <p:ph type="title"/>
          </p:nvPr>
        </p:nvSpPr>
        <p:spPr/>
        <p:txBody>
          <a:bodyPr>
            <a:normAutofit/>
          </a:bodyPr>
          <a:lstStyle/>
          <a:p>
            <a:r>
              <a:rPr lang="en-US" sz="3200">
                <a:latin typeface="Open Sans" panose="020B0606030504020204" pitchFamily="34" charset="0"/>
              </a:rPr>
              <a:t>WHAT’S NEXT?</a:t>
            </a:r>
          </a:p>
        </p:txBody>
      </p:sp>
      <p:sp>
        <p:nvSpPr>
          <p:cNvPr id="8" name="Rectangle 7"/>
          <p:cNvSpPr/>
          <p:nvPr/>
        </p:nvSpPr>
        <p:spPr>
          <a:xfrm>
            <a:off x="7378647" y="1447800"/>
            <a:ext cx="2514601" cy="3581038"/>
          </a:xfrm>
          <a:prstGeom prst="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mn-ea"/>
                <a:cs typeface="+mn-cs"/>
              </a:rPr>
              <a:t>CONTACT THE LIBRARY!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Open Sans" panose="020B0606030504020204" pitchFamily="34" charset="0"/>
              <a:ea typeface="+mn-ea"/>
              <a:cs typeface="+mn-cs"/>
            </a:endParaRPr>
          </a:p>
        </p:txBody>
      </p:sp>
      <p:sp>
        <p:nvSpPr>
          <p:cNvPr id="6" name="Rectangle 5"/>
          <p:cNvSpPr/>
          <p:nvPr/>
        </p:nvSpPr>
        <p:spPr>
          <a:xfrm>
            <a:off x="4103393" y="1451335"/>
            <a:ext cx="2514601" cy="3581038"/>
          </a:xfrm>
          <a:prstGeom prst="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mn-ea"/>
                <a:cs typeface="+mn-cs"/>
              </a:rPr>
              <a:t>SHARE WITH STUDENTS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mn-ea"/>
              <a:cs typeface="+mn-cs"/>
            </a:endParaRPr>
          </a:p>
        </p:txBody>
      </p:sp>
      <p:sp>
        <p:nvSpPr>
          <p:cNvPr id="7" name="Rectangle 6"/>
          <p:cNvSpPr/>
          <p:nvPr/>
        </p:nvSpPr>
        <p:spPr>
          <a:xfrm>
            <a:off x="782400" y="1447800"/>
            <a:ext cx="2514601" cy="3581038"/>
          </a:xfrm>
          <a:prstGeom prst="rect">
            <a:avLst/>
          </a:prstGeom>
          <a:solidFill>
            <a:srgbClr val="009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Open Sans" panose="020B0606030504020204" pitchFamily="34" charset="0"/>
                <a:ea typeface="+mn-ea"/>
                <a:cs typeface="+mn-cs"/>
              </a:rPr>
              <a:t>EXPLORE </a:t>
            </a:r>
            <a:r>
              <a:rPr kumimoji="0" lang="en-US" sz="1800" b="1" i="1" u="none" strike="noStrike" kern="1200" cap="none" spc="0" normalizeH="0" baseline="0" noProof="0">
                <a:ln>
                  <a:noFill/>
                </a:ln>
                <a:solidFill>
                  <a:srgbClr val="FFFFFF"/>
                </a:solidFill>
                <a:effectLst/>
                <a:uLnTx/>
                <a:uFillTx/>
                <a:latin typeface="Open Sans" panose="020B0606030504020204" pitchFamily="34" charset="0"/>
                <a:ea typeface="+mn-ea"/>
                <a:cs typeface="+mn-cs"/>
              </a:rPr>
              <a:t>GALE INTERACTIVE: </a:t>
            </a:r>
            <a:r>
              <a:rPr lang="en-US" b="1" i="1">
                <a:solidFill>
                  <a:srgbClr val="FFFFFF"/>
                </a:solidFill>
                <a:latin typeface="Open Sans" panose="020B0606030504020204" pitchFamily="34" charset="0"/>
              </a:rPr>
              <a:t>CHEMISTRY</a:t>
            </a:r>
            <a:endParaRPr kumimoji="0" lang="en-US" sz="1800" b="1" i="0" u="none" strike="noStrike" kern="1200" cap="none" spc="0" normalizeH="0" baseline="0" noProof="0">
              <a:ln>
                <a:noFill/>
              </a:ln>
              <a:solidFill>
                <a:srgbClr val="FFFFFF"/>
              </a:solidFill>
              <a:effectLst/>
              <a:uLnTx/>
              <a:uFillTx/>
              <a:latin typeface="Open Sans" panose="020B0606030504020204" pitchFamily="34" charset="0"/>
              <a:ea typeface="+mn-ea"/>
              <a:cs typeface="+mn-cs"/>
            </a:endParaRPr>
          </a:p>
        </p:txBody>
      </p:sp>
      <p:pic>
        <p:nvPicPr>
          <p:cNvPr id="20" name="Graphic 19" descr="Books on shelf">
            <a:extLst>
              <a:ext uri="{FF2B5EF4-FFF2-40B4-BE49-F238E27FC236}">
                <a16:creationId xmlns:a16="http://schemas.microsoft.com/office/drawing/2014/main" id="{6C98A623-58EF-064D-BF3C-DA4A009B8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11255" y="1899504"/>
            <a:ext cx="2049383" cy="2049383"/>
          </a:xfrm>
          <a:prstGeom prst="rect">
            <a:avLst/>
          </a:prstGeom>
        </p:spPr>
      </p:pic>
      <p:pic>
        <p:nvPicPr>
          <p:cNvPr id="21" name="Picture 20" descr="A close up of a logo&#10;&#10;Description automatically generated">
            <a:extLst>
              <a:ext uri="{FF2B5EF4-FFF2-40B4-BE49-F238E27FC236}">
                <a16:creationId xmlns:a16="http://schemas.microsoft.com/office/drawing/2014/main" id="{D45F0477-DBD5-2B43-9518-306E23310804}"/>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16176" y="1810457"/>
            <a:ext cx="1179270" cy="1190859"/>
          </a:xfrm>
          <a:prstGeom prst="rect">
            <a:avLst/>
          </a:prstGeom>
        </p:spPr>
      </p:pic>
      <p:pic>
        <p:nvPicPr>
          <p:cNvPr id="22" name="Picture 21" descr="A close up of a sign&#10;&#10;Description automatically generated">
            <a:extLst>
              <a:ext uri="{FF2B5EF4-FFF2-40B4-BE49-F238E27FC236}">
                <a16:creationId xmlns:a16="http://schemas.microsoft.com/office/drawing/2014/main" id="{1506AF7B-4AB1-B044-AAA1-3D89E385712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8172" y="3103511"/>
            <a:ext cx="775278" cy="672336"/>
          </a:xfrm>
          <a:prstGeom prst="rect">
            <a:avLst/>
          </a:prstGeom>
        </p:spPr>
      </p:pic>
      <p:pic>
        <p:nvPicPr>
          <p:cNvPr id="24" name="Picture 23" descr="A close up of a sign&#10;&#10;Description automatically generated">
            <a:extLst>
              <a:ext uri="{FF2B5EF4-FFF2-40B4-BE49-F238E27FC236}">
                <a16:creationId xmlns:a16="http://schemas.microsoft.com/office/drawing/2014/main" id="{2ACECA9A-3B20-C247-A792-9866A262C6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04617" y="2008340"/>
            <a:ext cx="795095" cy="795095"/>
          </a:xfrm>
          <a:prstGeom prst="rect">
            <a:avLst/>
          </a:prstGeom>
        </p:spPr>
      </p:pic>
      <p:pic>
        <p:nvPicPr>
          <p:cNvPr id="26" name="Picture 25" descr="A close up of a logo&#10;&#10;Description automatically generated">
            <a:extLst>
              <a:ext uri="{FF2B5EF4-FFF2-40B4-BE49-F238E27FC236}">
                <a16:creationId xmlns:a16="http://schemas.microsoft.com/office/drawing/2014/main" id="{3C2DED92-89AE-824E-BC25-64AD9BF1449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75755" y="3005220"/>
            <a:ext cx="1052817" cy="868919"/>
          </a:xfrm>
          <a:prstGeom prst="rect">
            <a:avLst/>
          </a:prstGeom>
        </p:spPr>
      </p:pic>
      <p:cxnSp>
        <p:nvCxnSpPr>
          <p:cNvPr id="28" name="Straight Connector 27">
            <a:extLst>
              <a:ext uri="{FF2B5EF4-FFF2-40B4-BE49-F238E27FC236}">
                <a16:creationId xmlns:a16="http://schemas.microsoft.com/office/drawing/2014/main" id="{3AE756CD-2C65-5B45-8B54-66D5729B36C9}"/>
              </a:ext>
            </a:extLst>
          </p:cNvPr>
          <p:cNvCxnSpPr>
            <a:cxnSpLocks/>
          </p:cNvCxnSpPr>
          <p:nvPr/>
        </p:nvCxnSpPr>
        <p:spPr>
          <a:xfrm>
            <a:off x="898143" y="4120580"/>
            <a:ext cx="230323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851D14D-A7C6-BD4E-8170-C4B509ADA241}"/>
              </a:ext>
            </a:extLst>
          </p:cNvPr>
          <p:cNvCxnSpPr>
            <a:cxnSpLocks/>
          </p:cNvCxnSpPr>
          <p:nvPr/>
        </p:nvCxnSpPr>
        <p:spPr>
          <a:xfrm>
            <a:off x="4209076" y="4120580"/>
            <a:ext cx="230323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97ECE7-8DAF-A942-8944-ABC6D2994D0B}"/>
              </a:ext>
            </a:extLst>
          </p:cNvPr>
          <p:cNvCxnSpPr>
            <a:cxnSpLocks/>
          </p:cNvCxnSpPr>
          <p:nvPr/>
        </p:nvCxnSpPr>
        <p:spPr>
          <a:xfrm>
            <a:off x="7484330" y="4097430"/>
            <a:ext cx="2303234"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B92880E-BF82-37D0-D2C6-99C3DA86D190}"/>
              </a:ext>
            </a:extLst>
          </p:cNvPr>
          <p:cNvPicPr>
            <a:picLocks noChangeAspect="1"/>
          </p:cNvPicPr>
          <p:nvPr/>
        </p:nvPicPr>
        <p:blipFill rotWithShape="1">
          <a:blip r:embed="rId9"/>
          <a:srcRect l="441" r="1"/>
          <a:stretch/>
        </p:blipFill>
        <p:spPr>
          <a:xfrm>
            <a:off x="775702" y="2030636"/>
            <a:ext cx="2527996" cy="1941359"/>
          </a:xfrm>
          <a:prstGeom prst="rect">
            <a:avLst/>
          </a:prstGeom>
          <a:ln w="28575">
            <a:noFill/>
          </a:ln>
        </p:spPr>
      </p:pic>
    </p:spTree>
    <p:extLst>
      <p:ext uri="{BB962C8B-B14F-4D97-AF65-F5344CB8AC3E}">
        <p14:creationId xmlns:p14="http://schemas.microsoft.com/office/powerpoint/2010/main" val="2031315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Internet">
            <a:extLst>
              <a:ext uri="{FF2B5EF4-FFF2-40B4-BE49-F238E27FC236}">
                <a16:creationId xmlns:a16="http://schemas.microsoft.com/office/drawing/2014/main" id="{42C25908-9851-CD4A-9E56-EEC7304BD9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9242" y="1610903"/>
            <a:ext cx="2557557" cy="2557557"/>
          </a:xfrm>
          <a:prstGeom prst="rect">
            <a:avLst/>
          </a:prstGeom>
        </p:spPr>
      </p:pic>
      <p:pic>
        <p:nvPicPr>
          <p:cNvPr id="5" name="Graphic 4" descr="Head with gears">
            <a:extLst>
              <a:ext uri="{FF2B5EF4-FFF2-40B4-BE49-F238E27FC236}">
                <a16:creationId xmlns:a16="http://schemas.microsoft.com/office/drawing/2014/main" id="{AFA30EB9-1E5F-4B4F-B659-16657FE9BA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5598" y="1956284"/>
            <a:ext cx="1987807" cy="1987807"/>
          </a:xfrm>
          <a:prstGeom prst="rect">
            <a:avLst/>
          </a:prstGeom>
        </p:spPr>
      </p:pic>
      <p:sp>
        <p:nvSpPr>
          <p:cNvPr id="2" name="Title 1">
            <a:extLst>
              <a:ext uri="{FF2B5EF4-FFF2-40B4-BE49-F238E27FC236}">
                <a16:creationId xmlns:a16="http://schemas.microsoft.com/office/drawing/2014/main" id="{F6DA2EC3-9848-8020-6E00-0A287ABC7110}"/>
              </a:ext>
            </a:extLst>
          </p:cNvPr>
          <p:cNvSpPr>
            <a:spLocks noGrp="1"/>
          </p:cNvSpPr>
          <p:nvPr>
            <p:ph type="title"/>
          </p:nvPr>
        </p:nvSpPr>
        <p:spPr/>
        <p:txBody>
          <a:bodyPr>
            <a:normAutofit/>
          </a:bodyPr>
          <a:lstStyle/>
          <a:p>
            <a:r>
              <a:rPr lang="en-US" sz="3200" cap="all">
                <a:solidFill>
                  <a:srgbClr val="003865"/>
                </a:solidFill>
              </a:rPr>
              <a:t>Connect FOR MORE IDEAS</a:t>
            </a:r>
            <a:endParaRPr lang="en-US" sz="3200"/>
          </a:p>
        </p:txBody>
      </p:sp>
      <p:pic>
        <p:nvPicPr>
          <p:cNvPr id="11" name="Picture 10">
            <a:extLst>
              <a:ext uri="{FF2B5EF4-FFF2-40B4-BE49-F238E27FC236}">
                <a16:creationId xmlns:a16="http://schemas.microsoft.com/office/drawing/2014/main" id="{2ECA77CB-A3EB-450F-9504-9ECB37CFDF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344037" y="2005175"/>
            <a:ext cx="3306788" cy="1772358"/>
          </a:xfrm>
          <a:prstGeom prst="rect">
            <a:avLst/>
          </a:prstGeom>
          <a:ln w="3175">
            <a:solidFill>
              <a:schemeClr val="bg1">
                <a:lumMod val="50000"/>
              </a:schemeClr>
            </a:solidFill>
          </a:ln>
        </p:spPr>
      </p:pic>
      <p:sp>
        <p:nvSpPr>
          <p:cNvPr id="17" name="TextBox 16">
            <a:extLst>
              <a:ext uri="{FF2B5EF4-FFF2-40B4-BE49-F238E27FC236}">
                <a16:creationId xmlns:a16="http://schemas.microsoft.com/office/drawing/2014/main" id="{A696664A-1677-4210-8877-B28E6591B6A7}"/>
              </a:ext>
            </a:extLst>
          </p:cNvPr>
          <p:cNvSpPr txBox="1"/>
          <p:nvPr/>
        </p:nvSpPr>
        <p:spPr>
          <a:xfrm>
            <a:off x="4176735" y="3990088"/>
            <a:ext cx="3431222" cy="1277724"/>
          </a:xfrm>
          <a:prstGeom prst="rect">
            <a:avLst/>
          </a:prstGeom>
          <a:solidFill>
            <a:schemeClr val="bg1"/>
          </a:solidFill>
          <a:ln w="28575">
            <a:solidFill>
              <a:schemeClr val="bg1"/>
            </a:solidFill>
            <a:extLst>
              <a:ext uri="{C807C97D-BFC1-408E-A445-0C87EB9F89A2}">
                <ask:lineSketchStyleProps xmlns:ask="http://schemas.microsoft.com/office/drawing/2018/sketchyshapes" sd="86837363">
                  <a:custGeom>
                    <a:avLst/>
                    <a:gdLst>
                      <a:gd name="connsiteX0" fmla="*/ 0 w 3474720"/>
                      <a:gd name="connsiteY0" fmla="*/ 0 h 1718640"/>
                      <a:gd name="connsiteX1" fmla="*/ 3474720 w 3474720"/>
                      <a:gd name="connsiteY1" fmla="*/ 0 h 1718640"/>
                      <a:gd name="connsiteX2" fmla="*/ 3474720 w 3474720"/>
                      <a:gd name="connsiteY2" fmla="*/ 1718640 h 1718640"/>
                      <a:gd name="connsiteX3" fmla="*/ 0 w 3474720"/>
                      <a:gd name="connsiteY3" fmla="*/ 1718640 h 1718640"/>
                      <a:gd name="connsiteX4" fmla="*/ 0 w 3474720"/>
                      <a:gd name="connsiteY4" fmla="*/ 0 h 171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4720" h="1718640" fill="none" extrusionOk="0">
                        <a:moveTo>
                          <a:pt x="0" y="0"/>
                        </a:moveTo>
                        <a:cubicBezTo>
                          <a:pt x="1283592" y="106216"/>
                          <a:pt x="2339098" y="-142119"/>
                          <a:pt x="3474720" y="0"/>
                        </a:cubicBezTo>
                        <a:cubicBezTo>
                          <a:pt x="3381101" y="816649"/>
                          <a:pt x="3322751" y="1196267"/>
                          <a:pt x="3474720" y="1718640"/>
                        </a:cubicBezTo>
                        <a:cubicBezTo>
                          <a:pt x="2509555" y="1689412"/>
                          <a:pt x="409821" y="1702946"/>
                          <a:pt x="0" y="1718640"/>
                        </a:cubicBezTo>
                        <a:cubicBezTo>
                          <a:pt x="80725" y="862424"/>
                          <a:pt x="-83828" y="853185"/>
                          <a:pt x="0" y="0"/>
                        </a:cubicBezTo>
                        <a:close/>
                      </a:path>
                      <a:path w="3474720" h="1718640" stroke="0" extrusionOk="0">
                        <a:moveTo>
                          <a:pt x="0" y="0"/>
                        </a:moveTo>
                        <a:cubicBezTo>
                          <a:pt x="657497" y="-71603"/>
                          <a:pt x="2133036" y="126493"/>
                          <a:pt x="3474720" y="0"/>
                        </a:cubicBezTo>
                        <a:cubicBezTo>
                          <a:pt x="3472244" y="265099"/>
                          <a:pt x="3496748" y="1176980"/>
                          <a:pt x="3474720" y="1718640"/>
                        </a:cubicBezTo>
                        <a:cubicBezTo>
                          <a:pt x="3006015" y="1763484"/>
                          <a:pt x="1321282" y="1561753"/>
                          <a:pt x="0" y="1718640"/>
                        </a:cubicBezTo>
                        <a:cubicBezTo>
                          <a:pt x="78573" y="889051"/>
                          <a:pt x="138484" y="301556"/>
                          <a:pt x="0" y="0"/>
                        </a:cubicBezTo>
                        <a:close/>
                      </a:path>
                    </a:pathLst>
                  </a:custGeom>
                  <ask:type>
                    <ask:lineSketchNone/>
                  </ask:type>
                </ask:lineSketchStyleProps>
              </a:ext>
            </a:extLst>
          </a:ln>
        </p:spPr>
        <p:txBody>
          <a:bodyPr vert="horz" wrap="square" lIns="91440" tIns="45720" rIns="91440" bIns="45720" rtlCol="0" anchor="ctr" anchorCtr="0">
            <a:noAutofit/>
          </a:bodyPr>
          <a:lstStyle>
            <a:lvl1pPr indent="0">
              <a:lnSpc>
                <a:spcPct val="90000"/>
              </a:lnSpc>
              <a:spcBef>
                <a:spcPts val="500"/>
              </a:spcBef>
              <a:buClr>
                <a:schemeClr val="bg1"/>
              </a:buClr>
              <a:buSzPct val="80000"/>
              <a:buFont typeface="Arial" charset="0"/>
              <a:buNone/>
              <a:tabLst>
                <a:tab pos="283464" algn="l"/>
                <a:tab pos="740664" algn="l"/>
                <a:tab pos="1197864" algn="l"/>
                <a:tab pos="1655064" algn="l"/>
                <a:tab pos="2112264" algn="l"/>
                <a:tab pos="2569464" algn="l"/>
                <a:tab pos="3026664" algn="l"/>
              </a:tabLst>
              <a:defRPr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740664" indent="-283464" defTabSz="3026664">
              <a:lnSpc>
                <a:spcPct val="90000"/>
              </a:lnSpc>
              <a:spcBef>
                <a:spcPts val="500"/>
              </a:spcBef>
              <a:buClr>
                <a:schemeClr val="bg1"/>
              </a:buClr>
              <a:buSzPct val="80000"/>
              <a:buFont typeface="Arial" charset="0"/>
              <a:buChar char="•"/>
              <a:tabLst>
                <a:tab pos="283464" algn="l"/>
                <a:tab pos="740664" algn="l"/>
                <a:tab pos="1197864" algn="l"/>
                <a:tab pos="1655064" algn="l"/>
                <a:tab pos="2112264" algn="l"/>
                <a:tab pos="2569464" algn="l"/>
                <a:tab pos="3026664" algn="l"/>
              </a:tabLst>
              <a:defRPr sz="1600" baseline="0">
                <a:solidFill>
                  <a:schemeClr val="bg1"/>
                </a:solidFill>
              </a:defRPr>
            </a:lvl2pPr>
            <a:lvl3pPr marL="1197864" marR="0" indent="-283464" defTabSz="914377" fontAlgn="auto">
              <a:lnSpc>
                <a:spcPct val="90000"/>
              </a:lnSpc>
              <a:spcBef>
                <a:spcPts val="500"/>
              </a:spcBef>
              <a:spcAft>
                <a:spcPts val="0"/>
              </a:spcAft>
              <a:buClr>
                <a:schemeClr val="bg1"/>
              </a:buClr>
              <a:buSzPct val="80000"/>
              <a:buFont typeface="Arial"/>
              <a:buChar char="•"/>
              <a:tabLst/>
              <a:defRPr sz="1600" baseline="0">
                <a:solidFill>
                  <a:schemeClr val="bg1"/>
                </a:solidFill>
              </a:defRPr>
            </a:lvl3pPr>
            <a:lvl4pPr marL="1655064" marR="0" indent="-283464" defTabSz="3026664" fontAlgn="auto">
              <a:lnSpc>
                <a:spcPct val="90000"/>
              </a:lnSpc>
              <a:spcBef>
                <a:spcPts val="500"/>
              </a:spcBef>
              <a:spcAft>
                <a:spcPts val="0"/>
              </a:spcAft>
              <a:buClr>
                <a:schemeClr val="bg1"/>
              </a:buClr>
              <a:buSzPct val="80000"/>
              <a:buFont typeface="Arial" charset="0"/>
              <a:buChar char="•"/>
              <a:tabLst>
                <a:tab pos="283464" algn="l"/>
                <a:tab pos="740664" algn="l"/>
                <a:tab pos="1197864" algn="l"/>
                <a:tab pos="1655064" algn="l"/>
                <a:tab pos="2112264" algn="l"/>
                <a:tab pos="2569464" algn="l"/>
                <a:tab pos="3026664" algn="l"/>
              </a:tabLst>
              <a:defRPr sz="1600">
                <a:solidFill>
                  <a:schemeClr val="bg1"/>
                </a:solidFill>
              </a:defRPr>
            </a:lvl4pPr>
            <a:lvl5pPr marL="2112264" marR="0" indent="-283464" defTabSz="3026664" fontAlgn="auto">
              <a:lnSpc>
                <a:spcPct val="90000"/>
              </a:lnSpc>
              <a:spcBef>
                <a:spcPts val="500"/>
              </a:spcBef>
              <a:spcAft>
                <a:spcPts val="0"/>
              </a:spcAft>
              <a:buClr>
                <a:schemeClr val="bg1"/>
              </a:buClr>
              <a:buSzPct val="80000"/>
              <a:buFont typeface="Arial" charset="0"/>
              <a:buChar char="•"/>
              <a:tabLst>
                <a:tab pos="283464" algn="l"/>
                <a:tab pos="740664" algn="l"/>
                <a:tab pos="1197864" algn="l"/>
                <a:tab pos="1655064" algn="l"/>
                <a:tab pos="2112264" algn="l"/>
                <a:tab pos="2569464" algn="l"/>
                <a:tab pos="3026664" algn="l"/>
              </a:tabLst>
              <a:defRPr sz="1600">
                <a:solidFill>
                  <a:schemeClr val="bg1"/>
                </a:solidFill>
              </a:defRPr>
            </a:lvl5pPr>
            <a:lvl6pPr marL="2569464" marR="0" indent="-283464" defTabSz="914377" fontAlgn="auto">
              <a:lnSpc>
                <a:spcPct val="90000"/>
              </a:lnSpc>
              <a:spcBef>
                <a:spcPts val="500"/>
              </a:spcBef>
              <a:spcAft>
                <a:spcPts val="0"/>
              </a:spcAft>
              <a:buClr>
                <a:schemeClr val="bg1"/>
              </a:buClr>
              <a:buSzPct val="80000"/>
              <a:buFont typeface="Arial"/>
              <a:buChar char="•"/>
              <a:tabLst/>
              <a:defRPr sz="1600" baseline="0">
                <a:solidFill>
                  <a:schemeClr val="bg1"/>
                </a:solidFill>
              </a:defRPr>
            </a:lvl6pPr>
            <a:lvl7pPr marL="2569464" indent="-283464" defTabSz="914377">
              <a:lnSpc>
                <a:spcPct val="90000"/>
              </a:lnSpc>
              <a:spcBef>
                <a:spcPts val="500"/>
              </a:spcBef>
              <a:buClr>
                <a:srgbClr val="E05529"/>
              </a:buClr>
              <a:buSzPct val="80000"/>
              <a:buFont typeface="Arial"/>
              <a:buChar char="•"/>
              <a:defRPr sz="1600">
                <a:solidFill>
                  <a:schemeClr val="tx2"/>
                </a:solidFill>
              </a:defRPr>
            </a:lvl7pPr>
            <a:lvl8pPr marL="3428914" indent="-228594" defTabSz="914377">
              <a:lnSpc>
                <a:spcPct val="90000"/>
              </a:lnSpc>
              <a:spcBef>
                <a:spcPts val="500"/>
              </a:spcBef>
              <a:buFont typeface="Arial"/>
              <a:buChar char="•"/>
              <a:defRPr>
                <a:solidFill>
                  <a:schemeClr val="tx1"/>
                </a:solidFill>
              </a:defRPr>
            </a:lvl8pPr>
            <a:lvl9pPr marL="3886103" indent="-228594" defTabSz="914377">
              <a:lnSpc>
                <a:spcPct val="90000"/>
              </a:lnSpc>
              <a:spcBef>
                <a:spcPts val="500"/>
              </a:spcBef>
              <a:buFont typeface="Arial"/>
              <a:buChar char="•"/>
              <a:defRPr>
                <a:solidFill>
                  <a:schemeClr val="tx1"/>
                </a:solidFill>
              </a:defRPr>
            </a:lvl9pPr>
          </a:lstStyle>
          <a:p>
            <a:pPr marL="234950" marR="0" lvl="0" indent="0" algn="ctr" defTabSz="914400" rtl="0" eaLnBrk="1" fontAlgn="auto" latinLnBrk="0" hangingPunct="1">
              <a:lnSpc>
                <a:spcPct val="90000"/>
              </a:lnSpc>
              <a:spcBef>
                <a:spcPts val="600"/>
              </a:spcBef>
              <a:spcAft>
                <a:spcPts val="600"/>
              </a:spcAft>
              <a:buClr>
                <a:srgbClr val="FFFFFF"/>
              </a:buClr>
              <a:buSzPct val="80000"/>
              <a:buFont typeface="Arial" charset="0"/>
              <a:buNone/>
              <a:tabLst>
                <a:tab pos="283464" algn="l"/>
                <a:tab pos="740664" algn="l"/>
                <a:tab pos="1197864" algn="l"/>
                <a:tab pos="1655064" algn="l"/>
                <a:tab pos="2112264" algn="l"/>
                <a:tab pos="2569464" algn="l"/>
                <a:tab pos="3026664" algn="l"/>
              </a:tabLst>
              <a:defRPr/>
            </a:pPr>
            <a:r>
              <a:rPr kumimoji="0" lang="en-US" sz="1600" b="1" i="0" u="none" strike="noStrike" kern="1200" cap="none" spc="0" normalizeH="0" baseline="0" noProof="0">
                <a:ln>
                  <a:noFill/>
                </a:ln>
                <a:solidFill>
                  <a:srgbClr val="006198"/>
                </a:solidFill>
                <a:effectLst/>
                <a:uLnTx/>
                <a:uFillTx/>
                <a:latin typeface="Open Sans" panose="020B0606030504020204" pitchFamily="34" charset="0"/>
                <a:ea typeface="Open Sans Semibold" panose="020B0706030804020204" pitchFamily="34" charset="0"/>
                <a:cs typeface="Open Sans Semibold" panose="020B0706030804020204" pitchFamily="34" charset="0"/>
              </a:rPr>
              <a:t>LIBRARY WEBSITE</a:t>
            </a:r>
          </a:p>
          <a:p>
            <a:pPr marL="234950" marR="0" lvl="0" indent="0" algn="ctr" defTabSz="914400" rtl="0" eaLnBrk="1" fontAlgn="auto" latinLnBrk="0" hangingPunct="1">
              <a:lnSpc>
                <a:spcPct val="90000"/>
              </a:lnSpc>
              <a:spcBef>
                <a:spcPts val="600"/>
              </a:spcBef>
              <a:spcAft>
                <a:spcPts val="600"/>
              </a:spcAft>
              <a:buClr>
                <a:srgbClr val="FFFFFF"/>
              </a:buClr>
              <a:buSzPct val="80000"/>
              <a:buFont typeface="Arial" charset="0"/>
              <a:buNone/>
              <a:tabLst>
                <a:tab pos="283464" algn="l"/>
                <a:tab pos="740664" algn="l"/>
                <a:tab pos="1197864" algn="l"/>
                <a:tab pos="1655064" algn="l"/>
                <a:tab pos="2112264" algn="l"/>
                <a:tab pos="2569464" algn="l"/>
                <a:tab pos="3026664" algn="l"/>
              </a:tabLst>
              <a:defRPr/>
            </a:pPr>
            <a:r>
              <a:rPr kumimoji="0" lang="en-US" sz="1400" b="0" i="0" u="none" strike="noStrike" kern="1200" cap="none" spc="0" normalizeH="0" baseline="0" noProof="0" err="1">
                <a:ln>
                  <a:noFill/>
                </a:ln>
                <a:solidFill>
                  <a:srgbClr val="006198"/>
                </a:solidFill>
                <a:effectLst/>
                <a:uLnTx/>
                <a:uFillTx/>
                <a:latin typeface="Open Sans" panose="020B0606030504020204" pitchFamily="34" charset="0"/>
                <a:ea typeface="Open Sans Semibold" panose="020B0706030804020204" pitchFamily="34" charset="0"/>
                <a:cs typeface="Open Sans Semibold" panose="020B0706030804020204" pitchFamily="34" charset="0"/>
              </a:rPr>
              <a:t>www.librarysite.edu</a:t>
            </a:r>
            <a:endParaRPr kumimoji="0" lang="en-US" sz="1400" b="0" i="0" u="none" strike="noStrike" kern="1200" cap="none" spc="0" normalizeH="0" baseline="0" noProof="0">
              <a:ln>
                <a:noFill/>
              </a:ln>
              <a:solidFill>
                <a:srgbClr val="006198"/>
              </a:solidFill>
              <a:effectLst/>
              <a:uLnTx/>
              <a:uFillTx/>
              <a:latin typeface="Open Sans" panose="020B0606030504020204" pitchFamily="34" charset="0"/>
              <a:ea typeface="Open Sans Semibold" panose="020B0706030804020204" pitchFamily="34" charset="0"/>
              <a:cs typeface="Open Sans Semibold" panose="020B0706030804020204" pitchFamily="34" charset="0"/>
            </a:endParaRPr>
          </a:p>
        </p:txBody>
      </p:sp>
      <p:sp>
        <p:nvSpPr>
          <p:cNvPr id="18" name="TextBox 17">
            <a:extLst>
              <a:ext uri="{FF2B5EF4-FFF2-40B4-BE49-F238E27FC236}">
                <a16:creationId xmlns:a16="http://schemas.microsoft.com/office/drawing/2014/main" id="{412C66CE-FF37-490A-80D0-61F60E8DE257}"/>
              </a:ext>
            </a:extLst>
          </p:cNvPr>
          <p:cNvSpPr txBox="1"/>
          <p:nvPr/>
        </p:nvSpPr>
        <p:spPr>
          <a:xfrm>
            <a:off x="607449" y="3990088"/>
            <a:ext cx="2946259" cy="1277724"/>
          </a:xfrm>
          <a:prstGeom prst="rect">
            <a:avLst/>
          </a:prstGeom>
          <a:noFill/>
          <a:ln w="28575">
            <a:noFill/>
            <a:extLst>
              <a:ext uri="{C807C97D-BFC1-408E-A445-0C87EB9F89A2}">
                <ask:lineSketchStyleProps xmlns:ask="http://schemas.microsoft.com/office/drawing/2018/sketchyshapes" sd="86837363">
                  <a:custGeom>
                    <a:avLst/>
                    <a:gdLst>
                      <a:gd name="connsiteX0" fmla="*/ 0 w 3474720"/>
                      <a:gd name="connsiteY0" fmla="*/ 0 h 1718640"/>
                      <a:gd name="connsiteX1" fmla="*/ 3474720 w 3474720"/>
                      <a:gd name="connsiteY1" fmla="*/ 0 h 1718640"/>
                      <a:gd name="connsiteX2" fmla="*/ 3474720 w 3474720"/>
                      <a:gd name="connsiteY2" fmla="*/ 1718640 h 1718640"/>
                      <a:gd name="connsiteX3" fmla="*/ 0 w 3474720"/>
                      <a:gd name="connsiteY3" fmla="*/ 1718640 h 1718640"/>
                      <a:gd name="connsiteX4" fmla="*/ 0 w 3474720"/>
                      <a:gd name="connsiteY4" fmla="*/ 0 h 171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4720" h="1718640" fill="none" extrusionOk="0">
                        <a:moveTo>
                          <a:pt x="0" y="0"/>
                        </a:moveTo>
                        <a:cubicBezTo>
                          <a:pt x="1283592" y="106216"/>
                          <a:pt x="2339098" y="-142119"/>
                          <a:pt x="3474720" y="0"/>
                        </a:cubicBezTo>
                        <a:cubicBezTo>
                          <a:pt x="3381101" y="816649"/>
                          <a:pt x="3322751" y="1196267"/>
                          <a:pt x="3474720" y="1718640"/>
                        </a:cubicBezTo>
                        <a:cubicBezTo>
                          <a:pt x="2509555" y="1689412"/>
                          <a:pt x="409821" y="1702946"/>
                          <a:pt x="0" y="1718640"/>
                        </a:cubicBezTo>
                        <a:cubicBezTo>
                          <a:pt x="80725" y="862424"/>
                          <a:pt x="-83828" y="853185"/>
                          <a:pt x="0" y="0"/>
                        </a:cubicBezTo>
                        <a:close/>
                      </a:path>
                      <a:path w="3474720" h="1718640" stroke="0" extrusionOk="0">
                        <a:moveTo>
                          <a:pt x="0" y="0"/>
                        </a:moveTo>
                        <a:cubicBezTo>
                          <a:pt x="657497" y="-71603"/>
                          <a:pt x="2133036" y="126493"/>
                          <a:pt x="3474720" y="0"/>
                        </a:cubicBezTo>
                        <a:cubicBezTo>
                          <a:pt x="3472244" y="265099"/>
                          <a:pt x="3496748" y="1176980"/>
                          <a:pt x="3474720" y="1718640"/>
                        </a:cubicBezTo>
                        <a:cubicBezTo>
                          <a:pt x="3006015" y="1763484"/>
                          <a:pt x="1321282" y="1561753"/>
                          <a:pt x="0" y="1718640"/>
                        </a:cubicBezTo>
                        <a:cubicBezTo>
                          <a:pt x="78573" y="889051"/>
                          <a:pt x="138484" y="301556"/>
                          <a:pt x="0" y="0"/>
                        </a:cubicBezTo>
                        <a:close/>
                      </a:path>
                    </a:pathLst>
                  </a:custGeom>
                  <ask:type>
                    <ask:lineSketchNone/>
                  </ask:type>
                </ask:lineSketchStyleProps>
              </a:ext>
            </a:extLst>
          </a:ln>
        </p:spPr>
        <p:txBody>
          <a:bodyPr vert="horz" wrap="square" lIns="91440" tIns="45720" rIns="91440" bIns="45720" rtlCol="0" anchor="ctr" anchorCtr="0">
            <a:noAutofit/>
          </a:bodyPr>
          <a:lstStyle>
            <a:lvl1pPr indent="0">
              <a:lnSpc>
                <a:spcPct val="90000"/>
              </a:lnSpc>
              <a:spcBef>
                <a:spcPts val="500"/>
              </a:spcBef>
              <a:buClr>
                <a:schemeClr val="bg1"/>
              </a:buClr>
              <a:buSzPct val="80000"/>
              <a:buFont typeface="Arial" charset="0"/>
              <a:buNone/>
              <a:tabLst>
                <a:tab pos="283464" algn="l"/>
                <a:tab pos="740664" algn="l"/>
                <a:tab pos="1197864" algn="l"/>
                <a:tab pos="1655064" algn="l"/>
                <a:tab pos="2112264" algn="l"/>
                <a:tab pos="2569464" algn="l"/>
                <a:tab pos="3026664" algn="l"/>
              </a:tabLst>
              <a:defRPr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740664" indent="-283464" defTabSz="3026664">
              <a:lnSpc>
                <a:spcPct val="90000"/>
              </a:lnSpc>
              <a:spcBef>
                <a:spcPts val="500"/>
              </a:spcBef>
              <a:buClr>
                <a:schemeClr val="bg1"/>
              </a:buClr>
              <a:buSzPct val="80000"/>
              <a:buFont typeface="Arial" charset="0"/>
              <a:buChar char="•"/>
              <a:tabLst>
                <a:tab pos="283464" algn="l"/>
                <a:tab pos="740664" algn="l"/>
                <a:tab pos="1197864" algn="l"/>
                <a:tab pos="1655064" algn="l"/>
                <a:tab pos="2112264" algn="l"/>
                <a:tab pos="2569464" algn="l"/>
                <a:tab pos="3026664" algn="l"/>
              </a:tabLst>
              <a:defRPr sz="1600" baseline="0">
                <a:solidFill>
                  <a:schemeClr val="bg1"/>
                </a:solidFill>
              </a:defRPr>
            </a:lvl2pPr>
            <a:lvl3pPr marL="1197864" marR="0" indent="-283464" defTabSz="914377" fontAlgn="auto">
              <a:lnSpc>
                <a:spcPct val="90000"/>
              </a:lnSpc>
              <a:spcBef>
                <a:spcPts val="500"/>
              </a:spcBef>
              <a:spcAft>
                <a:spcPts val="0"/>
              </a:spcAft>
              <a:buClr>
                <a:schemeClr val="bg1"/>
              </a:buClr>
              <a:buSzPct val="80000"/>
              <a:buFont typeface="Arial"/>
              <a:buChar char="•"/>
              <a:tabLst/>
              <a:defRPr sz="1600" baseline="0">
                <a:solidFill>
                  <a:schemeClr val="bg1"/>
                </a:solidFill>
              </a:defRPr>
            </a:lvl3pPr>
            <a:lvl4pPr marL="1655064" marR="0" indent="-283464" defTabSz="3026664" fontAlgn="auto">
              <a:lnSpc>
                <a:spcPct val="90000"/>
              </a:lnSpc>
              <a:spcBef>
                <a:spcPts val="500"/>
              </a:spcBef>
              <a:spcAft>
                <a:spcPts val="0"/>
              </a:spcAft>
              <a:buClr>
                <a:schemeClr val="bg1"/>
              </a:buClr>
              <a:buSzPct val="80000"/>
              <a:buFont typeface="Arial" charset="0"/>
              <a:buChar char="•"/>
              <a:tabLst>
                <a:tab pos="283464" algn="l"/>
                <a:tab pos="740664" algn="l"/>
                <a:tab pos="1197864" algn="l"/>
                <a:tab pos="1655064" algn="l"/>
                <a:tab pos="2112264" algn="l"/>
                <a:tab pos="2569464" algn="l"/>
                <a:tab pos="3026664" algn="l"/>
              </a:tabLst>
              <a:defRPr sz="1600">
                <a:solidFill>
                  <a:schemeClr val="bg1"/>
                </a:solidFill>
              </a:defRPr>
            </a:lvl4pPr>
            <a:lvl5pPr marL="2112264" marR="0" indent="-283464" defTabSz="3026664" fontAlgn="auto">
              <a:lnSpc>
                <a:spcPct val="90000"/>
              </a:lnSpc>
              <a:spcBef>
                <a:spcPts val="500"/>
              </a:spcBef>
              <a:spcAft>
                <a:spcPts val="0"/>
              </a:spcAft>
              <a:buClr>
                <a:schemeClr val="bg1"/>
              </a:buClr>
              <a:buSzPct val="80000"/>
              <a:buFont typeface="Arial" charset="0"/>
              <a:buChar char="•"/>
              <a:tabLst>
                <a:tab pos="283464" algn="l"/>
                <a:tab pos="740664" algn="l"/>
                <a:tab pos="1197864" algn="l"/>
                <a:tab pos="1655064" algn="l"/>
                <a:tab pos="2112264" algn="l"/>
                <a:tab pos="2569464" algn="l"/>
                <a:tab pos="3026664" algn="l"/>
              </a:tabLst>
              <a:defRPr sz="1600">
                <a:solidFill>
                  <a:schemeClr val="bg1"/>
                </a:solidFill>
              </a:defRPr>
            </a:lvl5pPr>
            <a:lvl6pPr marL="2569464" marR="0" indent="-283464" defTabSz="914377" fontAlgn="auto">
              <a:lnSpc>
                <a:spcPct val="90000"/>
              </a:lnSpc>
              <a:spcBef>
                <a:spcPts val="500"/>
              </a:spcBef>
              <a:spcAft>
                <a:spcPts val="0"/>
              </a:spcAft>
              <a:buClr>
                <a:schemeClr val="bg1"/>
              </a:buClr>
              <a:buSzPct val="80000"/>
              <a:buFont typeface="Arial"/>
              <a:buChar char="•"/>
              <a:tabLst/>
              <a:defRPr sz="1600" baseline="0">
                <a:solidFill>
                  <a:schemeClr val="bg1"/>
                </a:solidFill>
              </a:defRPr>
            </a:lvl6pPr>
            <a:lvl7pPr marL="2569464" indent="-283464" defTabSz="914377">
              <a:lnSpc>
                <a:spcPct val="90000"/>
              </a:lnSpc>
              <a:spcBef>
                <a:spcPts val="500"/>
              </a:spcBef>
              <a:buClr>
                <a:srgbClr val="E05529"/>
              </a:buClr>
              <a:buSzPct val="80000"/>
              <a:buFont typeface="Arial"/>
              <a:buChar char="•"/>
              <a:defRPr sz="1600">
                <a:solidFill>
                  <a:schemeClr val="tx2"/>
                </a:solidFill>
              </a:defRPr>
            </a:lvl7pPr>
            <a:lvl8pPr marL="3428914" indent="-228594" defTabSz="914377">
              <a:lnSpc>
                <a:spcPct val="90000"/>
              </a:lnSpc>
              <a:spcBef>
                <a:spcPts val="500"/>
              </a:spcBef>
              <a:buFont typeface="Arial"/>
              <a:buChar char="•"/>
              <a:defRPr>
                <a:solidFill>
                  <a:schemeClr val="tx1"/>
                </a:solidFill>
              </a:defRPr>
            </a:lvl8pPr>
            <a:lvl9pPr marL="3886103" indent="-228594" defTabSz="914377">
              <a:lnSpc>
                <a:spcPct val="90000"/>
              </a:lnSpc>
              <a:spcBef>
                <a:spcPts val="500"/>
              </a:spcBef>
              <a:buFont typeface="Arial"/>
              <a:buChar char="•"/>
              <a:defRPr>
                <a:solidFill>
                  <a:schemeClr val="tx1"/>
                </a:solidFill>
              </a:defRPr>
            </a:lvl9pPr>
          </a:lstStyle>
          <a:p>
            <a:pPr marL="111125" marR="0" lvl="0" indent="0" algn="ctr" defTabSz="914400" rtl="0" eaLnBrk="1" fontAlgn="auto" latinLnBrk="0" hangingPunct="1">
              <a:lnSpc>
                <a:spcPct val="90000"/>
              </a:lnSpc>
              <a:spcBef>
                <a:spcPts val="600"/>
              </a:spcBef>
              <a:spcAft>
                <a:spcPts val="600"/>
              </a:spcAft>
              <a:buClr>
                <a:srgbClr val="FFFFFF"/>
              </a:buClr>
              <a:buSzPct val="80000"/>
              <a:buFont typeface="Arial" charset="0"/>
              <a:buNone/>
              <a:tabLst>
                <a:tab pos="283464" algn="l"/>
                <a:tab pos="740664" algn="l"/>
                <a:tab pos="1197864" algn="l"/>
                <a:tab pos="1655064" algn="l"/>
                <a:tab pos="2112264" algn="l"/>
                <a:tab pos="2569464" algn="l"/>
                <a:tab pos="3026664" algn="l"/>
              </a:tabLst>
              <a:defRPr/>
            </a:pPr>
            <a:r>
              <a:rPr kumimoji="0" lang="en-US" sz="1600" b="1" i="0" u="none" strike="noStrike" kern="1200" cap="none" spc="0" normalizeH="0" baseline="0" noProof="0">
                <a:ln>
                  <a:noFill/>
                </a:ln>
                <a:solidFill>
                  <a:srgbClr val="006198"/>
                </a:solidFill>
                <a:effectLst/>
                <a:uLnTx/>
                <a:uFillTx/>
                <a:latin typeface="Open Sans" panose="020B0606030504020204" pitchFamily="34" charset="0"/>
                <a:ea typeface="Open Sans Semibold" panose="020B0706030804020204" pitchFamily="34" charset="0"/>
                <a:cs typeface="Open Sans Semibold" panose="020B0706030804020204" pitchFamily="34" charset="0"/>
              </a:rPr>
              <a:t>ENTER LIBRARIAN NAME</a:t>
            </a:r>
          </a:p>
          <a:p>
            <a:pPr marL="111125" marR="0" lvl="0" indent="0" algn="ctr" defTabSz="914400" rtl="0" eaLnBrk="1" fontAlgn="auto" latinLnBrk="0" hangingPunct="1">
              <a:lnSpc>
                <a:spcPct val="90000"/>
              </a:lnSpc>
              <a:spcBef>
                <a:spcPts val="600"/>
              </a:spcBef>
              <a:spcAft>
                <a:spcPts val="600"/>
              </a:spcAft>
              <a:buClr>
                <a:srgbClr val="FFFFFF"/>
              </a:buClr>
              <a:buSzPct val="80000"/>
              <a:buFont typeface="Arial" charset="0"/>
              <a:buNone/>
              <a:tabLst>
                <a:tab pos="283464" algn="l"/>
                <a:tab pos="740664" algn="l"/>
                <a:tab pos="1197864" algn="l"/>
                <a:tab pos="1655064" algn="l"/>
                <a:tab pos="2112264" algn="l"/>
                <a:tab pos="2569464" algn="l"/>
                <a:tab pos="3026664" algn="l"/>
              </a:tabLst>
              <a:defRPr/>
            </a:pPr>
            <a:r>
              <a:rPr kumimoji="0" lang="en-US" sz="1600" b="1" i="0" u="none" strike="noStrike" kern="1200" cap="none" spc="0" normalizeH="0" baseline="0" noProof="0">
                <a:ln>
                  <a:noFill/>
                </a:ln>
                <a:solidFill>
                  <a:srgbClr val="006198"/>
                </a:solidFill>
                <a:effectLst/>
                <a:uLnTx/>
                <a:uFillTx/>
                <a:latin typeface="Open Sans" panose="020B0606030504020204" pitchFamily="34" charset="0"/>
                <a:ea typeface="Open Sans Semibold" panose="020B0706030804020204" pitchFamily="34" charset="0"/>
                <a:cs typeface="Open Sans Semibold" panose="020B0706030804020204" pitchFamily="34" charset="0"/>
              </a:rPr>
              <a:t> </a:t>
            </a:r>
            <a:r>
              <a:rPr kumimoji="0" lang="en-US" sz="1400" b="0" i="0" u="none" strike="noStrike" kern="1200" cap="none" spc="0" normalizeH="0" baseline="0" noProof="0" err="1">
                <a:ln>
                  <a:noFill/>
                </a:ln>
                <a:solidFill>
                  <a:srgbClr val="006198"/>
                </a:solidFill>
                <a:effectLst/>
                <a:uLnTx/>
                <a:uFillTx/>
                <a:latin typeface="Open Sans" panose="020B0606030504020204" pitchFamily="34" charset="0"/>
                <a:ea typeface="Open Sans Semibold" panose="020B0706030804020204" pitchFamily="34" charset="0"/>
                <a:cs typeface="Open Sans Semibold" panose="020B0706030804020204" pitchFamily="34" charset="0"/>
              </a:rPr>
              <a:t>emailaddress@school.edu</a:t>
            </a:r>
            <a:endParaRPr kumimoji="0" lang="en-US" sz="1400" b="0" i="0" u="none" strike="noStrike" kern="1200" cap="none" spc="0" normalizeH="0" baseline="0" noProof="0">
              <a:ln>
                <a:noFill/>
              </a:ln>
              <a:solidFill>
                <a:srgbClr val="006198"/>
              </a:solidFill>
              <a:effectLst/>
              <a:uLnTx/>
              <a:uFillTx/>
              <a:latin typeface="Open Sans" panose="020B0606030504020204" pitchFamily="34" charset="0"/>
              <a:ea typeface="Open Sans Semibold" panose="020B0706030804020204" pitchFamily="34" charset="0"/>
              <a:cs typeface="Open Sans Semibold" panose="020B0706030804020204" pitchFamily="34" charset="0"/>
            </a:endParaRPr>
          </a:p>
        </p:txBody>
      </p:sp>
      <p:cxnSp>
        <p:nvCxnSpPr>
          <p:cNvPr id="3" name="Straight Connector 2">
            <a:extLst>
              <a:ext uri="{FF2B5EF4-FFF2-40B4-BE49-F238E27FC236}">
                <a16:creationId xmlns:a16="http://schemas.microsoft.com/office/drawing/2014/main" id="{8740889A-0824-4CA5-9A49-86E5F986996E}"/>
              </a:ext>
            </a:extLst>
          </p:cNvPr>
          <p:cNvCxnSpPr>
            <a:cxnSpLocks/>
          </p:cNvCxnSpPr>
          <p:nvPr/>
        </p:nvCxnSpPr>
        <p:spPr>
          <a:xfrm>
            <a:off x="4071538" y="1751632"/>
            <a:ext cx="0" cy="384345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79EC940-855C-40C1-824A-51A81C046356}"/>
              </a:ext>
            </a:extLst>
          </p:cNvPr>
          <p:cNvSpPr txBox="1"/>
          <p:nvPr/>
        </p:nvSpPr>
        <p:spPr>
          <a:xfrm>
            <a:off x="8125787" y="4075432"/>
            <a:ext cx="3599363" cy="1277724"/>
          </a:xfrm>
          <a:prstGeom prst="rect">
            <a:avLst/>
          </a:prstGeom>
          <a:solidFill>
            <a:schemeClr val="bg1"/>
          </a:solidFill>
          <a:ln w="28575">
            <a:solidFill>
              <a:schemeClr val="bg1"/>
            </a:solidFill>
            <a:extLst>
              <a:ext uri="{C807C97D-BFC1-408E-A445-0C87EB9F89A2}">
                <ask:lineSketchStyleProps xmlns:ask="http://schemas.microsoft.com/office/drawing/2018/sketchyshapes" sd="86837363">
                  <a:custGeom>
                    <a:avLst/>
                    <a:gdLst>
                      <a:gd name="connsiteX0" fmla="*/ 0 w 3474720"/>
                      <a:gd name="connsiteY0" fmla="*/ 0 h 1718640"/>
                      <a:gd name="connsiteX1" fmla="*/ 3474720 w 3474720"/>
                      <a:gd name="connsiteY1" fmla="*/ 0 h 1718640"/>
                      <a:gd name="connsiteX2" fmla="*/ 3474720 w 3474720"/>
                      <a:gd name="connsiteY2" fmla="*/ 1718640 h 1718640"/>
                      <a:gd name="connsiteX3" fmla="*/ 0 w 3474720"/>
                      <a:gd name="connsiteY3" fmla="*/ 1718640 h 1718640"/>
                      <a:gd name="connsiteX4" fmla="*/ 0 w 3474720"/>
                      <a:gd name="connsiteY4" fmla="*/ 0 h 171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4720" h="1718640" fill="none" extrusionOk="0">
                        <a:moveTo>
                          <a:pt x="0" y="0"/>
                        </a:moveTo>
                        <a:cubicBezTo>
                          <a:pt x="1283592" y="106216"/>
                          <a:pt x="2339098" y="-142119"/>
                          <a:pt x="3474720" y="0"/>
                        </a:cubicBezTo>
                        <a:cubicBezTo>
                          <a:pt x="3381101" y="816649"/>
                          <a:pt x="3322751" y="1196267"/>
                          <a:pt x="3474720" y="1718640"/>
                        </a:cubicBezTo>
                        <a:cubicBezTo>
                          <a:pt x="2509555" y="1689412"/>
                          <a:pt x="409821" y="1702946"/>
                          <a:pt x="0" y="1718640"/>
                        </a:cubicBezTo>
                        <a:cubicBezTo>
                          <a:pt x="80725" y="862424"/>
                          <a:pt x="-83828" y="853185"/>
                          <a:pt x="0" y="0"/>
                        </a:cubicBezTo>
                        <a:close/>
                      </a:path>
                      <a:path w="3474720" h="1718640" stroke="0" extrusionOk="0">
                        <a:moveTo>
                          <a:pt x="0" y="0"/>
                        </a:moveTo>
                        <a:cubicBezTo>
                          <a:pt x="657497" y="-71603"/>
                          <a:pt x="2133036" y="126493"/>
                          <a:pt x="3474720" y="0"/>
                        </a:cubicBezTo>
                        <a:cubicBezTo>
                          <a:pt x="3472244" y="265099"/>
                          <a:pt x="3496748" y="1176980"/>
                          <a:pt x="3474720" y="1718640"/>
                        </a:cubicBezTo>
                        <a:cubicBezTo>
                          <a:pt x="3006015" y="1763484"/>
                          <a:pt x="1321282" y="1561753"/>
                          <a:pt x="0" y="1718640"/>
                        </a:cubicBezTo>
                        <a:cubicBezTo>
                          <a:pt x="78573" y="889051"/>
                          <a:pt x="138484" y="301556"/>
                          <a:pt x="0" y="0"/>
                        </a:cubicBezTo>
                        <a:close/>
                      </a:path>
                    </a:pathLst>
                  </a:custGeom>
                  <ask:type>
                    <ask:lineSketchNone/>
                  </ask:type>
                </ask:lineSketchStyleProps>
              </a:ext>
            </a:extLst>
          </a:ln>
        </p:spPr>
        <p:txBody>
          <a:bodyPr vert="horz" wrap="square" lIns="91440" tIns="45720" rIns="91440" bIns="45720" rtlCol="0" anchor="ctr" anchorCtr="0">
            <a:noAutofit/>
          </a:bodyPr>
          <a:lstStyle>
            <a:lvl1pPr indent="0">
              <a:lnSpc>
                <a:spcPct val="90000"/>
              </a:lnSpc>
              <a:spcBef>
                <a:spcPts val="500"/>
              </a:spcBef>
              <a:buClr>
                <a:schemeClr val="bg1"/>
              </a:buClr>
              <a:buSzPct val="80000"/>
              <a:buFont typeface="Arial" charset="0"/>
              <a:buNone/>
              <a:tabLst>
                <a:tab pos="283464" algn="l"/>
                <a:tab pos="740664" algn="l"/>
                <a:tab pos="1197864" algn="l"/>
                <a:tab pos="1655064" algn="l"/>
                <a:tab pos="2112264" algn="l"/>
                <a:tab pos="2569464" algn="l"/>
                <a:tab pos="3026664" algn="l"/>
              </a:tabLst>
              <a:defRPr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740664" indent="-283464" defTabSz="3026664">
              <a:lnSpc>
                <a:spcPct val="90000"/>
              </a:lnSpc>
              <a:spcBef>
                <a:spcPts val="500"/>
              </a:spcBef>
              <a:buClr>
                <a:schemeClr val="bg1"/>
              </a:buClr>
              <a:buSzPct val="80000"/>
              <a:buFont typeface="Arial" charset="0"/>
              <a:buChar char="•"/>
              <a:tabLst>
                <a:tab pos="283464" algn="l"/>
                <a:tab pos="740664" algn="l"/>
                <a:tab pos="1197864" algn="l"/>
                <a:tab pos="1655064" algn="l"/>
                <a:tab pos="2112264" algn="l"/>
                <a:tab pos="2569464" algn="l"/>
                <a:tab pos="3026664" algn="l"/>
              </a:tabLst>
              <a:defRPr sz="1600" baseline="0">
                <a:solidFill>
                  <a:schemeClr val="bg1"/>
                </a:solidFill>
              </a:defRPr>
            </a:lvl2pPr>
            <a:lvl3pPr marL="1197864" marR="0" indent="-283464" defTabSz="914377" fontAlgn="auto">
              <a:lnSpc>
                <a:spcPct val="90000"/>
              </a:lnSpc>
              <a:spcBef>
                <a:spcPts val="500"/>
              </a:spcBef>
              <a:spcAft>
                <a:spcPts val="0"/>
              </a:spcAft>
              <a:buClr>
                <a:schemeClr val="bg1"/>
              </a:buClr>
              <a:buSzPct val="80000"/>
              <a:buFont typeface="Arial"/>
              <a:buChar char="•"/>
              <a:tabLst/>
              <a:defRPr sz="1600" baseline="0">
                <a:solidFill>
                  <a:schemeClr val="bg1"/>
                </a:solidFill>
              </a:defRPr>
            </a:lvl3pPr>
            <a:lvl4pPr marL="1655064" marR="0" indent="-283464" defTabSz="3026664" fontAlgn="auto">
              <a:lnSpc>
                <a:spcPct val="90000"/>
              </a:lnSpc>
              <a:spcBef>
                <a:spcPts val="500"/>
              </a:spcBef>
              <a:spcAft>
                <a:spcPts val="0"/>
              </a:spcAft>
              <a:buClr>
                <a:schemeClr val="bg1"/>
              </a:buClr>
              <a:buSzPct val="80000"/>
              <a:buFont typeface="Arial" charset="0"/>
              <a:buChar char="•"/>
              <a:tabLst>
                <a:tab pos="283464" algn="l"/>
                <a:tab pos="740664" algn="l"/>
                <a:tab pos="1197864" algn="l"/>
                <a:tab pos="1655064" algn="l"/>
                <a:tab pos="2112264" algn="l"/>
                <a:tab pos="2569464" algn="l"/>
                <a:tab pos="3026664" algn="l"/>
              </a:tabLst>
              <a:defRPr sz="1600">
                <a:solidFill>
                  <a:schemeClr val="bg1"/>
                </a:solidFill>
              </a:defRPr>
            </a:lvl4pPr>
            <a:lvl5pPr marL="2112264" marR="0" indent="-283464" defTabSz="3026664" fontAlgn="auto">
              <a:lnSpc>
                <a:spcPct val="90000"/>
              </a:lnSpc>
              <a:spcBef>
                <a:spcPts val="500"/>
              </a:spcBef>
              <a:spcAft>
                <a:spcPts val="0"/>
              </a:spcAft>
              <a:buClr>
                <a:schemeClr val="bg1"/>
              </a:buClr>
              <a:buSzPct val="80000"/>
              <a:buFont typeface="Arial" charset="0"/>
              <a:buChar char="•"/>
              <a:tabLst>
                <a:tab pos="283464" algn="l"/>
                <a:tab pos="740664" algn="l"/>
                <a:tab pos="1197864" algn="l"/>
                <a:tab pos="1655064" algn="l"/>
                <a:tab pos="2112264" algn="l"/>
                <a:tab pos="2569464" algn="l"/>
                <a:tab pos="3026664" algn="l"/>
              </a:tabLst>
              <a:defRPr sz="1600">
                <a:solidFill>
                  <a:schemeClr val="bg1"/>
                </a:solidFill>
              </a:defRPr>
            </a:lvl5pPr>
            <a:lvl6pPr marL="2569464" marR="0" indent="-283464" defTabSz="914377" fontAlgn="auto">
              <a:lnSpc>
                <a:spcPct val="90000"/>
              </a:lnSpc>
              <a:spcBef>
                <a:spcPts val="500"/>
              </a:spcBef>
              <a:spcAft>
                <a:spcPts val="0"/>
              </a:spcAft>
              <a:buClr>
                <a:schemeClr val="bg1"/>
              </a:buClr>
              <a:buSzPct val="80000"/>
              <a:buFont typeface="Arial"/>
              <a:buChar char="•"/>
              <a:tabLst/>
              <a:defRPr sz="1600" baseline="0">
                <a:solidFill>
                  <a:schemeClr val="bg1"/>
                </a:solidFill>
              </a:defRPr>
            </a:lvl6pPr>
            <a:lvl7pPr marL="2569464" indent="-283464" defTabSz="914377">
              <a:lnSpc>
                <a:spcPct val="90000"/>
              </a:lnSpc>
              <a:spcBef>
                <a:spcPts val="500"/>
              </a:spcBef>
              <a:buClr>
                <a:srgbClr val="E05529"/>
              </a:buClr>
              <a:buSzPct val="80000"/>
              <a:buFont typeface="Arial"/>
              <a:buChar char="•"/>
              <a:defRPr sz="1600">
                <a:solidFill>
                  <a:schemeClr val="tx2"/>
                </a:solidFill>
              </a:defRPr>
            </a:lvl7pPr>
            <a:lvl8pPr marL="3428914" indent="-228594" defTabSz="914377">
              <a:lnSpc>
                <a:spcPct val="90000"/>
              </a:lnSpc>
              <a:spcBef>
                <a:spcPts val="500"/>
              </a:spcBef>
              <a:buFont typeface="Arial"/>
              <a:buChar char="•"/>
              <a:defRPr>
                <a:solidFill>
                  <a:schemeClr val="tx1"/>
                </a:solidFill>
              </a:defRPr>
            </a:lvl8pPr>
            <a:lvl9pPr marL="3886103" indent="-228594" defTabSz="914377">
              <a:lnSpc>
                <a:spcPct val="90000"/>
              </a:lnSpc>
              <a:spcBef>
                <a:spcPts val="500"/>
              </a:spcBef>
              <a:buFont typeface="Arial"/>
              <a:buChar char="•"/>
              <a:defRPr>
                <a:solidFill>
                  <a:schemeClr val="tx1"/>
                </a:solidFill>
              </a:defRPr>
            </a:lvl9pPr>
          </a:lstStyle>
          <a:p>
            <a:pPr marL="234950" marR="0" lvl="0" indent="0" algn="ctr" defTabSz="914400" rtl="0" eaLnBrk="1" fontAlgn="auto" latinLnBrk="0" hangingPunct="1">
              <a:lnSpc>
                <a:spcPct val="90000"/>
              </a:lnSpc>
              <a:spcBef>
                <a:spcPts val="600"/>
              </a:spcBef>
              <a:spcAft>
                <a:spcPts val="600"/>
              </a:spcAft>
              <a:buClr>
                <a:srgbClr val="FFFFFF"/>
              </a:buClr>
              <a:buSzPct val="80000"/>
              <a:buFont typeface="Arial" charset="0"/>
              <a:buNone/>
              <a:tabLst>
                <a:tab pos="283464" algn="l"/>
                <a:tab pos="740664" algn="l"/>
                <a:tab pos="1197864" algn="l"/>
                <a:tab pos="1655064" algn="l"/>
                <a:tab pos="2112264" algn="l"/>
                <a:tab pos="2569464" algn="l"/>
                <a:tab pos="3026664" algn="l"/>
              </a:tabLst>
              <a:defRPr/>
            </a:pPr>
            <a:r>
              <a:rPr kumimoji="0" lang="en-US" sz="1600" b="1" i="0" u="none" strike="noStrike" kern="1200" cap="none" spc="0" normalizeH="0" baseline="0" noProof="0">
                <a:ln>
                  <a:noFill/>
                </a:ln>
                <a:solidFill>
                  <a:srgbClr val="006198"/>
                </a:solidFill>
                <a:effectLst/>
                <a:uLnTx/>
                <a:uFillTx/>
                <a:latin typeface="Open Sans" panose="020B0606030504020204" pitchFamily="34" charset="0"/>
                <a:ea typeface="Open Sans Semibold" panose="020B0706030804020204" pitchFamily="34" charset="0"/>
                <a:cs typeface="Open Sans Semibold" panose="020B0706030804020204" pitchFamily="34" charset="0"/>
              </a:rPr>
              <a:t>SUPPORT.GALE.COM/TRAINING</a:t>
            </a:r>
          </a:p>
          <a:p>
            <a:pPr marL="234950" marR="0" lvl="0" indent="0" algn="ctr" defTabSz="914400" rtl="0" eaLnBrk="1" fontAlgn="auto" latinLnBrk="0" hangingPunct="1">
              <a:lnSpc>
                <a:spcPct val="90000"/>
              </a:lnSpc>
              <a:spcBef>
                <a:spcPts val="600"/>
              </a:spcBef>
              <a:spcAft>
                <a:spcPts val="600"/>
              </a:spcAft>
              <a:buClr>
                <a:srgbClr val="FFFFFF"/>
              </a:buClr>
              <a:buSzPct val="80000"/>
              <a:buFont typeface="Arial" charset="0"/>
              <a:buNone/>
              <a:tabLst>
                <a:tab pos="283464" algn="l"/>
                <a:tab pos="740664" algn="l"/>
                <a:tab pos="1197864" algn="l"/>
                <a:tab pos="1655064" algn="l"/>
                <a:tab pos="2112264" algn="l"/>
                <a:tab pos="2569464" algn="l"/>
                <a:tab pos="3026664" algn="l"/>
              </a:tabLst>
              <a:defRPr/>
            </a:pPr>
            <a:r>
              <a:rPr kumimoji="0" lang="en-US" sz="1400" b="0" i="0" u="none" strike="noStrike" kern="1200" cap="none" spc="0" normalizeH="0" baseline="0" noProof="0">
                <a:ln>
                  <a:noFill/>
                </a:ln>
                <a:solidFill>
                  <a:srgbClr val="002060"/>
                </a:solidFill>
                <a:effectLst/>
                <a:uLnTx/>
                <a:uFillTx/>
                <a:latin typeface="Open Sans" panose="020B0606030504020204" pitchFamily="34" charset="0"/>
                <a:ea typeface="Open Sans Semibold" panose="020B0706030804020204" pitchFamily="34" charset="0"/>
                <a:cs typeface="Open Sans Semibold" panose="020B0706030804020204" pitchFamily="34" charset="0"/>
              </a:rPr>
              <a:t>Lesson plans, tutorials, scavenger hunts, and more</a:t>
            </a:r>
            <a:endParaRPr kumimoji="0" lang="en-US" sz="1400" b="0" i="0" u="none" strike="noStrike" kern="1200" cap="none" spc="0" normalizeH="0" baseline="0" noProof="0">
              <a:ln>
                <a:noFill/>
              </a:ln>
              <a:solidFill>
                <a:srgbClr val="006198"/>
              </a:solidFill>
              <a:effectLst/>
              <a:uLnTx/>
              <a:uFillTx/>
              <a:latin typeface="Open Sans" panose="020B0606030504020204" pitchFamily="34" charset="0"/>
              <a:ea typeface="Open Sans Semibold" panose="020B0706030804020204" pitchFamily="34" charset="0"/>
              <a:cs typeface="Open Sans Semibold" panose="020B0706030804020204" pitchFamily="34" charset="0"/>
            </a:endParaRPr>
          </a:p>
        </p:txBody>
      </p:sp>
      <p:cxnSp>
        <p:nvCxnSpPr>
          <p:cNvPr id="12" name="Straight Connector 11">
            <a:extLst>
              <a:ext uri="{FF2B5EF4-FFF2-40B4-BE49-F238E27FC236}">
                <a16:creationId xmlns:a16="http://schemas.microsoft.com/office/drawing/2014/main" id="{606B25CD-7405-45BD-963F-E7F605A637F7}"/>
              </a:ext>
            </a:extLst>
          </p:cNvPr>
          <p:cNvCxnSpPr>
            <a:cxnSpLocks/>
          </p:cNvCxnSpPr>
          <p:nvPr/>
        </p:nvCxnSpPr>
        <p:spPr>
          <a:xfrm>
            <a:off x="7837780" y="1754606"/>
            <a:ext cx="0" cy="38404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23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7BAA-6564-38A9-40A7-E79A1691F428}"/>
              </a:ext>
            </a:extLst>
          </p:cNvPr>
          <p:cNvSpPr>
            <a:spLocks noGrp="1"/>
          </p:cNvSpPr>
          <p:nvPr>
            <p:ph type="title"/>
          </p:nvPr>
        </p:nvSpPr>
        <p:spPr/>
        <p:txBody>
          <a:bodyPr/>
          <a:lstStyle/>
          <a:p>
            <a:r>
              <a:rPr lang="en-US"/>
              <a:t>INTEGRATE INTO YOUR LMS</a:t>
            </a:r>
          </a:p>
        </p:txBody>
      </p:sp>
      <p:sp>
        <p:nvSpPr>
          <p:cNvPr id="3" name="Slide Number Placeholder 2">
            <a:extLst>
              <a:ext uri="{FF2B5EF4-FFF2-40B4-BE49-F238E27FC236}">
                <a16:creationId xmlns:a16="http://schemas.microsoft.com/office/drawing/2014/main" id="{A093F3BE-9FD5-3AA7-435D-C04500678368}"/>
              </a:ext>
            </a:extLst>
          </p:cNvPr>
          <p:cNvSpPr>
            <a:spLocks noGrp="1"/>
          </p:cNvSpPr>
          <p:nvPr>
            <p:ph type="sldNum" sz="quarter" idx="21"/>
          </p:nvPr>
        </p:nvSpPr>
        <p:spPr/>
        <p:txBody>
          <a:bodyPr/>
          <a:lstStyle/>
          <a:p>
            <a:fld id="{282A3021-2E9D-4A45-A228-088E67FB350E}" type="slidenum">
              <a:rPr lang="en-US" smtClean="0"/>
              <a:pPr/>
              <a:t>4</a:t>
            </a:fld>
            <a:endParaRPr lang="en-US"/>
          </a:p>
        </p:txBody>
      </p:sp>
    </p:spTree>
    <p:extLst>
      <p:ext uri="{BB962C8B-B14F-4D97-AF65-F5344CB8AC3E}">
        <p14:creationId xmlns:p14="http://schemas.microsoft.com/office/powerpoint/2010/main" val="1332257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182642-33CA-2BB4-F9A2-873F31F01EF6}"/>
              </a:ext>
            </a:extLst>
          </p:cNvPr>
          <p:cNvSpPr>
            <a:spLocks noGrp="1"/>
          </p:cNvSpPr>
          <p:nvPr>
            <p:ph type="title"/>
          </p:nvPr>
        </p:nvSpPr>
        <p:spPr/>
        <p:txBody>
          <a:bodyPr>
            <a:normAutofit/>
          </a:bodyPr>
          <a:lstStyle/>
          <a:p>
            <a:r>
              <a:rPr lang="en-US" sz="3200"/>
              <a:t>CANVAS</a:t>
            </a:r>
          </a:p>
        </p:txBody>
      </p:sp>
      <p:pic>
        <p:nvPicPr>
          <p:cNvPr id="5" name="Picture 4" descr="Icon&#10;&#10;Description automatically generated">
            <a:extLst>
              <a:ext uri="{FF2B5EF4-FFF2-40B4-BE49-F238E27FC236}">
                <a16:creationId xmlns:a16="http://schemas.microsoft.com/office/drawing/2014/main" id="{37E5715E-5CFF-511C-D1F5-C6A84C49CEA7}"/>
              </a:ext>
            </a:extLst>
          </p:cNvPr>
          <p:cNvPicPr>
            <a:picLocks noChangeAspect="1"/>
          </p:cNvPicPr>
          <p:nvPr/>
        </p:nvPicPr>
        <p:blipFill>
          <a:blip r:embed="rId3"/>
          <a:stretch>
            <a:fillRect/>
          </a:stretch>
        </p:blipFill>
        <p:spPr>
          <a:xfrm>
            <a:off x="405938" y="2591486"/>
            <a:ext cx="1134820" cy="1138774"/>
          </a:xfrm>
          <a:prstGeom prst="rect">
            <a:avLst/>
          </a:prstGeom>
        </p:spPr>
      </p:pic>
      <p:sp>
        <p:nvSpPr>
          <p:cNvPr id="6" name="TextBox 5">
            <a:extLst>
              <a:ext uri="{FF2B5EF4-FFF2-40B4-BE49-F238E27FC236}">
                <a16:creationId xmlns:a16="http://schemas.microsoft.com/office/drawing/2014/main" id="{166517FD-38A5-293E-6FAC-BE4B4F99CF87}"/>
              </a:ext>
            </a:extLst>
          </p:cNvPr>
          <p:cNvSpPr txBox="1"/>
          <p:nvPr/>
        </p:nvSpPr>
        <p:spPr>
          <a:xfrm>
            <a:off x="1696523" y="2088854"/>
            <a:ext cx="35283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50" normalizeH="0" baseline="0" noProof="0">
                <a:ln>
                  <a:noFill/>
                </a:ln>
                <a:solidFill>
                  <a:srgbClr val="767171"/>
                </a:solidFill>
                <a:effectLst/>
                <a:uLnTx/>
                <a:uFillTx/>
                <a:latin typeface="Open Sans" panose="020B0606030504020204" pitchFamily="34" charset="0"/>
                <a:ea typeface="+mn-ea"/>
                <a:cs typeface="+mn-cs"/>
              </a:rPr>
              <a:t>ACCESS THROUGH COURSE HOME</a:t>
            </a:r>
          </a:p>
        </p:txBody>
      </p:sp>
      <p:cxnSp>
        <p:nvCxnSpPr>
          <p:cNvPr id="7" name="Straight Connector 6">
            <a:extLst>
              <a:ext uri="{FF2B5EF4-FFF2-40B4-BE49-F238E27FC236}">
                <a16:creationId xmlns:a16="http://schemas.microsoft.com/office/drawing/2014/main" id="{0B48512E-1593-EA83-7808-16AAA726BF36}"/>
              </a:ext>
            </a:extLst>
          </p:cNvPr>
          <p:cNvCxnSpPr>
            <a:cxnSpLocks/>
          </p:cNvCxnSpPr>
          <p:nvPr/>
        </p:nvCxnSpPr>
        <p:spPr>
          <a:xfrm>
            <a:off x="1771804" y="3155638"/>
            <a:ext cx="3377820" cy="0"/>
          </a:xfrm>
          <a:prstGeom prst="line">
            <a:avLst/>
          </a:prstGeom>
          <a:ln w="28575">
            <a:solidFill>
              <a:srgbClr val="5F216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22F55E2-ACFA-DEE5-60DD-B2A2414CFA11}"/>
              </a:ext>
            </a:extLst>
          </p:cNvPr>
          <p:cNvSpPr txBox="1"/>
          <p:nvPr/>
        </p:nvSpPr>
        <p:spPr>
          <a:xfrm>
            <a:off x="1696523" y="3267526"/>
            <a:ext cx="34531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50" normalizeH="0" baseline="0" noProof="0">
                <a:ln>
                  <a:noFill/>
                </a:ln>
                <a:solidFill>
                  <a:srgbClr val="3B3838"/>
                </a:solidFill>
                <a:effectLst/>
                <a:uLnTx/>
                <a:uFillTx/>
                <a:latin typeface="Open Sans" panose="020B0606030504020204" pitchFamily="34" charset="0"/>
                <a:ea typeface="+mn-ea"/>
                <a:cs typeface="+mn-cs"/>
              </a:rPr>
              <a:t>Your integrated Gale resources will appear in the tool bar on the left.</a:t>
            </a:r>
          </a:p>
        </p:txBody>
      </p:sp>
      <p:pic>
        <p:nvPicPr>
          <p:cNvPr id="9" name="Picture 8">
            <a:extLst>
              <a:ext uri="{FF2B5EF4-FFF2-40B4-BE49-F238E27FC236}">
                <a16:creationId xmlns:a16="http://schemas.microsoft.com/office/drawing/2014/main" id="{206F8819-CC09-8E39-D307-EE30C3D88952}"/>
              </a:ext>
            </a:extLst>
          </p:cNvPr>
          <p:cNvPicPr>
            <a:picLocks noChangeAspect="1"/>
          </p:cNvPicPr>
          <p:nvPr/>
        </p:nvPicPr>
        <p:blipFill>
          <a:blip r:embed="rId4"/>
          <a:stretch>
            <a:fillRect/>
          </a:stretch>
        </p:blipFill>
        <p:spPr>
          <a:xfrm>
            <a:off x="5455952" y="1580312"/>
            <a:ext cx="6405392" cy="3697376"/>
          </a:xfrm>
          <a:prstGeom prst="rect">
            <a:avLst/>
          </a:prstGeom>
          <a:ln w="28575">
            <a:solidFill>
              <a:schemeClr val="bg1">
                <a:lumMod val="85000"/>
              </a:schemeClr>
            </a:solidFill>
          </a:ln>
        </p:spPr>
      </p:pic>
      <p:pic>
        <p:nvPicPr>
          <p:cNvPr id="2" name="Picture 1">
            <a:extLst>
              <a:ext uri="{FF2B5EF4-FFF2-40B4-BE49-F238E27FC236}">
                <a16:creationId xmlns:a16="http://schemas.microsoft.com/office/drawing/2014/main" id="{D01C5270-80CB-EC0F-4C04-7301E79643CC}"/>
              </a:ext>
            </a:extLst>
          </p:cNvPr>
          <p:cNvPicPr>
            <a:picLocks noChangeAspect="1"/>
          </p:cNvPicPr>
          <p:nvPr/>
        </p:nvPicPr>
        <p:blipFill>
          <a:blip r:embed="rId5"/>
          <a:stretch>
            <a:fillRect/>
          </a:stretch>
        </p:blipFill>
        <p:spPr>
          <a:xfrm>
            <a:off x="6096000" y="987552"/>
            <a:ext cx="1933407" cy="4697111"/>
          </a:xfrm>
          <a:prstGeom prst="rect">
            <a:avLst/>
          </a:prstGeom>
          <a:ln w="28575">
            <a:solidFill>
              <a:srgbClr val="0374B5"/>
            </a:solidFill>
          </a:ln>
        </p:spPr>
      </p:pic>
    </p:spTree>
    <p:extLst>
      <p:ext uri="{BB962C8B-B14F-4D97-AF65-F5344CB8AC3E}">
        <p14:creationId xmlns:p14="http://schemas.microsoft.com/office/powerpoint/2010/main" val="47503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182642-33CA-2BB4-F9A2-873F31F01EF6}"/>
              </a:ext>
            </a:extLst>
          </p:cNvPr>
          <p:cNvSpPr>
            <a:spLocks noGrp="1"/>
          </p:cNvSpPr>
          <p:nvPr>
            <p:ph type="title"/>
          </p:nvPr>
        </p:nvSpPr>
        <p:spPr/>
        <p:txBody>
          <a:bodyPr>
            <a:normAutofit/>
          </a:bodyPr>
          <a:lstStyle/>
          <a:p>
            <a:r>
              <a:rPr lang="en-US" sz="3200"/>
              <a:t>CANVAS</a:t>
            </a:r>
          </a:p>
        </p:txBody>
      </p:sp>
      <p:pic>
        <p:nvPicPr>
          <p:cNvPr id="5" name="Picture 4" descr="Icon&#10;&#10;Description automatically generated">
            <a:extLst>
              <a:ext uri="{FF2B5EF4-FFF2-40B4-BE49-F238E27FC236}">
                <a16:creationId xmlns:a16="http://schemas.microsoft.com/office/drawing/2014/main" id="{37E5715E-5CFF-511C-D1F5-C6A84C49CEA7}"/>
              </a:ext>
            </a:extLst>
          </p:cNvPr>
          <p:cNvPicPr>
            <a:picLocks noChangeAspect="1"/>
          </p:cNvPicPr>
          <p:nvPr/>
        </p:nvPicPr>
        <p:blipFill>
          <a:blip r:embed="rId3"/>
          <a:stretch>
            <a:fillRect/>
          </a:stretch>
        </p:blipFill>
        <p:spPr>
          <a:xfrm>
            <a:off x="405938" y="2591486"/>
            <a:ext cx="1134820" cy="1138774"/>
          </a:xfrm>
          <a:prstGeom prst="rect">
            <a:avLst/>
          </a:prstGeom>
        </p:spPr>
      </p:pic>
      <p:sp>
        <p:nvSpPr>
          <p:cNvPr id="6" name="TextBox 5">
            <a:extLst>
              <a:ext uri="{FF2B5EF4-FFF2-40B4-BE49-F238E27FC236}">
                <a16:creationId xmlns:a16="http://schemas.microsoft.com/office/drawing/2014/main" id="{166517FD-38A5-293E-6FAC-BE4B4F99CF87}"/>
              </a:ext>
            </a:extLst>
          </p:cNvPr>
          <p:cNvSpPr txBox="1"/>
          <p:nvPr/>
        </p:nvSpPr>
        <p:spPr>
          <a:xfrm>
            <a:off x="1696523" y="2088854"/>
            <a:ext cx="35283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50" normalizeH="0" baseline="0" noProof="0">
                <a:ln>
                  <a:noFill/>
                </a:ln>
                <a:solidFill>
                  <a:srgbClr val="767171"/>
                </a:solidFill>
                <a:effectLst/>
                <a:uLnTx/>
                <a:uFillTx/>
                <a:latin typeface="Open Sans" panose="020B0606030504020204" pitchFamily="34" charset="0"/>
                <a:ea typeface="+mn-ea"/>
                <a:cs typeface="+mn-cs"/>
              </a:rPr>
              <a:t>ACCESS THROUGH COURSE HOME</a:t>
            </a:r>
          </a:p>
        </p:txBody>
      </p:sp>
      <p:cxnSp>
        <p:nvCxnSpPr>
          <p:cNvPr id="7" name="Straight Connector 6">
            <a:extLst>
              <a:ext uri="{FF2B5EF4-FFF2-40B4-BE49-F238E27FC236}">
                <a16:creationId xmlns:a16="http://schemas.microsoft.com/office/drawing/2014/main" id="{0B48512E-1593-EA83-7808-16AAA726BF36}"/>
              </a:ext>
            </a:extLst>
          </p:cNvPr>
          <p:cNvCxnSpPr>
            <a:cxnSpLocks/>
          </p:cNvCxnSpPr>
          <p:nvPr/>
        </p:nvCxnSpPr>
        <p:spPr>
          <a:xfrm>
            <a:off x="1771804" y="3155638"/>
            <a:ext cx="3377820" cy="0"/>
          </a:xfrm>
          <a:prstGeom prst="line">
            <a:avLst/>
          </a:prstGeom>
          <a:ln w="28575">
            <a:solidFill>
              <a:srgbClr val="5F216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22F55E2-ACFA-DEE5-60DD-B2A2414CFA11}"/>
              </a:ext>
            </a:extLst>
          </p:cNvPr>
          <p:cNvSpPr txBox="1"/>
          <p:nvPr/>
        </p:nvSpPr>
        <p:spPr>
          <a:xfrm>
            <a:off x="1696523" y="3267526"/>
            <a:ext cx="3453101"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50" normalizeH="0" baseline="0" noProof="0">
                <a:ln>
                  <a:noFill/>
                </a:ln>
                <a:solidFill>
                  <a:srgbClr val="3B3838"/>
                </a:solidFill>
                <a:effectLst/>
                <a:uLnTx/>
                <a:uFillTx/>
                <a:latin typeface="Open Sans" panose="020B0606030504020204" pitchFamily="34" charset="0"/>
                <a:ea typeface="+mn-ea"/>
                <a:cs typeface="+mn-cs"/>
              </a:rPr>
              <a:t>Your integrated Gale resources will appear in the tool bar on the left.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50" normalizeH="0" baseline="0" noProof="0">
                <a:ln>
                  <a:noFill/>
                </a:ln>
                <a:solidFill>
                  <a:srgbClr val="3B3838"/>
                </a:solidFill>
                <a:effectLst/>
                <a:uLnTx/>
                <a:uFillTx/>
                <a:latin typeface="Open Sans" panose="020B0606030504020204" pitchFamily="34" charset="0"/>
                <a:ea typeface="+mn-ea"/>
                <a:cs typeface="+mn-cs"/>
              </a:rPr>
              <a:t>Selecting a resource will open it within the Canvas interface.</a:t>
            </a:r>
            <a:endParaRPr kumimoji="0" lang="en-US" sz="1600" b="0" i="0" u="none" strike="noStrike" kern="1200" cap="none" spc="0" normalizeH="0" baseline="0" noProof="0">
              <a:ln>
                <a:noFill/>
              </a:ln>
              <a:solidFill>
                <a:srgbClr val="3B3838"/>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50" normalizeH="0" baseline="0" noProof="0">
              <a:ln>
                <a:noFill/>
              </a:ln>
              <a:solidFill>
                <a:srgbClr val="767171"/>
              </a:solidFill>
              <a:effectLst/>
              <a:uLnTx/>
              <a:uFillTx/>
              <a:latin typeface="Open Sans" panose="020B0606030504020204" pitchFamily="34" charset="0"/>
              <a:ea typeface="+mn-ea"/>
              <a:cs typeface="+mn-cs"/>
            </a:endParaRPr>
          </a:p>
        </p:txBody>
      </p:sp>
      <p:pic>
        <p:nvPicPr>
          <p:cNvPr id="3" name="Picture 2">
            <a:extLst>
              <a:ext uri="{FF2B5EF4-FFF2-40B4-BE49-F238E27FC236}">
                <a16:creationId xmlns:a16="http://schemas.microsoft.com/office/drawing/2014/main" id="{27AB7451-23F4-A567-093D-4309C38D3E26}"/>
              </a:ext>
            </a:extLst>
          </p:cNvPr>
          <p:cNvPicPr>
            <a:picLocks noChangeAspect="1"/>
          </p:cNvPicPr>
          <p:nvPr/>
        </p:nvPicPr>
        <p:blipFill>
          <a:blip r:embed="rId4"/>
          <a:stretch>
            <a:fillRect/>
          </a:stretch>
        </p:blipFill>
        <p:spPr>
          <a:xfrm>
            <a:off x="5455952" y="640080"/>
            <a:ext cx="6564847" cy="4810296"/>
          </a:xfrm>
          <a:prstGeom prst="rect">
            <a:avLst/>
          </a:prstGeom>
          <a:ln w="28575">
            <a:solidFill>
              <a:schemeClr val="bg1">
                <a:lumMod val="85000"/>
              </a:schemeClr>
            </a:solidFill>
          </a:ln>
        </p:spPr>
      </p:pic>
    </p:spTree>
    <p:extLst>
      <p:ext uri="{BB962C8B-B14F-4D97-AF65-F5344CB8AC3E}">
        <p14:creationId xmlns:p14="http://schemas.microsoft.com/office/powerpoint/2010/main" val="1457397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5A4CFC-9794-2012-8571-BF78CB7D777E}"/>
              </a:ext>
            </a:extLst>
          </p:cNvPr>
          <p:cNvSpPr>
            <a:spLocks noGrp="1"/>
          </p:cNvSpPr>
          <p:nvPr>
            <p:ph type="title"/>
          </p:nvPr>
        </p:nvSpPr>
        <p:spPr/>
        <p:txBody>
          <a:bodyPr>
            <a:normAutofit/>
          </a:bodyPr>
          <a:lstStyle/>
          <a:p>
            <a:r>
              <a:rPr lang="en-US" sz="3200"/>
              <a:t>CANVAS</a:t>
            </a:r>
          </a:p>
        </p:txBody>
      </p:sp>
      <p:sp>
        <p:nvSpPr>
          <p:cNvPr id="12" name="TextBox 11">
            <a:extLst>
              <a:ext uri="{FF2B5EF4-FFF2-40B4-BE49-F238E27FC236}">
                <a16:creationId xmlns:a16="http://schemas.microsoft.com/office/drawing/2014/main" id="{52C407FD-D1FA-8D7A-85B6-02393922625C}"/>
              </a:ext>
            </a:extLst>
          </p:cNvPr>
          <p:cNvSpPr txBox="1"/>
          <p:nvPr/>
        </p:nvSpPr>
        <p:spPr>
          <a:xfrm>
            <a:off x="1696523" y="2088854"/>
            <a:ext cx="35283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50" normalizeH="0" baseline="0" noProof="0">
                <a:ln>
                  <a:noFill/>
                </a:ln>
                <a:solidFill>
                  <a:srgbClr val="E7E6E6">
                    <a:lumMod val="50000"/>
                  </a:srgbClr>
                </a:solidFill>
                <a:effectLst/>
                <a:uLnTx/>
                <a:uFillTx/>
                <a:latin typeface="Open Sans" panose="020B0606030504020204" pitchFamily="34" charset="0"/>
                <a:ea typeface="+mn-ea"/>
                <a:cs typeface="+mn-cs"/>
              </a:rPr>
              <a:t>ACCESS THROUGH MATERIALS</a:t>
            </a:r>
          </a:p>
        </p:txBody>
      </p:sp>
      <p:cxnSp>
        <p:nvCxnSpPr>
          <p:cNvPr id="16" name="Straight Connector 15">
            <a:extLst>
              <a:ext uri="{FF2B5EF4-FFF2-40B4-BE49-F238E27FC236}">
                <a16:creationId xmlns:a16="http://schemas.microsoft.com/office/drawing/2014/main" id="{2175405E-E79C-00A8-2ECB-2BED2FE3C764}"/>
              </a:ext>
            </a:extLst>
          </p:cNvPr>
          <p:cNvCxnSpPr>
            <a:cxnSpLocks/>
          </p:cNvCxnSpPr>
          <p:nvPr/>
        </p:nvCxnSpPr>
        <p:spPr>
          <a:xfrm>
            <a:off x="1771804" y="3155638"/>
            <a:ext cx="3377820" cy="0"/>
          </a:xfrm>
          <a:prstGeom prst="line">
            <a:avLst/>
          </a:prstGeom>
          <a:ln w="28575">
            <a:solidFill>
              <a:srgbClr val="5F216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698E778-7AFD-6838-49D6-F76148EC9B00}"/>
              </a:ext>
            </a:extLst>
          </p:cNvPr>
          <p:cNvSpPr txBox="1"/>
          <p:nvPr/>
        </p:nvSpPr>
        <p:spPr>
          <a:xfrm>
            <a:off x="1696523" y="3267526"/>
            <a:ext cx="345310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When creating or editing a material, select the </a:t>
            </a:r>
            <a:r>
              <a:rPr kumimoji="0" lang="en-US" sz="1600" b="1"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Apps </a:t>
            </a:r>
            <a:r>
              <a:rPr kumimoji="0" lang="en-US" sz="1600" b="0"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drop down in the </a:t>
            </a:r>
            <a:r>
              <a:rPr kumimoji="0" lang="en-US" sz="1600" b="1"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Details</a:t>
            </a:r>
            <a:r>
              <a:rPr kumimoji="0" lang="en-US" sz="1600" b="0"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 section and choose your resource.</a:t>
            </a:r>
          </a:p>
        </p:txBody>
      </p:sp>
      <p:pic>
        <p:nvPicPr>
          <p:cNvPr id="18" name="Picture 17" descr="Icon&#10;&#10;Description automatically generated">
            <a:extLst>
              <a:ext uri="{FF2B5EF4-FFF2-40B4-BE49-F238E27FC236}">
                <a16:creationId xmlns:a16="http://schemas.microsoft.com/office/drawing/2014/main" id="{1CE48353-ECDD-3D2D-0839-A242D8158097}"/>
              </a:ext>
            </a:extLst>
          </p:cNvPr>
          <p:cNvPicPr>
            <a:picLocks noChangeAspect="1"/>
          </p:cNvPicPr>
          <p:nvPr/>
        </p:nvPicPr>
        <p:blipFill>
          <a:blip r:embed="rId3"/>
          <a:stretch>
            <a:fillRect/>
          </a:stretch>
        </p:blipFill>
        <p:spPr>
          <a:xfrm>
            <a:off x="405938" y="2591486"/>
            <a:ext cx="1134820" cy="1138774"/>
          </a:xfrm>
          <a:prstGeom prst="rect">
            <a:avLst/>
          </a:prstGeom>
        </p:spPr>
      </p:pic>
      <p:pic>
        <p:nvPicPr>
          <p:cNvPr id="3" name="Picture 2">
            <a:extLst>
              <a:ext uri="{FF2B5EF4-FFF2-40B4-BE49-F238E27FC236}">
                <a16:creationId xmlns:a16="http://schemas.microsoft.com/office/drawing/2014/main" id="{84CC379D-0714-05EB-C7C4-22EE38D31CFE}"/>
              </a:ext>
            </a:extLst>
          </p:cNvPr>
          <p:cNvPicPr>
            <a:picLocks noChangeAspect="1"/>
          </p:cNvPicPr>
          <p:nvPr/>
        </p:nvPicPr>
        <p:blipFill>
          <a:blip r:embed="rId4"/>
          <a:stretch>
            <a:fillRect/>
          </a:stretch>
        </p:blipFill>
        <p:spPr>
          <a:xfrm>
            <a:off x="5561598" y="566071"/>
            <a:ext cx="6249387" cy="5402909"/>
          </a:xfrm>
          <a:prstGeom prst="rect">
            <a:avLst/>
          </a:prstGeom>
          <a:ln w="28575">
            <a:solidFill>
              <a:schemeClr val="bg1">
                <a:lumMod val="85000"/>
              </a:schemeClr>
            </a:solidFill>
          </a:ln>
        </p:spPr>
      </p:pic>
    </p:spTree>
    <p:extLst>
      <p:ext uri="{BB962C8B-B14F-4D97-AF65-F5344CB8AC3E}">
        <p14:creationId xmlns:p14="http://schemas.microsoft.com/office/powerpoint/2010/main" val="264915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5A4CFC-9794-2012-8571-BF78CB7D777E}"/>
              </a:ext>
            </a:extLst>
          </p:cNvPr>
          <p:cNvSpPr>
            <a:spLocks noGrp="1"/>
          </p:cNvSpPr>
          <p:nvPr>
            <p:ph type="title"/>
          </p:nvPr>
        </p:nvSpPr>
        <p:spPr/>
        <p:txBody>
          <a:bodyPr>
            <a:normAutofit/>
          </a:bodyPr>
          <a:lstStyle/>
          <a:p>
            <a:r>
              <a:rPr lang="en-US" sz="3200"/>
              <a:t>CANVAS</a:t>
            </a:r>
          </a:p>
        </p:txBody>
      </p:sp>
      <p:sp>
        <p:nvSpPr>
          <p:cNvPr id="12" name="TextBox 11">
            <a:extLst>
              <a:ext uri="{FF2B5EF4-FFF2-40B4-BE49-F238E27FC236}">
                <a16:creationId xmlns:a16="http://schemas.microsoft.com/office/drawing/2014/main" id="{52C407FD-D1FA-8D7A-85B6-02393922625C}"/>
              </a:ext>
            </a:extLst>
          </p:cNvPr>
          <p:cNvSpPr txBox="1"/>
          <p:nvPr/>
        </p:nvSpPr>
        <p:spPr>
          <a:xfrm>
            <a:off x="1696523" y="2088854"/>
            <a:ext cx="352838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50" normalizeH="0" baseline="0" noProof="0">
                <a:ln>
                  <a:noFill/>
                </a:ln>
                <a:solidFill>
                  <a:srgbClr val="E7E6E6">
                    <a:lumMod val="50000"/>
                  </a:srgbClr>
                </a:solidFill>
                <a:effectLst/>
                <a:uLnTx/>
                <a:uFillTx/>
                <a:latin typeface="Open Sans" panose="020B0606030504020204" pitchFamily="34" charset="0"/>
                <a:ea typeface="+mn-ea"/>
                <a:cs typeface="+mn-cs"/>
              </a:rPr>
              <a:t>ACCESS THROUGH MATERIALS</a:t>
            </a:r>
          </a:p>
        </p:txBody>
      </p:sp>
      <p:cxnSp>
        <p:nvCxnSpPr>
          <p:cNvPr id="16" name="Straight Connector 15">
            <a:extLst>
              <a:ext uri="{FF2B5EF4-FFF2-40B4-BE49-F238E27FC236}">
                <a16:creationId xmlns:a16="http://schemas.microsoft.com/office/drawing/2014/main" id="{2175405E-E79C-00A8-2ECB-2BED2FE3C764}"/>
              </a:ext>
            </a:extLst>
          </p:cNvPr>
          <p:cNvCxnSpPr>
            <a:cxnSpLocks/>
          </p:cNvCxnSpPr>
          <p:nvPr/>
        </p:nvCxnSpPr>
        <p:spPr>
          <a:xfrm>
            <a:off x="1771804" y="3155638"/>
            <a:ext cx="3377820" cy="0"/>
          </a:xfrm>
          <a:prstGeom prst="line">
            <a:avLst/>
          </a:prstGeom>
          <a:ln w="28575">
            <a:solidFill>
              <a:srgbClr val="5F2165"/>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698E778-7AFD-6838-49D6-F76148EC9B00}"/>
              </a:ext>
            </a:extLst>
          </p:cNvPr>
          <p:cNvSpPr txBox="1"/>
          <p:nvPr/>
        </p:nvSpPr>
        <p:spPr>
          <a:xfrm>
            <a:off x="1696524" y="3267526"/>
            <a:ext cx="3453100" cy="26161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When creating or editing a material, select the </a:t>
            </a:r>
            <a:r>
              <a:rPr kumimoji="0" lang="en-US" sz="1600" b="1"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Apps </a:t>
            </a:r>
            <a:r>
              <a:rPr kumimoji="0" lang="en-US" sz="1600" b="0"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drop down in the </a:t>
            </a:r>
            <a:r>
              <a:rPr kumimoji="0" lang="en-US" sz="1600" b="1"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Details</a:t>
            </a:r>
            <a:r>
              <a:rPr kumimoji="0" lang="en-US" sz="1600" b="0"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 section and choose your resource.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The resource will open within Canvas. Utilize the </a:t>
            </a:r>
            <a:r>
              <a:rPr kumimoji="0" lang="en-US" sz="1600" b="1"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Link to Activity </a:t>
            </a:r>
            <a:r>
              <a:rPr kumimoji="0" lang="en-US" sz="1600" b="0"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rPr>
              <a:t>button to add content to your material.</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50" normalizeH="0" baseline="0" noProof="0">
              <a:ln>
                <a:noFill/>
              </a:ln>
              <a:solidFill>
                <a:srgbClr val="E7E6E6">
                  <a:lumMod val="25000"/>
                </a:srgbClr>
              </a:solidFill>
              <a:effectLst/>
              <a:uLnTx/>
              <a:uFillTx/>
              <a:latin typeface="Open Sans" panose="020B0606030504020204" pitchFamily="34" charset="0"/>
              <a:ea typeface="+mn-ea"/>
              <a:cs typeface="+mn-cs"/>
            </a:endParaRPr>
          </a:p>
        </p:txBody>
      </p:sp>
      <p:pic>
        <p:nvPicPr>
          <p:cNvPr id="18" name="Picture 17" descr="Icon&#10;&#10;Description automatically generated">
            <a:extLst>
              <a:ext uri="{FF2B5EF4-FFF2-40B4-BE49-F238E27FC236}">
                <a16:creationId xmlns:a16="http://schemas.microsoft.com/office/drawing/2014/main" id="{1CE48353-ECDD-3D2D-0839-A242D8158097}"/>
              </a:ext>
            </a:extLst>
          </p:cNvPr>
          <p:cNvPicPr>
            <a:picLocks noChangeAspect="1"/>
          </p:cNvPicPr>
          <p:nvPr/>
        </p:nvPicPr>
        <p:blipFill>
          <a:blip r:embed="rId3"/>
          <a:stretch>
            <a:fillRect/>
          </a:stretch>
        </p:blipFill>
        <p:spPr>
          <a:xfrm>
            <a:off x="405938" y="2591486"/>
            <a:ext cx="1134820" cy="1138774"/>
          </a:xfrm>
          <a:prstGeom prst="rect">
            <a:avLst/>
          </a:prstGeom>
        </p:spPr>
      </p:pic>
      <p:sp>
        <p:nvSpPr>
          <p:cNvPr id="11" name="Rectangle 10">
            <a:extLst>
              <a:ext uri="{FF2B5EF4-FFF2-40B4-BE49-F238E27FC236}">
                <a16:creationId xmlns:a16="http://schemas.microsoft.com/office/drawing/2014/main" id="{6380A26F-3806-1AB3-9C5B-B07806DC05AF}"/>
              </a:ext>
            </a:extLst>
          </p:cNvPr>
          <p:cNvSpPr/>
          <p:nvPr/>
        </p:nvSpPr>
        <p:spPr>
          <a:xfrm>
            <a:off x="6000307" y="4181458"/>
            <a:ext cx="1098052" cy="379909"/>
          </a:xfrm>
          <a:prstGeom prst="rect">
            <a:avLst/>
          </a:prstGeom>
          <a:noFill/>
          <a:ln w="28575">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4674D00C-0D03-E221-BA85-33D6693F8145}"/>
              </a:ext>
            </a:extLst>
          </p:cNvPr>
          <p:cNvPicPr>
            <a:picLocks noChangeAspect="1"/>
          </p:cNvPicPr>
          <p:nvPr/>
        </p:nvPicPr>
        <p:blipFill>
          <a:blip r:embed="rId4"/>
          <a:stretch>
            <a:fillRect/>
          </a:stretch>
        </p:blipFill>
        <p:spPr>
          <a:xfrm>
            <a:off x="5541946" y="452890"/>
            <a:ext cx="6351623" cy="5405496"/>
          </a:xfrm>
          <a:prstGeom prst="rect">
            <a:avLst/>
          </a:prstGeom>
          <a:ln w="28575">
            <a:solidFill>
              <a:schemeClr val="bg1">
                <a:lumMod val="85000"/>
              </a:schemeClr>
            </a:solidFill>
          </a:ln>
        </p:spPr>
      </p:pic>
    </p:spTree>
    <p:extLst>
      <p:ext uri="{BB962C8B-B14F-4D97-AF65-F5344CB8AC3E}">
        <p14:creationId xmlns:p14="http://schemas.microsoft.com/office/powerpoint/2010/main" val="387446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C33FF4-A01A-1389-6772-C8D812217A6B}"/>
              </a:ext>
            </a:extLst>
          </p:cNvPr>
          <p:cNvSpPr>
            <a:spLocks noGrp="1"/>
          </p:cNvSpPr>
          <p:nvPr>
            <p:ph type="title"/>
          </p:nvPr>
        </p:nvSpPr>
        <p:spPr>
          <a:xfrm>
            <a:off x="0" y="4122603"/>
            <a:ext cx="12192000" cy="1461155"/>
          </a:xfrm>
        </p:spPr>
        <p:txBody>
          <a:bodyPr>
            <a:normAutofit/>
          </a:bodyPr>
          <a:lstStyle/>
          <a:p>
            <a:r>
              <a:rPr lang="en-US" sz="3000"/>
              <a:t>DISCOVER PREMIUM SCIENCE ACTIVITIES &amp; CONTENT</a:t>
            </a:r>
          </a:p>
        </p:txBody>
      </p:sp>
      <p:sp>
        <p:nvSpPr>
          <p:cNvPr id="3" name="Slide Number Placeholder 2">
            <a:extLst>
              <a:ext uri="{FF2B5EF4-FFF2-40B4-BE49-F238E27FC236}">
                <a16:creationId xmlns:a16="http://schemas.microsoft.com/office/drawing/2014/main" id="{5CA9D4A1-8F08-F854-9C94-B3FAC483021B}"/>
              </a:ext>
            </a:extLst>
          </p:cNvPr>
          <p:cNvSpPr>
            <a:spLocks noGrp="1"/>
          </p:cNvSpPr>
          <p:nvPr>
            <p:ph type="sldNum" sz="quarter" idx="2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FFFFFF"/>
                </a:solidFill>
                <a:effectLst/>
                <a:uLnTx/>
                <a:uFillTx/>
                <a:latin typeface="Open Sans"/>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FFFFFF"/>
              </a:solidFill>
              <a:effectLst/>
              <a:uLnTx/>
              <a:uFillTx/>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7888935"/>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 PPT Template (3)" id="{36DAB888-8700-465D-ADC2-56BCC05EA5D3}" vid="{F6CAD7CF-7E63-4B5A-8647-45E828822D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FDBBEB869ECD42B1DB5DA93C524422" ma:contentTypeVersion="29" ma:contentTypeDescription="Create a new document." ma:contentTypeScope="" ma:versionID="c1215d9a83621d7e87661080db79cfcf">
  <xsd:schema xmlns:xsd="http://www.w3.org/2001/XMLSchema" xmlns:xs="http://www.w3.org/2001/XMLSchema" xmlns:p="http://schemas.microsoft.com/office/2006/metadata/properties" xmlns:ns2="13c60460-1e03-49e3-accf-61ea2ea24807" xmlns:ns3="fd25ad10-4d75-4b5d-b861-be05ab14ab2e" targetNamespace="http://schemas.microsoft.com/office/2006/metadata/properties" ma:root="true" ma:fieldsID="5e06d1e7b7a253ef5f22263951e5c8aa" ns2:_="" ns3:_="">
    <xsd:import namespace="13c60460-1e03-49e3-accf-61ea2ea24807"/>
    <xsd:import namespace="fd25ad10-4d75-4b5d-b861-be05ab14ab2e"/>
    <xsd:element name="properties">
      <xsd:complexType>
        <xsd:sequence>
          <xsd:element name="documentManagement">
            <xsd:complexType>
              <xsd:all>
                <xsd:element ref="ns2:SharedWithUsers" minOccurs="0"/>
                <xsd:element ref="ns3:MediaServiceMetadata" minOccurs="0"/>
                <xsd:element ref="ns3:MediaServiceFastMetadata" minOccurs="0"/>
                <xsd:element ref="ns2:SharedWithDetails"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Training_x0020_Session_x0020_Date"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60460-1e03-49e3-accf-61ea2ea248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8ae85e08-5aa3-4635-b4f7-50a807cde89b}" ma:internalName="TaxCatchAll" ma:showField="CatchAllData" ma:web="13c60460-1e03-49e3-accf-61ea2ea248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d25ad10-4d75-4b5d-b861-be05ab14ab2e"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raining_x0020_Session_x0020_Date" ma:index="20" nillable="true" ma:displayName="Training Session Date" ma:format="DateOnly" ma:internalName="Training_x0020_Session_x0020_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813c7c6-b368-4d0a-9b29-2e74b134ed1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pc="http://schemas.microsoft.com/office/infopath/2007/PartnerControls" xmlns:xsi="http://www.w3.org/2001/XMLSchema-instance">
  <documentManagement>
    <Training_x0020_Session_x0020_Date xmlns="fd25ad10-4d75-4b5d-b861-be05ab14ab2e" xsi:nil="true"/>
    <lcf76f155ced4ddcb4097134ff3c332f xmlns="fd25ad10-4d75-4b5d-b861-be05ab14ab2e">
      <Terms xmlns="http://schemas.microsoft.com/office/infopath/2007/PartnerControls"/>
    </lcf76f155ced4ddcb4097134ff3c332f>
    <TaxCatchAll xmlns="13c60460-1e03-49e3-accf-61ea2ea248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2EF38-60DC-406D-A759-E5CA515ADFF2}">
  <ds:schemaRefs>
    <ds:schemaRef ds:uri="13c60460-1e03-49e3-accf-61ea2ea24807"/>
    <ds:schemaRef ds:uri="fd25ad10-4d75-4b5d-b861-be05ab14ab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3CD8D0D-B28B-4D95-87BD-7D829E3115BB}">
  <ds:schemaRef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 ds:uri="http://purl.org/dc/elements/1.1/"/>
    <ds:schemaRef ds:uri="http://schemas.microsoft.com/office/2006/documentManagement/types"/>
    <ds:schemaRef ds:uri="fd25ad10-4d75-4b5d-b861-be05ab14ab2e"/>
    <ds:schemaRef ds:uri="13c60460-1e03-49e3-accf-61ea2ea24807"/>
    <ds:schemaRef ds:uri="http://schemas.microsoft.com/office/2006/metadata/properties"/>
  </ds:schemaRefs>
</ds:datastoreItem>
</file>

<file path=customXml/itemProps3.xml><?xml version="1.0" encoding="utf-8"?>
<ds:datastoreItem xmlns:ds="http://schemas.openxmlformats.org/officeDocument/2006/customXml" ds:itemID="{245220A9-23C8-4B50-9792-6175666C48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2419</Words>
  <Application>Microsoft Office PowerPoint</Application>
  <PresentationFormat>Widescreen</PresentationFormat>
  <Paragraphs>220</Paragraphs>
  <Slides>31</Slides>
  <Notes>29</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DIN-Medium</vt:lpstr>
      <vt:lpstr>Open Sans</vt:lpstr>
      <vt:lpstr>Trebuchet MS</vt:lpstr>
      <vt:lpstr>1_Office Theme</vt:lpstr>
      <vt:lpstr>Gale Interactive: Chemistry</vt:lpstr>
      <vt:lpstr>PowerPoint Presentation</vt:lpstr>
      <vt:lpstr>ACCESS ANYWHERE</vt:lpstr>
      <vt:lpstr>INTEGRATE INTO YOUR LMS</vt:lpstr>
      <vt:lpstr>CANVAS</vt:lpstr>
      <vt:lpstr>CANVAS</vt:lpstr>
      <vt:lpstr>CANVAS</vt:lpstr>
      <vt:lpstr>CANVAS</vt:lpstr>
      <vt:lpstr>DISCOVER PREMIUM SCIENCE ACTIVITIES &amp; CONTENT</vt:lpstr>
      <vt:lpstr>PowerPoint Presentation</vt:lpstr>
      <vt:lpstr>SEARCH </vt:lpstr>
      <vt:lpstr>BROWSE </vt:lpstr>
      <vt:lpstr>BROWSE </vt:lpstr>
      <vt:lpstr>BROWSE</vt:lpstr>
      <vt:lpstr>EXPLORE CONTENT </vt:lpstr>
      <vt:lpstr>EXPLORE CONTENT </vt:lpstr>
      <vt:lpstr>EXPLORE CONTENT</vt:lpstr>
      <vt:lpstr>EXPLORE CONTENT – ACTIVITY NAVIGATION</vt:lpstr>
      <vt:lpstr>EXPLORE CONTENT – ACTIVITY NAVIGATION</vt:lpstr>
      <vt:lpstr>EXPLORE CONTENT – ACTIVITY NAVIGATION</vt:lpstr>
      <vt:lpstr>EXPLORE CONTENT </vt:lpstr>
      <vt:lpstr>EXPLORE CONTENT </vt:lpstr>
      <vt:lpstr>EXPLORE CONTENT</vt:lpstr>
      <vt:lpstr>EXPLORE CONTENT</vt:lpstr>
      <vt:lpstr>SUPPORT ACCESSIBLE LEARNING</vt:lpstr>
      <vt:lpstr>ENCOURAGE ANALYSIS</vt:lpstr>
      <vt:lpstr>SHARE ACTIVITIES</vt:lpstr>
      <vt:lpstr>SHARE ACTIVITIES</vt:lpstr>
      <vt:lpstr>PowerPoint Presentation</vt:lpstr>
      <vt:lpstr>WHAT’S NEXT?</vt:lpstr>
      <vt:lpstr>Connect FOR MORE IDEAS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 Interactive: Chemistry</dc:title>
  <dc:creator>Barfield, Lindsay</dc:creator>
  <cp:lastModifiedBy>Winters, Amber</cp:lastModifiedBy>
  <cp:revision>1</cp:revision>
  <cp:lastPrinted>2022-09-13T11:04:51Z</cp:lastPrinted>
  <dcterms:created xsi:type="dcterms:W3CDTF">2023-12-14T21:07:13Z</dcterms:created>
  <dcterms:modified xsi:type="dcterms:W3CDTF">2023-12-15T20:15:43Z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0x010100373AA64836B23042B4255729F4175D06</vt:lpwstr>
  </property>
  <property fmtid="{D5CDD505-2E9C-101B-9397-08002B2CF9AE}" pid="3" name="Order">
    <vt:r8>500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MediaServiceImageTags">
    <vt:lpwstr/>
  </property>
</Properties>
</file>