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 id="2147483727" r:id="rId5"/>
  </p:sldMasterIdLst>
  <p:notesMasterIdLst>
    <p:notesMasterId r:id="rId66"/>
  </p:notesMasterIdLst>
  <p:handoutMasterIdLst>
    <p:handoutMasterId r:id="rId67"/>
  </p:handoutMasterIdLst>
  <p:sldIdLst>
    <p:sldId id="983" r:id="rId6"/>
    <p:sldId id="842" r:id="rId7"/>
    <p:sldId id="839" r:id="rId8"/>
    <p:sldId id="929" r:id="rId9"/>
    <p:sldId id="930" r:id="rId10"/>
    <p:sldId id="931" r:id="rId11"/>
    <p:sldId id="932" r:id="rId12"/>
    <p:sldId id="933" r:id="rId13"/>
    <p:sldId id="934" r:id="rId14"/>
    <p:sldId id="935" r:id="rId15"/>
    <p:sldId id="936" r:id="rId16"/>
    <p:sldId id="937" r:id="rId17"/>
    <p:sldId id="272" r:id="rId18"/>
    <p:sldId id="850" r:id="rId19"/>
    <p:sldId id="871" r:id="rId20"/>
    <p:sldId id="922" r:id="rId21"/>
    <p:sldId id="984" r:id="rId22"/>
    <p:sldId id="872" r:id="rId23"/>
    <p:sldId id="985" r:id="rId24"/>
    <p:sldId id="986" r:id="rId25"/>
    <p:sldId id="987" r:id="rId26"/>
    <p:sldId id="988" r:id="rId27"/>
    <p:sldId id="919" r:id="rId28"/>
    <p:sldId id="989" r:id="rId29"/>
    <p:sldId id="990" r:id="rId30"/>
    <p:sldId id="861" r:id="rId31"/>
    <p:sldId id="870" r:id="rId32"/>
    <p:sldId id="991" r:id="rId33"/>
    <p:sldId id="864" r:id="rId34"/>
    <p:sldId id="867" r:id="rId35"/>
    <p:sldId id="855" r:id="rId36"/>
    <p:sldId id="858" r:id="rId37"/>
    <p:sldId id="845" r:id="rId38"/>
    <p:sldId id="882" r:id="rId39"/>
    <p:sldId id="268" r:id="rId40"/>
    <p:sldId id="992" r:id="rId41"/>
    <p:sldId id="993" r:id="rId42"/>
    <p:sldId id="994" r:id="rId43"/>
    <p:sldId id="995" r:id="rId44"/>
    <p:sldId id="996" r:id="rId45"/>
    <p:sldId id="997" r:id="rId46"/>
    <p:sldId id="998" r:id="rId47"/>
    <p:sldId id="999" r:id="rId48"/>
    <p:sldId id="1000" r:id="rId49"/>
    <p:sldId id="1001" r:id="rId50"/>
    <p:sldId id="1002" r:id="rId51"/>
    <p:sldId id="1003" r:id="rId52"/>
    <p:sldId id="1004" r:id="rId53"/>
    <p:sldId id="1005" r:id="rId54"/>
    <p:sldId id="1006" r:id="rId55"/>
    <p:sldId id="1007" r:id="rId56"/>
    <p:sldId id="1008" r:id="rId57"/>
    <p:sldId id="1009" r:id="rId58"/>
    <p:sldId id="1010" r:id="rId59"/>
    <p:sldId id="1011" r:id="rId60"/>
    <p:sldId id="1012" r:id="rId61"/>
    <p:sldId id="1013" r:id="rId62"/>
    <p:sldId id="326" r:id="rId63"/>
    <p:sldId id="321" r:id="rId64"/>
    <p:sldId id="327"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8" userDrawn="1">
          <p15:clr>
            <a:srgbClr val="A4A3A4"/>
          </p15:clr>
        </p15:guide>
        <p15:guide id="2" pos="3840" userDrawn="1">
          <p15:clr>
            <a:srgbClr val="A4A3A4"/>
          </p15:clr>
        </p15:guide>
        <p15:guide id="3" pos="432" userDrawn="1">
          <p15:clr>
            <a:srgbClr val="A4A3A4"/>
          </p15:clr>
        </p15:guide>
        <p15:guide id="4" pos="7248" userDrawn="1">
          <p15:clr>
            <a:srgbClr val="A4A3A4"/>
          </p15:clr>
        </p15:guide>
        <p15:guide id="5" pos="2568" userDrawn="1">
          <p15:clr>
            <a:srgbClr val="A4A3A4"/>
          </p15:clr>
        </p15:guide>
        <p15:guide id="6" orient="horz" pos="3720" userDrawn="1">
          <p15:clr>
            <a:srgbClr val="A4A3A4"/>
          </p15:clr>
        </p15:guide>
        <p15:guide id="7" pos="3264" userDrawn="1">
          <p15:clr>
            <a:srgbClr val="A4A3A4"/>
          </p15:clr>
        </p15:guide>
        <p15:guide id="8" orient="horz" pos="840" userDrawn="1">
          <p15:clr>
            <a:srgbClr val="A4A3A4"/>
          </p15:clr>
        </p15:guide>
        <p15:guide id="9" pos="2712" userDrawn="1">
          <p15:clr>
            <a:srgbClr val="A4A3A4"/>
          </p15:clr>
        </p15:guide>
        <p15:guide id="10" pos="71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CD"/>
    <a:srgbClr val="5F2165"/>
    <a:srgbClr val="036198"/>
    <a:srgbClr val="00AB8E"/>
    <a:srgbClr val="E05529"/>
    <a:srgbClr val="659933"/>
    <a:srgbClr val="71BEDA"/>
    <a:srgbClr val="0597EB"/>
    <a:srgbClr val="F7C03B"/>
    <a:srgbClr val="768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893D4F-A48E-4A75-A9F4-4FC2A7BACFF1}" v="20" dt="2022-11-08T17:59:18.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3"/>
    <p:restoredTop sz="94567"/>
  </p:normalViewPr>
  <p:slideViewPr>
    <p:cSldViewPr snapToGrid="0">
      <p:cViewPr varScale="1">
        <p:scale>
          <a:sx n="104" d="100"/>
          <a:sy n="104" d="100"/>
        </p:scale>
        <p:origin x="114" y="186"/>
      </p:cViewPr>
      <p:guideLst>
        <p:guide orient="horz" pos="1488"/>
        <p:guide pos="3840"/>
        <p:guide pos="432"/>
        <p:guide pos="7248"/>
        <p:guide pos="2568"/>
        <p:guide orient="horz" pos="3720"/>
        <p:guide pos="3264"/>
        <p:guide orient="horz" pos="840"/>
        <p:guide pos="2712"/>
        <p:guide pos="71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s, Amber A" userId="389caf7d-7f00-408e-a4e9-0c8935e7778a" providerId="ADAL" clId="{14893D4F-A48E-4A75-A9F4-4FC2A7BACFF1}"/>
    <pc:docChg chg="custSel modSld">
      <pc:chgData name="Winters, Amber A" userId="389caf7d-7f00-408e-a4e9-0c8935e7778a" providerId="ADAL" clId="{14893D4F-A48E-4A75-A9F4-4FC2A7BACFF1}" dt="2022-11-08T17:59:18.194" v="268" actId="164"/>
      <pc:docMkLst>
        <pc:docMk/>
      </pc:docMkLst>
      <pc:sldChg chg="modNotesTx">
        <pc:chgData name="Winters, Amber A" userId="389caf7d-7f00-408e-a4e9-0c8935e7778a" providerId="ADAL" clId="{14893D4F-A48E-4A75-A9F4-4FC2A7BACFF1}" dt="2022-11-08T17:22:00.125" v="21" actId="20577"/>
        <pc:sldMkLst>
          <pc:docMk/>
          <pc:sldMk cId="3316076401" sldId="929"/>
        </pc:sldMkLst>
      </pc:sldChg>
      <pc:sldChg chg="addSp delSp modSp mod modNotesTx">
        <pc:chgData name="Winters, Amber A" userId="389caf7d-7f00-408e-a4e9-0c8935e7778a" providerId="ADAL" clId="{14893D4F-A48E-4A75-A9F4-4FC2A7BACFF1}" dt="2022-11-08T17:39:14.287" v="178" actId="692"/>
        <pc:sldMkLst>
          <pc:docMk/>
          <pc:sldMk cId="975586616" sldId="931"/>
        </pc:sldMkLst>
        <pc:spChg chg="mod">
          <ac:chgData name="Winters, Amber A" userId="389caf7d-7f00-408e-a4e9-0c8935e7778a" providerId="ADAL" clId="{14893D4F-A48E-4A75-A9F4-4FC2A7BACFF1}" dt="2022-11-08T17:38:45.789" v="170" actId="14100"/>
          <ac:spMkLst>
            <pc:docMk/>
            <pc:sldMk cId="975586616" sldId="931"/>
            <ac:spMk id="17" creationId="{7698E778-7AFD-6838-49D6-F76148EC9B00}"/>
          </ac:spMkLst>
        </pc:spChg>
        <pc:picChg chg="del mod">
          <ac:chgData name="Winters, Amber A" userId="389caf7d-7f00-408e-a4e9-0c8935e7778a" providerId="ADAL" clId="{14893D4F-A48E-4A75-A9F4-4FC2A7BACFF1}" dt="2022-11-08T17:38:36.126" v="167" actId="478"/>
          <ac:picMkLst>
            <pc:docMk/>
            <pc:sldMk cId="975586616" sldId="931"/>
            <ac:picMk id="3" creationId="{261FFA71-335E-136B-55D0-8512CD37A1AA}"/>
          </ac:picMkLst>
        </pc:picChg>
        <pc:picChg chg="add mod">
          <ac:chgData name="Winters, Amber A" userId="389caf7d-7f00-408e-a4e9-0c8935e7778a" providerId="ADAL" clId="{14893D4F-A48E-4A75-A9F4-4FC2A7BACFF1}" dt="2022-11-08T17:39:14.287" v="178" actId="692"/>
          <ac:picMkLst>
            <pc:docMk/>
            <pc:sldMk cId="975586616" sldId="931"/>
            <ac:picMk id="5" creationId="{A8A8D527-B6B3-B70A-7772-707BD3D74CE5}"/>
          </ac:picMkLst>
        </pc:picChg>
      </pc:sldChg>
      <pc:sldChg chg="modSp mod modNotesTx">
        <pc:chgData name="Winters, Amber A" userId="389caf7d-7f00-408e-a4e9-0c8935e7778a" providerId="ADAL" clId="{14893D4F-A48E-4A75-A9F4-4FC2A7BACFF1}" dt="2022-11-08T17:41:04.501" v="187" actId="1076"/>
        <pc:sldMkLst>
          <pc:docMk/>
          <pc:sldMk cId="1631146833" sldId="932"/>
        </pc:sldMkLst>
        <pc:grpChg chg="mod">
          <ac:chgData name="Winters, Amber A" userId="389caf7d-7f00-408e-a4e9-0c8935e7778a" providerId="ADAL" clId="{14893D4F-A48E-4A75-A9F4-4FC2A7BACFF1}" dt="2022-11-08T17:41:04.501" v="187" actId="1076"/>
          <ac:grpSpMkLst>
            <pc:docMk/>
            <pc:sldMk cId="1631146833" sldId="932"/>
            <ac:grpSpMk id="7" creationId="{72652314-63B9-4DDA-AAD8-9AE632AC514F}"/>
          </ac:grpSpMkLst>
        </pc:grpChg>
      </pc:sldChg>
      <pc:sldChg chg="addSp delSp modSp mod modNotesTx">
        <pc:chgData name="Winters, Amber A" userId="389caf7d-7f00-408e-a4e9-0c8935e7778a" providerId="ADAL" clId="{14893D4F-A48E-4A75-A9F4-4FC2A7BACFF1}" dt="2022-11-08T17:49:56.647" v="210" actId="692"/>
        <pc:sldMkLst>
          <pc:docMk/>
          <pc:sldMk cId="63200697" sldId="933"/>
        </pc:sldMkLst>
        <pc:spChg chg="add mod">
          <ac:chgData name="Winters, Amber A" userId="389caf7d-7f00-408e-a4e9-0c8935e7778a" providerId="ADAL" clId="{14893D4F-A48E-4A75-A9F4-4FC2A7BACFF1}" dt="2022-11-08T17:42:09.351" v="193" actId="164"/>
          <ac:spMkLst>
            <pc:docMk/>
            <pc:sldMk cId="63200697" sldId="933"/>
            <ac:spMk id="6" creationId="{8A0F3AE7-791B-6C32-F189-5AC641F1BE3F}"/>
          </ac:spMkLst>
        </pc:spChg>
        <pc:grpChg chg="del">
          <ac:chgData name="Winters, Amber A" userId="389caf7d-7f00-408e-a4e9-0c8935e7778a" providerId="ADAL" clId="{14893D4F-A48E-4A75-A9F4-4FC2A7BACFF1}" dt="2022-11-08T17:40:53.437" v="185" actId="478"/>
          <ac:grpSpMkLst>
            <pc:docMk/>
            <pc:sldMk cId="63200697" sldId="933"/>
            <ac:grpSpMk id="8" creationId="{EBC5F903-EFC3-1AFF-07BF-FDE4FC5AC8D5}"/>
          </ac:grpSpMkLst>
        </pc:grpChg>
        <pc:grpChg chg="add mod">
          <ac:chgData name="Winters, Amber A" userId="389caf7d-7f00-408e-a4e9-0c8935e7778a" providerId="ADAL" clId="{14893D4F-A48E-4A75-A9F4-4FC2A7BACFF1}" dt="2022-11-08T17:42:09.351" v="193" actId="164"/>
          <ac:grpSpMkLst>
            <pc:docMk/>
            <pc:sldMk cId="63200697" sldId="933"/>
            <ac:grpSpMk id="9" creationId="{3B8F0A6A-6D85-EE04-934A-25A15D1AF35C}"/>
          </ac:grpSpMkLst>
        </pc:grpChg>
        <pc:picChg chg="add mod">
          <ac:chgData name="Winters, Amber A" userId="389caf7d-7f00-408e-a4e9-0c8935e7778a" providerId="ADAL" clId="{14893D4F-A48E-4A75-A9F4-4FC2A7BACFF1}" dt="2022-11-08T17:49:56.647" v="210" actId="692"/>
          <ac:picMkLst>
            <pc:docMk/>
            <pc:sldMk cId="63200697" sldId="933"/>
            <ac:picMk id="5" creationId="{434E536D-AB22-7288-6803-795F19E61EA8}"/>
          </ac:picMkLst>
        </pc:picChg>
      </pc:sldChg>
      <pc:sldChg chg="addSp delSp modSp mod modNotesTx">
        <pc:chgData name="Winters, Amber A" userId="389caf7d-7f00-408e-a4e9-0c8935e7778a" providerId="ADAL" clId="{14893D4F-A48E-4A75-A9F4-4FC2A7BACFF1}" dt="2022-11-08T17:57:03.570" v="227" actId="1076"/>
        <pc:sldMkLst>
          <pc:docMk/>
          <pc:sldMk cId="1457397010" sldId="935"/>
        </pc:sldMkLst>
        <pc:picChg chg="add mod modCrop">
          <ac:chgData name="Winters, Amber A" userId="389caf7d-7f00-408e-a4e9-0c8935e7778a" providerId="ADAL" clId="{14893D4F-A48E-4A75-A9F4-4FC2A7BACFF1}" dt="2022-11-08T17:57:03.570" v="227" actId="1076"/>
          <ac:picMkLst>
            <pc:docMk/>
            <pc:sldMk cId="1457397010" sldId="935"/>
            <ac:picMk id="3" creationId="{B94AEA37-0B1B-861E-5C79-6B28B3AD0283}"/>
          </ac:picMkLst>
        </pc:picChg>
        <pc:picChg chg="del">
          <ac:chgData name="Winters, Amber A" userId="389caf7d-7f00-408e-a4e9-0c8935e7778a" providerId="ADAL" clId="{14893D4F-A48E-4A75-A9F4-4FC2A7BACFF1}" dt="2022-11-08T17:56:55.962" v="224" actId="478"/>
          <ac:picMkLst>
            <pc:docMk/>
            <pc:sldMk cId="1457397010" sldId="935"/>
            <ac:picMk id="9" creationId="{4B201BB9-6766-3EDD-1BB0-8D95E14CD24F}"/>
          </ac:picMkLst>
        </pc:picChg>
      </pc:sldChg>
      <pc:sldChg chg="addSp delSp modSp mod modNotesTx">
        <pc:chgData name="Winters, Amber A" userId="389caf7d-7f00-408e-a4e9-0c8935e7778a" providerId="ADAL" clId="{14893D4F-A48E-4A75-A9F4-4FC2A7BACFF1}" dt="2022-11-08T17:58:00.904" v="245" actId="164"/>
        <pc:sldMkLst>
          <pc:docMk/>
          <pc:sldMk cId="2649155380" sldId="936"/>
        </pc:sldMkLst>
        <pc:grpChg chg="add mod">
          <ac:chgData name="Winters, Amber A" userId="389caf7d-7f00-408e-a4e9-0c8935e7778a" providerId="ADAL" clId="{14893D4F-A48E-4A75-A9F4-4FC2A7BACFF1}" dt="2022-11-08T17:58:00.904" v="245" actId="164"/>
          <ac:grpSpMkLst>
            <pc:docMk/>
            <pc:sldMk cId="2649155380" sldId="936"/>
            <ac:grpSpMk id="8" creationId="{3A487F14-5487-3AC4-C22A-185B24E94170}"/>
          </ac:grpSpMkLst>
        </pc:grpChg>
        <pc:grpChg chg="del">
          <ac:chgData name="Winters, Amber A" userId="389caf7d-7f00-408e-a4e9-0c8935e7778a" providerId="ADAL" clId="{14893D4F-A48E-4A75-A9F4-4FC2A7BACFF1}" dt="2022-11-08T17:57:37.416" v="238" actId="478"/>
          <ac:grpSpMkLst>
            <pc:docMk/>
            <pc:sldMk cId="2649155380" sldId="936"/>
            <ac:grpSpMk id="10" creationId="{52CE7A98-F8B3-4A57-038B-B1B1919A40DC}"/>
          </ac:grpSpMkLst>
        </pc:grpChg>
        <pc:picChg chg="mod topLvl">
          <ac:chgData name="Winters, Amber A" userId="389caf7d-7f00-408e-a4e9-0c8935e7778a" providerId="ADAL" clId="{14893D4F-A48E-4A75-A9F4-4FC2A7BACFF1}" dt="2022-11-08T17:58:00.904" v="245" actId="164"/>
          <ac:picMkLst>
            <pc:docMk/>
            <pc:sldMk cId="2649155380" sldId="936"/>
            <ac:picMk id="3" creationId="{9837A38F-8A8D-8D13-C1F2-B08E4FCE08B9}"/>
          </ac:picMkLst>
        </pc:picChg>
        <pc:picChg chg="add del mod">
          <ac:chgData name="Winters, Amber A" userId="389caf7d-7f00-408e-a4e9-0c8935e7778a" providerId="ADAL" clId="{14893D4F-A48E-4A75-A9F4-4FC2A7BACFF1}" dt="2022-11-08T17:42:32.308" v="198" actId="478"/>
          <ac:picMkLst>
            <pc:docMk/>
            <pc:sldMk cId="2649155380" sldId="936"/>
            <ac:picMk id="5" creationId="{08A2B2B1-8CB1-98C5-09E8-7F6244ED4651}"/>
          </ac:picMkLst>
        </pc:picChg>
        <pc:picChg chg="add mod">
          <ac:chgData name="Winters, Amber A" userId="389caf7d-7f00-408e-a4e9-0c8935e7778a" providerId="ADAL" clId="{14893D4F-A48E-4A75-A9F4-4FC2A7BACFF1}" dt="2022-11-08T17:58:00.904" v="245" actId="164"/>
          <ac:picMkLst>
            <pc:docMk/>
            <pc:sldMk cId="2649155380" sldId="936"/>
            <ac:picMk id="7" creationId="{F866A1B7-EA29-E6F0-971F-F999DE856430}"/>
          </ac:picMkLst>
        </pc:picChg>
        <pc:picChg chg="del topLvl">
          <ac:chgData name="Winters, Amber A" userId="389caf7d-7f00-408e-a4e9-0c8935e7778a" providerId="ADAL" clId="{14893D4F-A48E-4A75-A9F4-4FC2A7BACFF1}" dt="2022-11-08T17:57:37.416" v="238" actId="478"/>
          <ac:picMkLst>
            <pc:docMk/>
            <pc:sldMk cId="2649155380" sldId="936"/>
            <ac:picMk id="9" creationId="{7CF98F81-410F-4E3F-E0A0-A65EFFD0C233}"/>
          </ac:picMkLst>
        </pc:picChg>
      </pc:sldChg>
      <pc:sldChg chg="addSp delSp modSp mod modNotesTx">
        <pc:chgData name="Winters, Amber A" userId="389caf7d-7f00-408e-a4e9-0c8935e7778a" providerId="ADAL" clId="{14893D4F-A48E-4A75-A9F4-4FC2A7BACFF1}" dt="2022-11-08T17:59:18.194" v="268" actId="164"/>
        <pc:sldMkLst>
          <pc:docMk/>
          <pc:sldMk cId="3874467687" sldId="937"/>
        </pc:sldMkLst>
        <pc:spChg chg="add mod">
          <ac:chgData name="Winters, Amber A" userId="389caf7d-7f00-408e-a4e9-0c8935e7778a" providerId="ADAL" clId="{14893D4F-A48E-4A75-A9F4-4FC2A7BACFF1}" dt="2022-11-08T17:59:18.194" v="268" actId="164"/>
          <ac:spMkLst>
            <pc:docMk/>
            <pc:sldMk cId="3874467687" sldId="937"/>
            <ac:spMk id="6" creationId="{51EDCF69-2628-8CCD-922A-E37BE4A2AC55}"/>
          </ac:spMkLst>
        </pc:spChg>
        <pc:grpChg chg="add mod">
          <ac:chgData name="Winters, Amber A" userId="389caf7d-7f00-408e-a4e9-0c8935e7778a" providerId="ADAL" clId="{14893D4F-A48E-4A75-A9F4-4FC2A7BACFF1}" dt="2022-11-08T17:59:18.194" v="268" actId="164"/>
          <ac:grpSpMkLst>
            <pc:docMk/>
            <pc:sldMk cId="3874467687" sldId="937"/>
            <ac:grpSpMk id="7" creationId="{1B0040DD-D9AD-8A0F-3C73-7E3426D30186}"/>
          </ac:grpSpMkLst>
        </pc:grpChg>
        <pc:picChg chg="add mod">
          <ac:chgData name="Winters, Amber A" userId="389caf7d-7f00-408e-a4e9-0c8935e7778a" providerId="ADAL" clId="{14893D4F-A48E-4A75-A9F4-4FC2A7BACFF1}" dt="2022-11-08T17:59:18.194" v="268" actId="164"/>
          <ac:picMkLst>
            <pc:docMk/>
            <pc:sldMk cId="3874467687" sldId="937"/>
            <ac:picMk id="3" creationId="{23F11DEA-4B87-D83A-7E88-7CCDC6538EEF}"/>
          </ac:picMkLst>
        </pc:picChg>
        <pc:picChg chg="del">
          <ac:chgData name="Winters, Amber A" userId="389caf7d-7f00-408e-a4e9-0c8935e7778a" providerId="ADAL" clId="{14893D4F-A48E-4A75-A9F4-4FC2A7BACFF1}" dt="2022-11-08T17:58:38.125" v="259" actId="478"/>
          <ac:picMkLst>
            <pc:docMk/>
            <pc:sldMk cId="3874467687" sldId="937"/>
            <ac:picMk id="5" creationId="{DC7A92E0-7CC1-14E0-F225-05E1D15E4C5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BF883E-4252-AC4C-B209-6F2FF5C3E470}" type="datetimeFigureOut">
              <a:rPr lang="en-US" smtClean="0"/>
              <a:t>11/8/2022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168675-61CE-7447-84C8-BC719C6CEC39}" type="slidenum">
              <a:rPr lang="en-US" smtClean="0"/>
              <a:t>‹#›</a:t>
            </a:fld>
            <a:endParaRPr lang="en-US"/>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DDAFEC-EF18-0045-B8D4-C55251355E3D}" type="datetimeFigureOut">
              <a:rPr lang="en-US" smtClean="0"/>
              <a:t>11/8/2022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A9CC68-86F6-4C41-BB68-563FFE5D02C1}" type="slidenum">
              <a:rPr lang="en-US" smtClean="0"/>
              <a:t>‹#›</a:t>
            </a:fld>
            <a:endParaRPr lang="en-US"/>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to introduce yourself and the presentation.</a:t>
            </a:r>
          </a:p>
          <a:p>
            <a:endParaRPr lang="en-US" i="1"/>
          </a:p>
          <a:p>
            <a:r>
              <a:rPr lang="en-US" i="1"/>
              <a:t>Notes throughout this presentation provide instruction around areas to customize for your specific audience, as well as speaker notes to make the process of presenting easier. Feel free to hide slides and select what content to feature if you are given shorter speaking times, or if you’re able to take attendees live into </a:t>
            </a:r>
            <a:r>
              <a:rPr lang="en-US" i="0"/>
              <a:t>Gale In Context: For Educators.</a:t>
            </a:r>
            <a:endParaRPr lang="en-US"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52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For Educators </a:t>
            </a:r>
            <a:r>
              <a:rPr lang="en-US" dirty="0"/>
              <a:t>option will launch them straight into the resource, while keeping them in the Schoology interface.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86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For Educators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7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For Educators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0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easy to access all the premium resources within </a:t>
            </a:r>
            <a:r>
              <a:rPr lang="en-US" i="1"/>
              <a:t>Gale In Context: For Educators </a:t>
            </a:r>
            <a:r>
              <a:rPr lang="en-US" i="0"/>
              <a:t>by browsing or searching for areas of study, exploring </a:t>
            </a:r>
            <a:r>
              <a:rPr lang="en-US"/>
              <a:t>content organized by curriculum standard or subject, and then clicking individual result titles to view, edit, and save documents, videos and more.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390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perform a basic search, just enter key terms related to topics of interest in the search box on the homepage or at the top of every page throughout </a:t>
            </a:r>
            <a:r>
              <a:rPr lang="en-US" i="1"/>
              <a:t>Gale In Context: For Educators.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5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run a more targeted or customized search by clicking the Advanced Search option beneath or to the side of the basic search box. Advanced Search provides the option to select specific search fields (For example, Publication title if you’re looking for articles specifically from </a:t>
            </a:r>
            <a:r>
              <a:rPr lang="en-US" i="1"/>
              <a:t>The New </a:t>
            </a:r>
            <a:r>
              <a:rPr lang="en-US" i="0"/>
              <a:t>York </a:t>
            </a:r>
            <a:r>
              <a:rPr lang="en-US" i="1"/>
              <a:t>Times</a:t>
            </a:r>
            <a:r>
              <a:rPr lang="en-US" i="0"/>
              <a:t>, or content written by a particular author) and combine these fields/terms in various ways (for instance using NOT if you want articles about one subject, but are NOT interested in any articles that also focus on a related subject that is not relevant to what you are teaching). If you scroll down the page, you can also include search options to limit results </a:t>
            </a:r>
            <a:r>
              <a:rPr lang="en-US"/>
              <a:t>by document type, date, content level, and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242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searching, </a:t>
            </a:r>
            <a:r>
              <a:rPr lang="en-US" i="1"/>
              <a:t>Gale In Context: For Educators </a:t>
            </a:r>
            <a:r>
              <a:rPr lang="en-US" i="0"/>
              <a:t>is designed to make it easy for you to browse for topics of interest through curriculum standards. Simply click the Curriculum Standards option in the upper right corner of the homepage to access state and national standards.</a:t>
            </a:r>
          </a:p>
          <a:p>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484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When you click the see resources button next to your standard, you’ll be able to access a curated page of information that contains a list of available content types, filters, and a “Results Aligned To” tile. Simply click the header for a content type to view all results of that format, and click the title of an individual result to view that specific lesson plan, article, video,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345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Gale In Context: For Educators </a:t>
            </a:r>
            <a:r>
              <a:rPr lang="en-US" i="0"/>
              <a:t>also allows you to browse content by subject. Simply select the Subjects button at the top right of the homepage. When you click you will be launched into a topic tree that allows you to select grade level and subject.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21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Once you select your topic and access the content, all types will be listed and available for you. In addition, you can refine your browsing using the filters on the right-hand side of the page. The “Results Aligned To” tile tells you what subject your results are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6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i="1"/>
              <a:t>Gale In Context: For Educators </a:t>
            </a:r>
            <a:r>
              <a:rPr lang="en-US">
                <a:highlight>
                  <a:srgbClr val="FFFF00"/>
                </a:highlight>
              </a:rPr>
              <a:t>provides </a:t>
            </a:r>
            <a:r>
              <a:rPr lang="en-US"/>
              <a:t>content </a:t>
            </a:r>
            <a:r>
              <a:rPr lang="en-US">
                <a:highlight>
                  <a:srgbClr val="FFFF00"/>
                </a:highlight>
              </a:rPr>
              <a:t>aligned with national and state curriculum standards</a:t>
            </a:r>
            <a:r>
              <a:rPr lang="en-US"/>
              <a:t> in Social Studies, Science, ELA, SEL, and DEI, allowing teachers to easily discover and utilize valuable student-facing information</a:t>
            </a:r>
            <a:r>
              <a:rPr lang="en-US">
                <a:highlight>
                  <a:srgbClr val="FFFF00"/>
                </a:highlight>
              </a:rPr>
              <a:t>.​</a:t>
            </a:r>
          </a:p>
          <a:p>
            <a:pPr>
              <a:buFontTx/>
              <a:buNone/>
            </a:pPr>
            <a:endParaRPr lang="en-US">
              <a:highlight>
                <a:srgbClr val="FFFF00"/>
              </a:highlight>
            </a:endParaRPr>
          </a:p>
          <a:p>
            <a:pPr>
              <a:buFontTx/>
              <a:buNone/>
            </a:pPr>
            <a:r>
              <a:rPr lang="en-US"/>
              <a:t>Teachers will find a vast </a:t>
            </a:r>
            <a:r>
              <a:rPr lang="en-US">
                <a:highlight>
                  <a:srgbClr val="FFFF00"/>
                </a:highlight>
              </a:rPr>
              <a:t>array of resources including full lesson plans, reference works, multimedia information, primary sources, biographies, scholarly works, and more. This content will support all aspects of the classroom and learning including bell ringers, projects, in-class activities, and topic reviews.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01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Gale In Context: For Educators </a:t>
            </a:r>
            <a:r>
              <a:rPr lang="en-US" i="0" dirty="0"/>
              <a:t>also supports browsing and searching for Lesson Plans directly. Select the Lesson Plans button at the top right of the homepage. When you click you will be launched into the lesson plan browse where you can explore the different lesson plans unique to </a:t>
            </a:r>
            <a:r>
              <a:rPr lang="en-US" i="1" dirty="0"/>
              <a:t>Gale In Context: For Educators</a:t>
            </a:r>
            <a:r>
              <a:rPr lang="en-US" i="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876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Launching a lesson plan allows teachers to easily find and align resources to their classrooms.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25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run a search, or browse through one of the previously mentioned workflows, you’ll find options to further pinpoint results of interest. At the top of the page, you can click to view results of specific types (reference articles, videos, lesson plans, etc.) depending on what’s available for your search.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23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Filter Your Results portion on the right-hand side of the results, you’ll find options to limit your search results further based on publication date, subjects, content level, etc. Simply click one of the filtering options, check the box next to specific filters of interest, and then click to Apply the filter.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614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find an item that you’d like to view, simply click the title of the result to access the document, video, image, etc. From there, you’ll find an array of tools that you can use to incorporate the content into your lessons and assignments. We’ll cover these tools and strategies a bit later.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248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Depending on the topic you search or browse, you will find a wide variety of content types.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65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Some reference entries are leveled (meaning you can choose to view a simplified or more complex version) as shown in the pop-out on the right of the screen. This reference example also includes Fast Facts. You’ll find these in many of the Gale reference entries. They can be used to support assignments or discussions.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468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Lesson Plans are fully developed and organized for easy implementation. They include options for differentiation and alternative databases, and correlated standards.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968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multimedia content within </a:t>
            </a:r>
            <a:r>
              <a:rPr lang="en-US" i="1"/>
              <a:t>Gale In Context </a:t>
            </a:r>
            <a:r>
              <a:rPr lang="en-US" i="0"/>
              <a:t>resources support learner preferences and can be used to enhance projects or break up instruction.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025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materials including primary sources, newspapers, biographies, scientific simulations, statistics, and more allow you to build engaging lessons.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013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All the content in </a:t>
            </a:r>
            <a:r>
              <a:rPr lang="en-US" i="1"/>
              <a:t>Gale In Context: For Educators </a:t>
            </a:r>
            <a:r>
              <a:rPr lang="en-US" i="0"/>
              <a:t>can be accessed 24/7 on any device, no matter where you are. Your entire learning community can look at the same article at once without problems, and there are no limits to the amount of content you can access and save. </a:t>
            </a:r>
          </a:p>
          <a:p>
            <a:endParaRPr lang="en-US" i="0"/>
          </a:p>
          <a:p>
            <a:r>
              <a:rPr lang="en-US" i="0"/>
              <a:t>Additionally, </a:t>
            </a:r>
            <a:r>
              <a:rPr lang="en-US" i="1"/>
              <a:t>Gale In Context: For Educators </a:t>
            </a:r>
            <a:r>
              <a:rPr lang="en-US" i="0"/>
              <a:t>is an ad-free environment that provides full-text access without paywalls.</a:t>
            </a:r>
          </a:p>
          <a:p>
            <a:endParaRPr lang="en-US" i="1"/>
          </a:p>
          <a:p>
            <a:r>
              <a:rPr lang="en-US" i="1"/>
              <a:t>Customize the library access URL on this slide before presenting.</a:t>
            </a:r>
          </a:p>
          <a:p>
            <a:endParaRPr lang="en-US"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969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Plus, the content is leveled, so if you support developing readers, or advanced students, you can find content targeted to their needs! These content levels can be viewed on search and browse results pages.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719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can also be used to sort or filter search and browse results so that you can pinpoint results that are well suited for your learners.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53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Gale In Context: For Educators</a:t>
            </a:r>
            <a:r>
              <a:rPr lang="en-US" i="0"/>
              <a:t> can not only be accessed anywhere 24/7 on any device with no limits but can also provide helpful tools to build your classroom materials and lessons to support learning and the development of research skills.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72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tools allow you to access, edit, and share content with students and colleagues. In addition, shared folders allow for simple collaboration and lesson development. Note: to edit any piece of content it must be added to a folder (we will discuss this later when we explore folder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072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Instructor’s Notes allow you to type information onto a resource for students. Any notes will appear at the top of the student view of the resource.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056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Instructor’s Notes allow you to type information onto a resource for students. Any notes will appear at the top of the student view of the resource. The second image provides a look at the student view of an instructor note.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1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Annotation allows you to highlight a specific portion of the text and add a note. This can be used to provide clarification to a specific portion of the text or ask critical thinking questions. Annotations can also be used to mark up the text to show your colleagues.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997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Annotation lets you highlight a specific portion of the text and add a note. This can be used to provide clarification to a specific portion of the text or ask critical thinking questions. Annotations can also be used to mark up the text to show colleagues.</a:t>
            </a:r>
          </a:p>
          <a:p>
            <a:endParaRPr lang="en-US"/>
          </a:p>
          <a:p>
            <a:r>
              <a:rPr lang="en-US"/>
              <a:t>This image shows how the tool looks when being utilized by educators. You can choose highlight color and add their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425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Clippings are helpful for sharing one piece of content, as opposed to the full article. You can make as many clippings as you want and turn them on and off for easy access.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890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 clipping is made you will see a pair of scissors and an underline of the text included in the clip.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95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cover discovery within Schoology and Canvas. If you are utilizing one of these LMS unhide these slides, if not you can keep them hidden during your presentation. Remember: integrating into your LMS means your users will automatically authenticate into </a:t>
            </a:r>
            <a:r>
              <a:rPr lang="en-US" i="1" dirty="0"/>
              <a:t>Gale In Context: For Educators </a:t>
            </a:r>
            <a:r>
              <a:rPr lang="en-US" dirty="0"/>
              <a:t>when selected.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168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Folders hold and organize all your content in one place. You can create as many folders as you like and can name and provide descriptions for each. Within folders, you can create tags to organize and label different resource types. You can also decide what information students can see within a folder by easily turning on an off the “Visible to Students” option. </a:t>
            </a:r>
          </a:p>
          <a:p>
            <a:endParaRPr lang="en-US"/>
          </a:p>
          <a:p>
            <a:r>
              <a:rPr lang="en-US"/>
              <a:t>Folders can also be shared with colleagues, you can send either a copy of your folder, or send a collaborative folder. </a:t>
            </a:r>
          </a:p>
          <a:p>
            <a:endParaRPr lang="en-US"/>
          </a:p>
          <a:p>
            <a:r>
              <a:rPr lang="en-US"/>
              <a:t>Let’s dive deeper into the functionality of folders.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830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access your Folders, you will click into My Class Resources found in the top right corner of the banner.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471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on the My Class Resources page every tile is a folder you have created. You can click and drag the folders to organize them in any order you want. </a:t>
            </a:r>
          </a:p>
          <a:p>
            <a:endParaRPr lang="en-US"/>
          </a:p>
          <a:p>
            <a:r>
              <a:rPr lang="en-US"/>
              <a:t>Each tile shows the basic information about the folder.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6369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on the My Class Resources page every tile is a folder you have created. You can click and drag the folders to organize them in any order you want. </a:t>
            </a:r>
          </a:p>
          <a:p>
            <a:endParaRPr lang="en-US"/>
          </a:p>
          <a:p>
            <a:r>
              <a:rPr lang="en-US"/>
              <a:t>Each tile shows the basic information about the folder.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074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share folders with your colleagues you will select which folder(s) you want to share by using the check box in the top left corner. Then, select the Collaborate tool found in the tool bar.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284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select the Collaborate tool you can choose to either Share a Copy or Work Together. Sharing a copy will provide your colleagues with their own version of the folder you created. They can’t edit your version of the folder, and you can’t edit theirs.</a:t>
            </a:r>
          </a:p>
          <a:p>
            <a:endParaRPr lang="en-US"/>
          </a:p>
          <a:p>
            <a:r>
              <a:rPr lang="en-US"/>
              <a:t>Choosing Work Together sends a collaborative folder in which everyone can make edits. In other words, if you change something they’ll see it, and if they change something you’ll see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9684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edit the title and description of your folder your can select Edit Title/Description on the top left of the folder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8223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click and drag on your resources to organize them in whichever way works best for you. You may want to organize based on date they will be used, unit, or type of material.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024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Tagging your resources can help with large folder organization. Gale provides a few pre-created tags, but you can also create your own to fine-tune your folder.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0893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planning on sharing your folder with students, you can choose what they see using the Visible to Students option. Lesson Plans will never be visible to students, meaning you can share a folder with them without having to toggle the Lesson Plans off.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636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58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you can add nested folders, external links, and files by using the “add” feature. This allows you add resources from outside of Gale but still have the ability to organize, tag, and choose when it will be visible to students.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6111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resource found within </a:t>
            </a:r>
            <a:r>
              <a:rPr lang="en-US" b="0" i="1"/>
              <a:t>Gale In Context: For Educators</a:t>
            </a:r>
            <a:r>
              <a:rPr lang="en-US" b="0" i="0"/>
              <a:t> (except for lesson plans) have a special student view in which students can see the content and notes you added, but not the educator tools you use.</a:t>
            </a:r>
          </a:p>
          <a:p>
            <a:endParaRPr lang="en-US" b="0" i="0"/>
          </a:p>
          <a:p>
            <a:r>
              <a:rPr lang="en-US" b="0" i="0"/>
              <a:t>To access the student view and see what students see, select the Student View icon at the top of the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4164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annotations or instructor’s notes you add will be visible for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6605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are ready to get back to the version of the resource that allows you to make edits, select the Instructor View icon in the tool bar at the top of the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2137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Selecting Student View within a folder will show which resources you have toggled on for students, as well as the tag you created.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715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Selecting the Send To option at the top of the page allows you to utilize tools to get the information (either one resource or a full folder) to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7086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 Send To tool you can send either a single document or a full folder to students through Google Classroom, Google/Microsoft Drives, Persistent Shareable Link, or Email.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029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as a visual prompt for final questions and/or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2868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Wrap up– ask teachers to visit the resource and share information with colleagues and students.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147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Customize this concluding slide with your contact and site/access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07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For Educators </a:t>
            </a:r>
            <a:r>
              <a:rPr lang="en-US" dirty="0"/>
              <a:t>option will launch them straight into the resource, while keeping them in the Schoology interface.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14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Insert Content option at the top of the description dialogue box. The drop down will have </a:t>
            </a:r>
            <a:r>
              <a:rPr lang="en-US" i="1" dirty="0"/>
              <a:t>Gale In Context: For Educators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2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the Insert Content option pulls forward the </a:t>
            </a:r>
            <a:r>
              <a:rPr lang="en-US" i="1" dirty="0"/>
              <a:t>Gale In Context: For Educators </a:t>
            </a:r>
            <a:r>
              <a:rPr lang="en-US" dirty="0"/>
              <a:t>interface while continuing to keep the user within Schoology.</a:t>
            </a:r>
          </a:p>
          <a:p>
            <a:endParaRPr lang="en-US" dirty="0"/>
          </a:p>
          <a:p>
            <a:r>
              <a:rPr lang="en-US" dirty="0"/>
              <a:t>While in </a:t>
            </a:r>
            <a:r>
              <a:rPr lang="en-US" i="1" dirty="0"/>
              <a:t>Gale In Context: For Educators </a:t>
            </a:r>
            <a:r>
              <a:rPr lang="en-US" dirty="0"/>
              <a:t>users can choose either Link to Document or Embed Document. Selecting Link to Document will enter a URL into the material that others will be able to select. Embed Document creates an </a:t>
            </a:r>
            <a:r>
              <a:rPr lang="en-US" dirty="0" err="1"/>
              <a:t>iframe</a:t>
            </a:r>
            <a:r>
              <a:rPr lang="en-US" dirty="0"/>
              <a:t> in which the native </a:t>
            </a:r>
            <a:r>
              <a:rPr lang="en-US" i="1" dirty="0"/>
              <a:t>Gale In Context: For Educators </a:t>
            </a:r>
            <a:r>
              <a:rPr lang="en-US" dirty="0"/>
              <a:t>platform is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02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69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FF06DD-4945-78B5-AF7D-346EFD5ECD83}"/>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A55681-25C3-8E95-A0C3-413DBADADCD5}"/>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4B328BD2-1124-46DF-25A8-B2C8F7B3DA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2" name="Slide Number Placeholder 1">
            <a:extLst>
              <a:ext uri="{FF2B5EF4-FFF2-40B4-BE49-F238E27FC236}">
                <a16:creationId xmlns:a16="http://schemas.microsoft.com/office/drawing/2014/main" id="{0EF664C6-00B9-4E3B-8EE8-9E3826A2047B}"/>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148969932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2">
    <p:spTree>
      <p:nvGrpSpPr>
        <p:cNvPr id="1" name=""/>
        <p:cNvGrpSpPr/>
        <p:nvPr/>
      </p:nvGrpSpPr>
      <p:grpSpPr>
        <a:xfrm>
          <a:off x="0" y="0"/>
          <a:ext cx="0" cy="0"/>
          <a:chOff x="0" y="0"/>
          <a:chExt cx="0" cy="0"/>
        </a:xfrm>
      </p:grpSpPr>
      <p:sp>
        <p:nvSpPr>
          <p:cNvPr id="4" name="Rectangle 3"/>
          <p:cNvSpPr/>
          <p:nvPr userDrawn="1"/>
        </p:nvSpPr>
        <p:spPr>
          <a:xfrm>
            <a:off x="0" y="1041096"/>
            <a:ext cx="12192000" cy="2595240"/>
          </a:xfrm>
          <a:prstGeom prst="rect">
            <a:avLst/>
          </a:prstGeom>
          <a:solidFill>
            <a:srgbClr val="00AB8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3" name="Picture 2">
            <a:extLst>
              <a:ext uri="{FF2B5EF4-FFF2-40B4-BE49-F238E27FC236}">
                <a16:creationId xmlns:a16="http://schemas.microsoft.com/office/drawing/2014/main" id="{1D8108AC-3E67-2947-151F-33E1C56B4DF0}"/>
              </a:ext>
            </a:extLst>
          </p:cNvPr>
          <p:cNvPicPr>
            <a:picLocks noChangeAspect="1"/>
          </p:cNvPicPr>
          <p:nvPr userDrawn="1"/>
        </p:nvPicPr>
        <p:blipFill>
          <a:blip r:embed="rId2"/>
          <a:stretch>
            <a:fillRect/>
          </a:stretch>
        </p:blipFill>
        <p:spPr>
          <a:xfrm>
            <a:off x="0" y="5894599"/>
            <a:ext cx="12192000" cy="963401"/>
          </a:xfrm>
          <a:prstGeom prst="rect">
            <a:avLst/>
          </a:prstGeom>
        </p:spPr>
      </p:pic>
    </p:spTree>
    <p:extLst>
      <p:ext uri="{BB962C8B-B14F-4D97-AF65-F5344CB8AC3E}">
        <p14:creationId xmlns:p14="http://schemas.microsoft.com/office/powerpoint/2010/main" val="2358368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76D4F88C-1ADE-9A96-D980-0AD4B84EA188}"/>
              </a:ext>
            </a:extLst>
          </p:cNvPr>
          <p:cNvPicPr>
            <a:picLocks noChangeAspect="1"/>
          </p:cNvPicPr>
          <p:nvPr userDrawn="1"/>
        </p:nvPicPr>
        <p:blipFill>
          <a:blip r:embed="rId2"/>
          <a:stretch>
            <a:fillRect/>
          </a:stretch>
        </p:blipFill>
        <p:spPr>
          <a:xfrm>
            <a:off x="0" y="5951904"/>
            <a:ext cx="12192000" cy="963401"/>
          </a:xfrm>
          <a:prstGeom prst="rect">
            <a:avLst/>
          </a:prstGeom>
        </p:spPr>
      </p:pic>
    </p:spTree>
    <p:extLst>
      <p:ext uri="{BB962C8B-B14F-4D97-AF65-F5344CB8AC3E}">
        <p14:creationId xmlns:p14="http://schemas.microsoft.com/office/powerpoint/2010/main" val="4268230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pic>
        <p:nvPicPr>
          <p:cNvPr id="3" name="Picture 2">
            <a:extLst>
              <a:ext uri="{FF2B5EF4-FFF2-40B4-BE49-F238E27FC236}">
                <a16:creationId xmlns:a16="http://schemas.microsoft.com/office/drawing/2014/main" id="{671E3F23-97D7-588C-E66E-C84CCB8F6351}"/>
              </a:ext>
            </a:extLst>
          </p:cNvPr>
          <p:cNvPicPr>
            <a:picLocks noChangeAspect="1"/>
          </p:cNvPicPr>
          <p:nvPr userDrawn="1"/>
        </p:nvPicPr>
        <p:blipFill>
          <a:blip r:embed="rId2"/>
          <a:stretch>
            <a:fillRect/>
          </a:stretch>
        </p:blipFill>
        <p:spPr>
          <a:xfrm>
            <a:off x="0" y="5932006"/>
            <a:ext cx="12192000" cy="963401"/>
          </a:xfrm>
          <a:prstGeom prst="rect">
            <a:avLst/>
          </a:prstGeom>
        </p:spPr>
      </p:pic>
    </p:spTree>
    <p:extLst>
      <p:ext uri="{BB962C8B-B14F-4D97-AF65-F5344CB8AC3E}">
        <p14:creationId xmlns:p14="http://schemas.microsoft.com/office/powerpoint/2010/main" val="2709119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 Column Slide">
    <p:spTree>
      <p:nvGrpSpPr>
        <p:cNvPr id="1" name=""/>
        <p:cNvGrpSpPr/>
        <p:nvPr/>
      </p:nvGrpSpPr>
      <p:grpSpPr>
        <a:xfrm>
          <a:off x="0" y="0"/>
          <a:ext cx="0" cy="0"/>
          <a:chOff x="0" y="0"/>
          <a:chExt cx="0" cy="0"/>
        </a:xfrm>
      </p:grpSpPr>
      <p:sp>
        <p:nvSpPr>
          <p:cNvPr id="5" name="Text Placeholder 21"/>
          <p:cNvSpPr>
            <a:spLocks noGrp="1"/>
          </p:cNvSpPr>
          <p:nvPr>
            <p:ph type="body" sz="quarter" idx="13" hasCustomPrompt="1"/>
          </p:nvPr>
        </p:nvSpPr>
        <p:spPr>
          <a:xfrm>
            <a:off x="649979" y="2083633"/>
            <a:ext cx="5275964"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endParaRPr lang="en-US" dirty="0"/>
          </a:p>
        </p:txBody>
      </p:sp>
      <p:sp>
        <p:nvSpPr>
          <p:cNvPr id="9" name="Text Placeholder 21"/>
          <p:cNvSpPr>
            <a:spLocks noGrp="1"/>
          </p:cNvSpPr>
          <p:nvPr>
            <p:ph type="body" sz="quarter" idx="15" hasCustomPrompt="1"/>
          </p:nvPr>
        </p:nvSpPr>
        <p:spPr>
          <a:xfrm>
            <a:off x="6250899" y="2083633"/>
            <a:ext cx="5231567"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p:txBody>
      </p:sp>
      <p:sp>
        <p:nvSpPr>
          <p:cNvPr id="10" name="Text Placeholder 26"/>
          <p:cNvSpPr>
            <a:spLocks noGrp="1"/>
          </p:cNvSpPr>
          <p:nvPr>
            <p:ph type="body" sz="quarter" idx="16" hasCustomPrompt="1"/>
          </p:nvPr>
        </p:nvSpPr>
        <p:spPr>
          <a:xfrm>
            <a:off x="6250899" y="1514474"/>
            <a:ext cx="5231568"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2"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Arial" charset="0"/>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5" name="Rectangle 14"/>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6"/>
          <p:cNvSpPr>
            <a:spLocks noGrp="1"/>
          </p:cNvSpPr>
          <p:nvPr>
            <p:ph type="body" sz="quarter" idx="18" hasCustomPrompt="1"/>
          </p:nvPr>
        </p:nvSpPr>
        <p:spPr>
          <a:xfrm>
            <a:off x="649979" y="1514474"/>
            <a:ext cx="5134133"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pic>
        <p:nvPicPr>
          <p:cNvPr id="3" name="Picture 2">
            <a:extLst>
              <a:ext uri="{FF2B5EF4-FFF2-40B4-BE49-F238E27FC236}">
                <a16:creationId xmlns:a16="http://schemas.microsoft.com/office/drawing/2014/main" id="{07F02573-D3B6-4595-355D-56A9DBEDF770}"/>
              </a:ext>
            </a:extLst>
          </p:cNvPr>
          <p:cNvPicPr>
            <a:picLocks noChangeAspect="1"/>
          </p:cNvPicPr>
          <p:nvPr userDrawn="1"/>
        </p:nvPicPr>
        <p:blipFill>
          <a:blip r:embed="rId2"/>
          <a:stretch>
            <a:fillRect/>
          </a:stretch>
        </p:blipFill>
        <p:spPr>
          <a:xfrm>
            <a:off x="0" y="5894599"/>
            <a:ext cx="12192000" cy="963401"/>
          </a:xfrm>
          <a:prstGeom prst="rect">
            <a:avLst/>
          </a:prstGeom>
        </p:spPr>
      </p:pic>
    </p:spTree>
    <p:extLst>
      <p:ext uri="{BB962C8B-B14F-4D97-AF65-F5344CB8AC3E}">
        <p14:creationId xmlns:p14="http://schemas.microsoft.com/office/powerpoint/2010/main" val="1477936711"/>
      </p:ext>
    </p:extLst>
  </p:cSld>
  <p:clrMapOvr>
    <a:masterClrMapping/>
  </p:clrMapOvr>
  <p:transition>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B9B0E7-1983-435F-E679-1436F879B5B6}"/>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EB2EC3C-2EE8-12AE-8D64-EA3D276E0AB8}"/>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3" name="Graphic 12">
            <a:extLst>
              <a:ext uri="{FF2B5EF4-FFF2-40B4-BE49-F238E27FC236}">
                <a16:creationId xmlns:a16="http://schemas.microsoft.com/office/drawing/2014/main" id="{117F3BD4-8BD0-027C-0151-57FA5C30E3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2" name="Slide Number Placeholder 1">
            <a:extLst>
              <a:ext uri="{FF2B5EF4-FFF2-40B4-BE49-F238E27FC236}">
                <a16:creationId xmlns:a16="http://schemas.microsoft.com/office/drawing/2014/main" id="{DB928800-A27E-4262-B7FA-12C3CF635865}"/>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218310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B0F880-7D48-EDDA-3C63-55156D54EA5E}"/>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5"/>
          <p:cNvSpPr>
            <a:spLocks noGrp="1"/>
          </p:cNvSpPr>
          <p:nvPr>
            <p:ph type="sldNum" sz="quarter" idx="19"/>
          </p:nvPr>
        </p:nvSpPr>
        <p:spPr>
          <a:xfrm>
            <a:off x="6014803" y="6264466"/>
            <a:ext cx="367259" cy="365125"/>
          </a:xfrm>
          <a:prstGeom prst="rect">
            <a:avLst/>
          </a:prstGeom>
        </p:spPr>
        <p:txBody>
          <a:bodyPr/>
          <a:lstStyle>
            <a:lvl1pPr algn="ctr">
              <a:defRPr sz="700">
                <a:solidFill>
                  <a:schemeClr val="bg1">
                    <a:lumMod val="50000"/>
                  </a:schemeClr>
                </a:solidFill>
                <a:latin typeface="Arial" charset="0"/>
                <a:ea typeface="Arial" charset="0"/>
                <a:cs typeface="Arial" charset="0"/>
              </a:defRPr>
            </a:lvl1pPr>
          </a:lstStyle>
          <a:p>
            <a:fld id="{282A3021-2E9D-4A45-A228-088E67FB350E}" type="slidenum">
              <a:rPr lang="en-US" smtClean="0"/>
              <a:pPr/>
              <a:t>‹#›</a:t>
            </a:fld>
            <a:endParaRPr lang="en-US" dirty="0"/>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6830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848D5F-6961-DF53-CFC3-3059C7DA000B}"/>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9C5BEE-9370-C642-C1A5-B0013214C18E}"/>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58D14E00-919C-F822-AF6F-B1DB30E190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1110752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ext Column Slide">
    <p:spTree>
      <p:nvGrpSpPr>
        <p:cNvPr id="1" name=""/>
        <p:cNvGrpSpPr/>
        <p:nvPr/>
      </p:nvGrpSpPr>
      <p:grpSpPr>
        <a:xfrm>
          <a:off x="0" y="0"/>
          <a:ext cx="0" cy="0"/>
          <a:chOff x="0" y="0"/>
          <a:chExt cx="0" cy="0"/>
        </a:xfrm>
      </p:grpSpPr>
      <p:sp>
        <p:nvSpPr>
          <p:cNvPr id="5" name="Text Placeholder 21"/>
          <p:cNvSpPr>
            <a:spLocks noGrp="1"/>
          </p:cNvSpPr>
          <p:nvPr>
            <p:ph type="body" sz="quarter" idx="13" hasCustomPrompt="1"/>
          </p:nvPr>
        </p:nvSpPr>
        <p:spPr>
          <a:xfrm>
            <a:off x="649979" y="2083633"/>
            <a:ext cx="5275964"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endParaRPr lang="en-US" dirty="0"/>
          </a:p>
        </p:txBody>
      </p:sp>
      <p:sp>
        <p:nvSpPr>
          <p:cNvPr id="9" name="Text Placeholder 21"/>
          <p:cNvSpPr>
            <a:spLocks noGrp="1"/>
          </p:cNvSpPr>
          <p:nvPr>
            <p:ph type="body" sz="quarter" idx="15" hasCustomPrompt="1"/>
          </p:nvPr>
        </p:nvSpPr>
        <p:spPr>
          <a:xfrm>
            <a:off x="6250899" y="2083633"/>
            <a:ext cx="5231567"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p:txBody>
      </p:sp>
      <p:sp>
        <p:nvSpPr>
          <p:cNvPr id="10" name="Text Placeholder 26"/>
          <p:cNvSpPr>
            <a:spLocks noGrp="1"/>
          </p:cNvSpPr>
          <p:nvPr>
            <p:ph type="body" sz="quarter" idx="16" hasCustomPrompt="1"/>
          </p:nvPr>
        </p:nvSpPr>
        <p:spPr>
          <a:xfrm>
            <a:off x="6250899" y="1514474"/>
            <a:ext cx="5231568"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2"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Arial" charset="0"/>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5" name="Rectangle 14"/>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6"/>
          <p:cNvSpPr>
            <a:spLocks noGrp="1"/>
          </p:cNvSpPr>
          <p:nvPr>
            <p:ph type="body" sz="quarter" idx="18" hasCustomPrompt="1"/>
          </p:nvPr>
        </p:nvSpPr>
        <p:spPr>
          <a:xfrm>
            <a:off x="649979" y="1514474"/>
            <a:ext cx="5134133"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pic>
        <p:nvPicPr>
          <p:cNvPr id="19" name="Picture 18">
            <a:extLst>
              <a:ext uri="{FF2B5EF4-FFF2-40B4-BE49-F238E27FC236}">
                <a16:creationId xmlns:a16="http://schemas.microsoft.com/office/drawing/2014/main" id="{DB617C56-5FC0-4707-AD3C-7BE4002256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pic>
        <p:nvPicPr>
          <p:cNvPr id="20" name="Picture 19">
            <a:extLst>
              <a:ext uri="{FF2B5EF4-FFF2-40B4-BE49-F238E27FC236}">
                <a16:creationId xmlns:a16="http://schemas.microsoft.com/office/drawing/2014/main" id="{4D479879-7A41-4B5D-9392-2A00F394C1F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683496" y="5916706"/>
            <a:ext cx="2508504" cy="957072"/>
          </a:xfrm>
          <a:prstGeom prst="rect">
            <a:avLst/>
          </a:prstGeom>
        </p:spPr>
      </p:pic>
    </p:spTree>
    <p:extLst>
      <p:ext uri="{BB962C8B-B14F-4D97-AF65-F5344CB8AC3E}">
        <p14:creationId xmlns:p14="http://schemas.microsoft.com/office/powerpoint/2010/main" val="2956299208"/>
      </p:ext>
    </p:extLst>
  </p:cSld>
  <p:clrMapOvr>
    <a:masterClrMapping/>
  </p:clrMapOvr>
  <p:transition>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BB2C1-8F2D-4584-88F9-47004257D4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4595"/>
            <a:ext cx="12198892" cy="8132595"/>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PRESENTATION</a:t>
            </a:r>
          </a:p>
          <a:p>
            <a:pPr lvl="0"/>
            <a:r>
              <a:rPr lang="en-US" dirty="0"/>
              <a:t>TITLE HERE</a:t>
            </a:r>
          </a:p>
          <a:p>
            <a:pPr lvl="0"/>
            <a:r>
              <a:rPr lang="en-US" dirty="0"/>
              <a:t>OPEN SANS 36 BOLD</a:t>
            </a:r>
          </a:p>
        </p:txBody>
      </p:sp>
      <p:pic>
        <p:nvPicPr>
          <p:cNvPr id="11" name="Picture 10">
            <a:extLst>
              <a:ext uri="{FF2B5EF4-FFF2-40B4-BE49-F238E27FC236}">
                <a16:creationId xmlns:a16="http://schemas.microsoft.com/office/drawing/2014/main" id="{7FC26315-8A96-F014-3A47-04639A631E56}"/>
              </a:ext>
            </a:extLst>
          </p:cNvPr>
          <p:cNvPicPr>
            <a:picLocks noChangeAspect="1"/>
          </p:cNvPicPr>
          <p:nvPr userDrawn="1"/>
        </p:nvPicPr>
        <p:blipFill>
          <a:blip r:embed="rId3"/>
          <a:stretch>
            <a:fillRect/>
          </a:stretch>
        </p:blipFill>
        <p:spPr>
          <a:xfrm>
            <a:off x="0" y="5894599"/>
            <a:ext cx="12192000" cy="963401"/>
          </a:xfrm>
          <a:prstGeom prst="rect">
            <a:avLst/>
          </a:prstGeom>
        </p:spPr>
      </p:pic>
    </p:spTree>
    <p:extLst>
      <p:ext uri="{BB962C8B-B14F-4D97-AF65-F5344CB8AC3E}">
        <p14:creationId xmlns:p14="http://schemas.microsoft.com/office/powerpoint/2010/main" val="3574106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3" name="Picture 2">
            <a:extLst>
              <a:ext uri="{FF2B5EF4-FFF2-40B4-BE49-F238E27FC236}">
                <a16:creationId xmlns:a16="http://schemas.microsoft.com/office/drawing/2014/main" id="{65F39EFC-DB69-4934-0158-4849D9DBFEC5}"/>
              </a:ext>
            </a:extLst>
          </p:cNvPr>
          <p:cNvPicPr>
            <a:picLocks noChangeAspect="1"/>
          </p:cNvPicPr>
          <p:nvPr userDrawn="1"/>
        </p:nvPicPr>
        <p:blipFill>
          <a:blip r:embed="rId2"/>
          <a:stretch>
            <a:fillRect/>
          </a:stretch>
        </p:blipFill>
        <p:spPr>
          <a:xfrm>
            <a:off x="0" y="5894599"/>
            <a:ext cx="12192000" cy="963401"/>
          </a:xfrm>
          <a:prstGeom prst="rect">
            <a:avLst/>
          </a:prstGeom>
        </p:spPr>
      </p:pic>
    </p:spTree>
    <p:extLst>
      <p:ext uri="{BB962C8B-B14F-4D97-AF65-F5344CB8AC3E}">
        <p14:creationId xmlns:p14="http://schemas.microsoft.com/office/powerpoint/2010/main" val="154907124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3" name="Picture 2">
            <a:extLst>
              <a:ext uri="{FF2B5EF4-FFF2-40B4-BE49-F238E27FC236}">
                <a16:creationId xmlns:a16="http://schemas.microsoft.com/office/drawing/2014/main" id="{4BDE266E-EC38-8238-AB0C-85567DD382CC}"/>
              </a:ext>
            </a:extLst>
          </p:cNvPr>
          <p:cNvPicPr>
            <a:picLocks noChangeAspect="1"/>
          </p:cNvPicPr>
          <p:nvPr userDrawn="1"/>
        </p:nvPicPr>
        <p:blipFill>
          <a:blip r:embed="rId2"/>
          <a:stretch>
            <a:fillRect/>
          </a:stretch>
        </p:blipFill>
        <p:spPr>
          <a:xfrm>
            <a:off x="0" y="5898755"/>
            <a:ext cx="12192000" cy="963401"/>
          </a:xfrm>
          <a:prstGeom prst="rect">
            <a:avLst/>
          </a:prstGeom>
        </p:spPr>
      </p:pic>
    </p:spTree>
    <p:extLst>
      <p:ext uri="{BB962C8B-B14F-4D97-AF65-F5344CB8AC3E}">
        <p14:creationId xmlns:p14="http://schemas.microsoft.com/office/powerpoint/2010/main" val="18991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2">
    <p:spTree>
      <p:nvGrpSpPr>
        <p:cNvPr id="1" name=""/>
        <p:cNvGrpSpPr/>
        <p:nvPr/>
      </p:nvGrpSpPr>
      <p:grpSpPr>
        <a:xfrm>
          <a:off x="0" y="0"/>
          <a:ext cx="0" cy="0"/>
          <a:chOff x="0" y="0"/>
          <a:chExt cx="0" cy="0"/>
        </a:xfrm>
      </p:grpSpPr>
      <p:sp>
        <p:nvSpPr>
          <p:cNvPr id="4" name="Rectangle 3"/>
          <p:cNvSpPr/>
          <p:nvPr userDrawn="1"/>
        </p:nvSpPr>
        <p:spPr>
          <a:xfrm>
            <a:off x="0" y="1041096"/>
            <a:ext cx="12192000" cy="2595240"/>
          </a:xfrm>
          <a:prstGeom prst="rect">
            <a:avLst/>
          </a:prstGeom>
          <a:solidFill>
            <a:srgbClr val="5F21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3" name="Picture 2">
            <a:extLst>
              <a:ext uri="{FF2B5EF4-FFF2-40B4-BE49-F238E27FC236}">
                <a16:creationId xmlns:a16="http://schemas.microsoft.com/office/drawing/2014/main" id="{C37E4072-0600-8F95-A036-09BC2E773354}"/>
              </a:ext>
            </a:extLst>
          </p:cNvPr>
          <p:cNvPicPr>
            <a:picLocks noChangeAspect="1"/>
          </p:cNvPicPr>
          <p:nvPr userDrawn="1"/>
        </p:nvPicPr>
        <p:blipFill>
          <a:blip r:embed="rId2"/>
          <a:stretch>
            <a:fillRect/>
          </a:stretch>
        </p:blipFill>
        <p:spPr>
          <a:xfrm>
            <a:off x="0" y="5932006"/>
            <a:ext cx="12192000" cy="963401"/>
          </a:xfrm>
          <a:prstGeom prst="rect">
            <a:avLst/>
          </a:prstGeom>
        </p:spPr>
      </p:pic>
    </p:spTree>
    <p:extLst>
      <p:ext uri="{BB962C8B-B14F-4D97-AF65-F5344CB8AC3E}">
        <p14:creationId xmlns:p14="http://schemas.microsoft.com/office/powerpoint/2010/main" val="31363513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6014803" y="6294946"/>
            <a:ext cx="367259" cy="365125"/>
          </a:xfrm>
          <a:prstGeom prst="rect">
            <a:avLst/>
          </a:prstGeom>
        </p:spPr>
        <p:txBody>
          <a:bodyPr/>
          <a:lstStyle>
            <a:lvl1pPr algn="ctr">
              <a:defRPr sz="900">
                <a:solidFill>
                  <a:srgbClr val="18324D"/>
                </a:solidFill>
                <a:latin typeface="+mj-lt"/>
                <a:ea typeface="Arial" charset="0"/>
                <a:cs typeface="Arial" charset="0"/>
              </a:defRPr>
            </a:lvl1pPr>
          </a:lstStyle>
          <a:p>
            <a:fld id="{282A3021-2E9D-4A45-A228-088E67FB350E}" type="slidenum">
              <a:rPr lang="en-US" smtClean="0"/>
              <a:pPr/>
              <a:t>‹#›</a:t>
            </a:fld>
            <a:endParaRPr lang="en-US" dirty="0"/>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097571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17" r:id="rId3"/>
    <p:sldLayoutId id="2147483725" r:id="rId4"/>
    <p:sldLayoutId id="2147483726" r:id="rId5"/>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157353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3.ti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5.tif"/><Relationship Id="rId4" Type="http://schemas.openxmlformats.org/officeDocument/2006/relationships/image" Target="../media/image34.ti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6.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sv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2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5.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66.sv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9.png"/><Relationship Id="rId1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68.sv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88.tiff"/><Relationship Id="rId5" Type="http://schemas.openxmlformats.org/officeDocument/2006/relationships/image" Target="../media/image87.tiff"/><Relationship Id="rId4" Type="http://schemas.openxmlformats.org/officeDocument/2006/relationships/image" Target="../media/image86.tiff"/></Relationships>
</file>

<file path=ppt/slides/_rels/slide32.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91.tiff"/><Relationship Id="rId4" Type="http://schemas.openxmlformats.org/officeDocument/2006/relationships/image" Target="../media/image90.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svg"/></Relationships>
</file>

<file path=ppt/slides/_rels/slide3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sv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sv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sv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07.svg"/></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sv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5.png"/><Relationship Id="rId4" Type="http://schemas.openxmlformats.org/officeDocument/2006/relationships/image" Target="../media/image114.svg"/></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5.png"/><Relationship Id="rId4" Type="http://schemas.openxmlformats.org/officeDocument/2006/relationships/image" Target="../media/image114.svg"/></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9.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svg"/></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4.sv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6.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15.png"/><Relationship Id="rId4" Type="http://schemas.openxmlformats.org/officeDocument/2006/relationships/image" Target="../media/image114.sv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14.svg"/></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14.sv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6.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22.png"/><Relationship Id="rId7"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26.pn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tif"/></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2.png"/><Relationship Id="rId4" Type="http://schemas.openxmlformats.org/officeDocument/2006/relationships/image" Target="../media/image114.sv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sv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129.sv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29.sv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134.png"/><Relationship Id="rId4" Type="http://schemas.openxmlformats.org/officeDocument/2006/relationships/image" Target="../media/image129.svg"/></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35.png"/><Relationship Id="rId5" Type="http://schemas.openxmlformats.org/officeDocument/2006/relationships/image" Target="../media/image130.png"/><Relationship Id="rId4" Type="http://schemas.openxmlformats.org/officeDocument/2006/relationships/image" Target="../media/image129.svg"/></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130.png"/><Relationship Id="rId4" Type="http://schemas.openxmlformats.org/officeDocument/2006/relationships/image" Target="../media/image129.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8.tif"/></Relationships>
</file>

<file path=ppt/slides/_rels/slide60.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9.ti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0.ti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32.tif"/><Relationship Id="rId4" Type="http://schemas.openxmlformats.org/officeDocument/2006/relationships/image" Target="../media/image3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A503A72-B7B0-4095-9BA6-B433B4490583}"/>
              </a:ext>
            </a:extLst>
          </p:cNvPr>
          <p:cNvSpPr>
            <a:spLocks noGrp="1"/>
          </p:cNvSpPr>
          <p:nvPr>
            <p:ph type="pic" sz="quarter" idx="16"/>
          </p:nvPr>
        </p:nvSpPr>
        <p:spPr/>
      </p:sp>
      <p:sp>
        <p:nvSpPr>
          <p:cNvPr id="3" name="Slide Number Placeholder 2">
            <a:extLst>
              <a:ext uri="{FF2B5EF4-FFF2-40B4-BE49-F238E27FC236}">
                <a16:creationId xmlns:a16="http://schemas.microsoft.com/office/drawing/2014/main" id="{AD1B18E6-E9C3-4EB5-B0B9-A86FA90021F2}"/>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18324D"/>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srgbClr val="18324D"/>
              </a:solidFill>
              <a:effectLst/>
              <a:uLnTx/>
              <a:uFillTx/>
              <a:latin typeface="Trebuchet MS" panose="020B0603020202020204" pitchFamily="34" charset="0"/>
              <a:cs typeface="Arial" charset="0"/>
            </a:endParaRPr>
          </a:p>
        </p:txBody>
      </p:sp>
      <p:pic>
        <p:nvPicPr>
          <p:cNvPr id="4" name="Picture 3">
            <a:extLst>
              <a:ext uri="{FF2B5EF4-FFF2-40B4-BE49-F238E27FC236}">
                <a16:creationId xmlns:a16="http://schemas.microsoft.com/office/drawing/2014/main" id="{AE68B387-8274-4BD1-AFA4-56A179917B2D}"/>
              </a:ext>
            </a:extLst>
          </p:cNvPr>
          <p:cNvPicPr>
            <a:picLocks noChangeAspect="1"/>
          </p:cNvPicPr>
          <p:nvPr/>
        </p:nvPicPr>
        <p:blipFill>
          <a:blip r:embed="rId3"/>
          <a:stretch>
            <a:fillRect/>
          </a:stretch>
        </p:blipFill>
        <p:spPr>
          <a:xfrm>
            <a:off x="-14377" y="-7187"/>
            <a:ext cx="12206377" cy="6033414"/>
          </a:xfrm>
          <a:prstGeom prst="rect">
            <a:avLst/>
          </a:prstGeom>
        </p:spPr>
      </p:pic>
      <p:sp>
        <p:nvSpPr>
          <p:cNvPr id="6" name="Text Placeholder 2">
            <a:extLst>
              <a:ext uri="{FF2B5EF4-FFF2-40B4-BE49-F238E27FC236}">
                <a16:creationId xmlns:a16="http://schemas.microsoft.com/office/drawing/2014/main" id="{7AE2F216-898F-419C-BE76-6E3452EB4502}"/>
              </a:ext>
            </a:extLst>
          </p:cNvPr>
          <p:cNvSpPr txBox="1">
            <a:spLocks/>
          </p:cNvSpPr>
          <p:nvPr/>
        </p:nvSpPr>
        <p:spPr>
          <a:xfrm>
            <a:off x="852488" y="0"/>
            <a:ext cx="4187825" cy="3547431"/>
          </a:xfrm>
          <a:prstGeom prst="rect">
            <a:avLst/>
          </a:prstGeom>
          <a:solidFill>
            <a:schemeClr val="accent3">
              <a:alpha val="69000"/>
            </a:schemeClr>
          </a:solidFill>
        </p:spPr>
        <p:txBody>
          <a:bodyPr/>
          <a:lst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Trebuchet MS" panose="020B0603020202020204" pitchFamily="34" charset="0"/>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Trebuchet MS" panose="020B0603020202020204" pitchFamily="34" charset="0"/>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Trebuchet MS" panose="020B0603020202020204" pitchFamily="34" charset="0"/>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Trebuchet MS" panose="020B0603020202020204" pitchFamily="34" charset="0"/>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Trebuchet MS" panose="020B0603020202020204" pitchFamily="34" charset="0"/>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Trebuchet MS" panose="020B0603020202020204" pitchFamily="34" charset="0"/>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3026664" rtl="0" eaLnBrk="1" fontAlgn="auto" latinLnBrk="0" hangingPunct="1">
              <a:lnSpc>
                <a:spcPct val="90000"/>
              </a:lnSpc>
              <a:spcBef>
                <a:spcPts val="500"/>
              </a:spcBef>
              <a:spcAft>
                <a:spcPts val="0"/>
              </a:spcAft>
              <a:buClr>
                <a:srgbClr val="E05529"/>
              </a:buClr>
              <a:buSzPct val="80000"/>
              <a:buFont typeface="Arial" charset="0"/>
              <a:buNone/>
              <a:tabLst>
                <a:tab pos="283464" algn="l"/>
                <a:tab pos="740664" algn="l"/>
                <a:tab pos="1197864" algn="l"/>
                <a:tab pos="1655064" algn="l"/>
                <a:tab pos="2112264" algn="l"/>
                <a:tab pos="2569464" algn="l"/>
                <a:tab pos="3026664" algn="l"/>
              </a:tabLst>
              <a:defRPr/>
            </a:pPr>
            <a:br>
              <a:rPr kumimoji="0" lang="en-US" sz="1800" b="0" i="0" u="none" strike="noStrike" kern="1200" cap="none" spc="0" normalizeH="0" baseline="0" noProof="0" dirty="0">
                <a:ln>
                  <a:noFill/>
                </a:ln>
                <a:solidFill>
                  <a:srgbClr val="003865"/>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GALE IN CONTEXT: FOR EDUCATORS</a:t>
            </a:r>
          </a:p>
          <a:p>
            <a:pPr marL="0" marR="0" lvl="0" indent="0" algn="l" defTabSz="3026664" rtl="0" eaLnBrk="1" fontAlgn="auto" latinLnBrk="0" hangingPunct="1">
              <a:lnSpc>
                <a:spcPct val="90000"/>
              </a:lnSpc>
              <a:spcBef>
                <a:spcPts val="500"/>
              </a:spcBef>
              <a:spcAft>
                <a:spcPts val="0"/>
              </a:spcAft>
              <a:buClr>
                <a:srgbClr val="E05529"/>
              </a:buClr>
              <a:buSzPct val="80000"/>
              <a:buFont typeface="Arial" charset="0"/>
              <a:buNone/>
              <a:tabLst>
                <a:tab pos="283464" algn="l"/>
                <a:tab pos="740664" algn="l"/>
                <a:tab pos="1197864" algn="l"/>
                <a:tab pos="1655064" algn="l"/>
                <a:tab pos="2112264" algn="l"/>
                <a:tab pos="2569464" algn="l"/>
                <a:tab pos="3026664" algn="l"/>
              </a:tabLst>
              <a:defRPr/>
            </a:pPr>
            <a:endParaRPr kumimoji="0" lang="en-US" sz="36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582257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dirty="0"/>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Selecting a resource will open it within the Canvas interface.</a:t>
            </a:r>
            <a:endParaRPr kumimoji="0" lang="en-US" sz="1600" b="0" i="0" u="none" strike="noStrike" kern="1200" cap="none" spc="0" normalizeH="0" baseline="0" noProof="0" dirty="0">
              <a:ln>
                <a:noFill/>
              </a:ln>
              <a:solidFill>
                <a:srgbClr val="3B383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767171"/>
              </a:solidFill>
              <a:effectLst/>
              <a:uLnTx/>
              <a:uFillTx/>
              <a:latin typeface="Arial"/>
              <a:ea typeface="+mn-ea"/>
              <a:cs typeface="+mn-cs"/>
            </a:endParaRPr>
          </a:p>
        </p:txBody>
      </p:sp>
      <p:pic>
        <p:nvPicPr>
          <p:cNvPr id="3" name="Picture 2" descr="Graphical user interface, website&#10;&#10;Description automatically generated">
            <a:extLst>
              <a:ext uri="{FF2B5EF4-FFF2-40B4-BE49-F238E27FC236}">
                <a16:creationId xmlns:a16="http://schemas.microsoft.com/office/drawing/2014/main" id="{B94AEA37-0B1B-861E-5C79-6B28B3AD0283}"/>
              </a:ext>
            </a:extLst>
          </p:cNvPr>
          <p:cNvPicPr>
            <a:picLocks noChangeAspect="1"/>
          </p:cNvPicPr>
          <p:nvPr/>
        </p:nvPicPr>
        <p:blipFill rotWithShape="1">
          <a:blip r:embed="rId4"/>
          <a:srcRect r="1851"/>
          <a:stretch/>
        </p:blipFill>
        <p:spPr>
          <a:xfrm>
            <a:off x="5344050" y="1525901"/>
            <a:ext cx="6442012" cy="3806198"/>
          </a:xfrm>
          <a:prstGeom prst="rect">
            <a:avLst/>
          </a:prstGeom>
          <a:ln w="28575">
            <a:solidFill>
              <a:schemeClr val="bg2"/>
            </a:solidFill>
          </a:ln>
        </p:spPr>
      </p:pic>
    </p:spTree>
    <p:extLst>
      <p:ext uri="{BB962C8B-B14F-4D97-AF65-F5344CB8AC3E}">
        <p14:creationId xmlns:p14="http://schemas.microsoft.com/office/powerpoint/2010/main" val="145739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4531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8" name="Group 7">
            <a:extLst>
              <a:ext uri="{FF2B5EF4-FFF2-40B4-BE49-F238E27FC236}">
                <a16:creationId xmlns:a16="http://schemas.microsoft.com/office/drawing/2014/main" id="{3A487F14-5487-3AC4-C22A-185B24E94170}"/>
              </a:ext>
            </a:extLst>
          </p:cNvPr>
          <p:cNvGrpSpPr/>
          <p:nvPr/>
        </p:nvGrpSpPr>
        <p:grpSpPr>
          <a:xfrm>
            <a:off x="5494252" y="1516099"/>
            <a:ext cx="6590143" cy="4029677"/>
            <a:chOff x="5494252" y="1516099"/>
            <a:chExt cx="6590143" cy="4029677"/>
          </a:xfrm>
        </p:grpSpPr>
        <p:pic>
          <p:nvPicPr>
            <p:cNvPr id="3" name="Picture 2" descr="Graphical user interface, text, application, email&#10;&#10;Description automatically generated">
              <a:extLst>
                <a:ext uri="{FF2B5EF4-FFF2-40B4-BE49-F238E27FC236}">
                  <a16:creationId xmlns:a16="http://schemas.microsoft.com/office/drawing/2014/main" id="{9837A38F-8A8D-8D13-C1F2-B08E4FCE08B9}"/>
                </a:ext>
              </a:extLst>
            </p:cNvPr>
            <p:cNvPicPr>
              <a:picLocks noChangeAspect="1"/>
            </p:cNvPicPr>
            <p:nvPr/>
          </p:nvPicPr>
          <p:blipFill>
            <a:blip r:embed="rId4"/>
            <a:stretch>
              <a:fillRect/>
            </a:stretch>
          </p:blipFill>
          <p:spPr>
            <a:xfrm>
              <a:off x="5494252" y="1516099"/>
              <a:ext cx="5971757" cy="4029677"/>
            </a:xfrm>
            <a:prstGeom prst="rect">
              <a:avLst/>
            </a:prstGeom>
            <a:ln w="28575">
              <a:solidFill>
                <a:schemeClr val="bg2"/>
              </a:solidFill>
            </a:ln>
          </p:spPr>
        </p:pic>
        <p:pic>
          <p:nvPicPr>
            <p:cNvPr id="7" name="Picture 6" descr="Graphical user interface, text, application&#10;&#10;Description automatically generated">
              <a:extLst>
                <a:ext uri="{FF2B5EF4-FFF2-40B4-BE49-F238E27FC236}">
                  <a16:creationId xmlns:a16="http://schemas.microsoft.com/office/drawing/2014/main" id="{F866A1B7-EA29-E6F0-971F-F999DE856430}"/>
                </a:ext>
              </a:extLst>
            </p:cNvPr>
            <p:cNvPicPr>
              <a:picLocks noChangeAspect="1"/>
            </p:cNvPicPr>
            <p:nvPr/>
          </p:nvPicPr>
          <p:blipFill>
            <a:blip r:embed="rId5"/>
            <a:stretch>
              <a:fillRect/>
            </a:stretch>
          </p:blipFill>
          <p:spPr>
            <a:xfrm>
              <a:off x="10630911" y="3481864"/>
              <a:ext cx="1453484" cy="794571"/>
            </a:xfrm>
            <a:prstGeom prst="rect">
              <a:avLst/>
            </a:prstGeom>
            <a:ln w="28575">
              <a:solidFill>
                <a:srgbClr val="009ECD"/>
              </a:solidFill>
            </a:ln>
          </p:spPr>
        </p:pic>
      </p:grpSp>
    </p:spTree>
    <p:extLst>
      <p:ext uri="{BB962C8B-B14F-4D97-AF65-F5344CB8AC3E}">
        <p14:creationId xmlns:p14="http://schemas.microsoft.com/office/powerpoint/2010/main" val="2649155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4" y="3267526"/>
            <a:ext cx="345310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The resource will open within Canvas. Utilize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Link to Document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or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Embed Document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buttons to add content to your material.</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7" name="Group 6">
            <a:extLst>
              <a:ext uri="{FF2B5EF4-FFF2-40B4-BE49-F238E27FC236}">
                <a16:creationId xmlns:a16="http://schemas.microsoft.com/office/drawing/2014/main" id="{1B0040DD-D9AD-8A0F-3C73-7E3426D30186}"/>
              </a:ext>
            </a:extLst>
          </p:cNvPr>
          <p:cNvGrpSpPr/>
          <p:nvPr/>
        </p:nvGrpSpPr>
        <p:grpSpPr>
          <a:xfrm>
            <a:off x="5478409" y="1739894"/>
            <a:ext cx="6307653" cy="3796008"/>
            <a:chOff x="5478409" y="1739894"/>
            <a:chExt cx="6307653" cy="3796008"/>
          </a:xfrm>
        </p:grpSpPr>
        <p:pic>
          <p:nvPicPr>
            <p:cNvPr id="3" name="Picture 2" descr="Graphical user interface, text, application, email&#10;&#10;Description automatically generated">
              <a:extLst>
                <a:ext uri="{FF2B5EF4-FFF2-40B4-BE49-F238E27FC236}">
                  <a16:creationId xmlns:a16="http://schemas.microsoft.com/office/drawing/2014/main" id="{23F11DEA-4B87-D83A-7E88-7CCDC6538EEF}"/>
                </a:ext>
              </a:extLst>
            </p:cNvPr>
            <p:cNvPicPr>
              <a:picLocks noChangeAspect="1"/>
            </p:cNvPicPr>
            <p:nvPr/>
          </p:nvPicPr>
          <p:blipFill>
            <a:blip r:embed="rId4"/>
            <a:stretch>
              <a:fillRect/>
            </a:stretch>
          </p:blipFill>
          <p:spPr>
            <a:xfrm>
              <a:off x="5478409" y="1739894"/>
              <a:ext cx="6307653" cy="3796008"/>
            </a:xfrm>
            <a:prstGeom prst="rect">
              <a:avLst/>
            </a:prstGeom>
            <a:ln w="28575">
              <a:solidFill>
                <a:schemeClr val="bg2"/>
              </a:solidFill>
            </a:ln>
          </p:spPr>
        </p:pic>
        <p:sp>
          <p:nvSpPr>
            <p:cNvPr id="6" name="Rectangle 5">
              <a:extLst>
                <a:ext uri="{FF2B5EF4-FFF2-40B4-BE49-F238E27FC236}">
                  <a16:creationId xmlns:a16="http://schemas.microsoft.com/office/drawing/2014/main" id="{51EDCF69-2628-8CCD-922A-E37BE4A2AC55}"/>
                </a:ext>
              </a:extLst>
            </p:cNvPr>
            <p:cNvSpPr/>
            <p:nvPr/>
          </p:nvSpPr>
          <p:spPr>
            <a:xfrm>
              <a:off x="7200773" y="2778325"/>
              <a:ext cx="2862924" cy="406162"/>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44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A59F7A-F70D-41F2-B3B1-7680392BC1BB}"/>
              </a:ext>
            </a:extLst>
          </p:cNvPr>
          <p:cNvSpPr>
            <a:spLocks noGrp="1"/>
          </p:cNvSpPr>
          <p:nvPr>
            <p:ph type="title"/>
          </p:nvPr>
        </p:nvSpPr>
        <p:spPr/>
        <p:txBody>
          <a:bodyPr>
            <a:normAutofit/>
          </a:bodyPr>
          <a:lstStyle/>
          <a:p>
            <a:pPr algn="ctr"/>
            <a:r>
              <a:rPr lang="en-US" dirty="0"/>
              <a:t>DISCOVER</a:t>
            </a:r>
            <a:r>
              <a:rPr lang="en-US" sz="4800" dirty="0"/>
              <a:t> </a:t>
            </a:r>
            <a:r>
              <a:rPr lang="en-US" dirty="0"/>
              <a:t>PREMIUM RESOURCES</a:t>
            </a:r>
            <a:endParaRPr lang="en-US" sz="4800" dirty="0"/>
          </a:p>
        </p:txBody>
      </p:sp>
      <p:sp>
        <p:nvSpPr>
          <p:cNvPr id="2" name="Slide Number Placeholder 1">
            <a:extLst>
              <a:ext uri="{FF2B5EF4-FFF2-40B4-BE49-F238E27FC236}">
                <a16:creationId xmlns:a16="http://schemas.microsoft.com/office/drawing/2014/main" id="{7E695733-4187-4D0E-9818-3802F55DD37C}"/>
              </a:ext>
            </a:extLst>
          </p:cNvPr>
          <p:cNvSpPr>
            <a:spLocks noGrp="1"/>
          </p:cNvSpPr>
          <p:nvPr>
            <p:ph type="sldNum" sz="quarter" idx="10"/>
          </p:nvPr>
        </p:nvSpPr>
        <p:spPr>
          <a:xfrm>
            <a:off x="6014803" y="6329781"/>
            <a:ext cx="367259"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80071FE-5510-4A4C-AEB9-99A8D988BC98}" type="slidenum">
              <a:rPr kumimoji="0" lang="en-US" sz="900" b="0" i="0" u="none" strike="noStrike" kern="1200" cap="none" spc="0" normalizeH="0" baseline="0" noProof="0" smtClean="0">
                <a:ln>
                  <a:noFill/>
                </a:ln>
                <a:solidFill>
                  <a:srgbClr val="18324D"/>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18324D"/>
              </a:solidFill>
              <a:effectLst/>
              <a:uLnTx/>
              <a:uFillTx/>
              <a:latin typeface="Trebuchet MS" panose="020B0603020202020204" pitchFamily="34" charset="0"/>
              <a:cs typeface="Arial" charset="0"/>
            </a:endParaRPr>
          </a:p>
        </p:txBody>
      </p:sp>
    </p:spTree>
    <p:extLst>
      <p:ext uri="{BB962C8B-B14F-4D97-AF65-F5344CB8AC3E}">
        <p14:creationId xmlns:p14="http://schemas.microsoft.com/office/powerpoint/2010/main" val="3287075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a:extLst>
              <a:ext uri="{FF2B5EF4-FFF2-40B4-BE49-F238E27FC236}">
                <a16:creationId xmlns:a16="http://schemas.microsoft.com/office/drawing/2014/main" id="{E6166032-EDBB-7845-A5A8-BE3DF0E1E39D}"/>
              </a:ext>
            </a:extLst>
          </p:cNvPr>
          <p:cNvSpPr/>
          <p:nvPr/>
        </p:nvSpPr>
        <p:spPr>
          <a:xfrm>
            <a:off x="1013012" y="2409265"/>
            <a:ext cx="10165976" cy="22725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6047907-C3B3-B746-A98F-A4AA32770392}"/>
              </a:ext>
            </a:extLst>
          </p:cNvPr>
          <p:cNvSpPr/>
          <p:nvPr/>
        </p:nvSpPr>
        <p:spPr>
          <a:xfrm>
            <a:off x="1389531" y="2342030"/>
            <a:ext cx="2151529" cy="2407024"/>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SEARCH OR BROWSE</a:t>
            </a:r>
          </a:p>
        </p:txBody>
      </p:sp>
      <p:sp>
        <p:nvSpPr>
          <p:cNvPr id="9" name="Rectangle 8">
            <a:extLst>
              <a:ext uri="{FF2B5EF4-FFF2-40B4-BE49-F238E27FC236}">
                <a16:creationId xmlns:a16="http://schemas.microsoft.com/office/drawing/2014/main" id="{9D2FF5C7-A928-8046-BDC3-599CA748E57F}"/>
              </a:ext>
            </a:extLst>
          </p:cNvPr>
          <p:cNvSpPr/>
          <p:nvPr/>
        </p:nvSpPr>
        <p:spPr>
          <a:xfrm>
            <a:off x="4421842" y="2324103"/>
            <a:ext cx="2151529" cy="2407024"/>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dirty="0">
                <a:solidFill>
                  <a:srgbClr val="FFFFFF"/>
                </a:solidFill>
                <a:latin typeface="Open Sans" panose="020B0606030504020204" pitchFamily="34" charset="0"/>
                <a:ea typeface="Open Sans" panose="020B0606030504020204" pitchFamily="34" charset="0"/>
                <a:cs typeface="Open Sans" panose="020B0606030504020204" pitchFamily="34" charset="0"/>
              </a:rPr>
              <a:t>EXPLORE CONTENT</a:t>
            </a:r>
          </a:p>
        </p:txBody>
      </p:sp>
      <p:sp>
        <p:nvSpPr>
          <p:cNvPr id="10" name="Rectangle 9">
            <a:extLst>
              <a:ext uri="{FF2B5EF4-FFF2-40B4-BE49-F238E27FC236}">
                <a16:creationId xmlns:a16="http://schemas.microsoft.com/office/drawing/2014/main" id="{20DF791D-EBB8-C04F-88CF-DB9FBB84702D}"/>
              </a:ext>
            </a:extLst>
          </p:cNvPr>
          <p:cNvSpPr/>
          <p:nvPr/>
        </p:nvSpPr>
        <p:spPr>
          <a:xfrm>
            <a:off x="7454153" y="2342030"/>
            <a:ext cx="2151529" cy="2407024"/>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spc="-100" dirty="0">
                <a:solidFill>
                  <a:srgbClr val="FFFFFF"/>
                </a:solidFill>
                <a:latin typeface="Open Sans" panose="020B0606030504020204" pitchFamily="34" charset="0"/>
                <a:ea typeface="Open Sans" panose="020B0606030504020204" pitchFamily="34" charset="0"/>
                <a:cs typeface="Open Sans" panose="020B0606030504020204" pitchFamily="34" charset="0"/>
              </a:rPr>
              <a:t>VIEW</a:t>
            </a:r>
            <a:r>
              <a:rPr kumimoji="0" lang="en-US" sz="2800" b="0" i="0" u="none" strike="noStrike" kern="1200" cap="none" spc="-100" normalizeH="0" baseline="0" noProof="0" dirty="0">
                <a:ln>
                  <a:noFill/>
                </a:ln>
                <a:solidFill>
                  <a:srgbClr val="FFFFFF"/>
                </a:solidFill>
                <a:effectLst/>
                <a:uLnTx/>
                <a:uFillTx/>
                <a:latin typeface="Arial"/>
                <a:ea typeface="+mn-ea"/>
                <a:cs typeface="+mn-cs"/>
              </a:rPr>
              <a:t> </a:t>
            </a:r>
            <a:r>
              <a:rPr lang="en-US" sz="2600" spc="-100" dirty="0">
                <a:solidFill>
                  <a:srgbClr val="FFFFFF"/>
                </a:solidFill>
                <a:latin typeface="Open Sans" panose="020B0606030504020204" pitchFamily="34" charset="0"/>
                <a:ea typeface="Open Sans" panose="020B0606030504020204" pitchFamily="34" charset="0"/>
                <a:cs typeface="Open Sans" panose="020B0606030504020204" pitchFamily="34" charset="0"/>
              </a:rPr>
              <a:t>AND</a:t>
            </a:r>
            <a:r>
              <a:rPr kumimoji="0" lang="en-US" sz="2800" b="0" i="0" u="none" strike="noStrike" kern="1200" cap="none" spc="-100" normalizeH="0" baseline="0" noProof="0" dirty="0">
                <a:ln>
                  <a:noFill/>
                </a:ln>
                <a:solidFill>
                  <a:srgbClr val="FFFFFF"/>
                </a:solidFill>
                <a:effectLst/>
                <a:uLnTx/>
                <a:uFillTx/>
                <a:latin typeface="Arial"/>
                <a:ea typeface="+mn-ea"/>
                <a:cs typeface="+mn-cs"/>
              </a:rPr>
              <a:t> </a:t>
            </a:r>
            <a:r>
              <a:rPr lang="en-US" sz="2600" spc="-100" dirty="0">
                <a:solidFill>
                  <a:srgbClr val="FFFFFF"/>
                </a:solidFill>
                <a:latin typeface="Open Sans" panose="020B0606030504020204" pitchFamily="34" charset="0"/>
                <a:ea typeface="Open Sans" panose="020B0606030504020204" pitchFamily="34" charset="0"/>
                <a:cs typeface="Open Sans" panose="020B0606030504020204" pitchFamily="34" charset="0"/>
              </a:rPr>
              <a:t>SHARE</a:t>
            </a:r>
            <a:r>
              <a:rPr kumimoji="0" lang="en-US" sz="2800" b="0" i="0" u="none" strike="noStrike" kern="1200" cap="none" spc="-100" normalizeH="0" baseline="0" noProof="0" dirty="0">
                <a:ln>
                  <a:noFill/>
                </a:ln>
                <a:solidFill>
                  <a:srgbClr val="FFFFFF"/>
                </a:solidFill>
                <a:effectLst/>
                <a:uLnTx/>
                <a:uFillTx/>
                <a:latin typeface="Arial"/>
                <a:ea typeface="+mn-ea"/>
                <a:cs typeface="+mn-cs"/>
              </a:rPr>
              <a:t> </a:t>
            </a:r>
            <a:r>
              <a:rPr lang="en-US" sz="2600" spc="-100" dirty="0">
                <a:solidFill>
                  <a:srgbClr val="FFFFFF"/>
                </a:solidFill>
                <a:latin typeface="Open Sans" panose="020B0606030504020204" pitchFamily="34" charset="0"/>
                <a:ea typeface="Open Sans" panose="020B0606030504020204" pitchFamily="34" charset="0"/>
                <a:cs typeface="Open Sans" panose="020B0606030504020204" pitchFamily="34" charset="0"/>
              </a:rPr>
              <a:t>RESULTS</a:t>
            </a:r>
          </a:p>
        </p:txBody>
      </p:sp>
      <p:grpSp>
        <p:nvGrpSpPr>
          <p:cNvPr id="23" name="Group 22">
            <a:extLst>
              <a:ext uri="{FF2B5EF4-FFF2-40B4-BE49-F238E27FC236}">
                <a16:creationId xmlns:a16="http://schemas.microsoft.com/office/drawing/2014/main" id="{6FB976AE-880A-934F-9AD1-7647728C89B6}"/>
              </a:ext>
            </a:extLst>
          </p:cNvPr>
          <p:cNvGrpSpPr/>
          <p:nvPr/>
        </p:nvGrpSpPr>
        <p:grpSpPr>
          <a:xfrm>
            <a:off x="1866901" y="1665196"/>
            <a:ext cx="1196788" cy="1196788"/>
            <a:chOff x="1808630" y="1667435"/>
            <a:chExt cx="1196788" cy="1196788"/>
          </a:xfrm>
        </p:grpSpPr>
        <p:sp>
          <p:nvSpPr>
            <p:cNvPr id="12" name="Oval 11">
              <a:extLst>
                <a:ext uri="{FF2B5EF4-FFF2-40B4-BE49-F238E27FC236}">
                  <a16:creationId xmlns:a16="http://schemas.microsoft.com/office/drawing/2014/main" id="{2985057D-DC34-264F-98E5-C35E054BA341}"/>
                </a:ext>
              </a:extLst>
            </p:cNvPr>
            <p:cNvSpPr/>
            <p:nvPr/>
          </p:nvSpPr>
          <p:spPr>
            <a:xfrm>
              <a:off x="1808630" y="1667435"/>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Graphic 13" descr="Magnifying glass">
              <a:extLst>
                <a:ext uri="{FF2B5EF4-FFF2-40B4-BE49-F238E27FC236}">
                  <a16:creationId xmlns:a16="http://schemas.microsoft.com/office/drawing/2014/main" id="{B8AA209B-48B7-6342-83BA-433DBB528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824" y="1808629"/>
              <a:ext cx="914400" cy="914400"/>
            </a:xfrm>
            <a:prstGeom prst="rect">
              <a:avLst/>
            </a:prstGeom>
          </p:spPr>
        </p:pic>
      </p:grpSp>
      <p:grpSp>
        <p:nvGrpSpPr>
          <p:cNvPr id="22" name="Group 21">
            <a:extLst>
              <a:ext uri="{FF2B5EF4-FFF2-40B4-BE49-F238E27FC236}">
                <a16:creationId xmlns:a16="http://schemas.microsoft.com/office/drawing/2014/main" id="{68E4DA0D-EDDF-9744-ABF3-441D6ABDD9A9}"/>
              </a:ext>
            </a:extLst>
          </p:cNvPr>
          <p:cNvGrpSpPr/>
          <p:nvPr/>
        </p:nvGrpSpPr>
        <p:grpSpPr>
          <a:xfrm>
            <a:off x="4899212" y="1665196"/>
            <a:ext cx="1196788" cy="1196788"/>
            <a:chOff x="4780430" y="1089212"/>
            <a:chExt cx="1196788" cy="1196788"/>
          </a:xfrm>
        </p:grpSpPr>
        <p:sp>
          <p:nvSpPr>
            <p:cNvPr id="19" name="Oval 18">
              <a:extLst>
                <a:ext uri="{FF2B5EF4-FFF2-40B4-BE49-F238E27FC236}">
                  <a16:creationId xmlns:a16="http://schemas.microsoft.com/office/drawing/2014/main" id="{B6F70C35-FC68-8E44-8627-9771958B103A}"/>
                </a:ext>
              </a:extLst>
            </p:cNvPr>
            <p:cNvSpPr/>
            <p:nvPr/>
          </p:nvSpPr>
          <p:spPr>
            <a:xfrm>
              <a:off x="4780430" y="1089212"/>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8" name="Graphic 17" descr="Checklist RTL">
              <a:extLst>
                <a:ext uri="{FF2B5EF4-FFF2-40B4-BE49-F238E27FC236}">
                  <a16:creationId xmlns:a16="http://schemas.microsoft.com/office/drawing/2014/main" id="{32F1C651-88E6-B345-8044-07155907F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624" y="1230406"/>
              <a:ext cx="914400" cy="914400"/>
            </a:xfrm>
            <a:prstGeom prst="rect">
              <a:avLst/>
            </a:prstGeom>
          </p:spPr>
        </p:pic>
      </p:grpSp>
      <p:grpSp>
        <p:nvGrpSpPr>
          <p:cNvPr id="21" name="Group 20">
            <a:extLst>
              <a:ext uri="{FF2B5EF4-FFF2-40B4-BE49-F238E27FC236}">
                <a16:creationId xmlns:a16="http://schemas.microsoft.com/office/drawing/2014/main" id="{2AE2DF43-1B04-A64E-8F3D-C6DF8834A697}"/>
              </a:ext>
            </a:extLst>
          </p:cNvPr>
          <p:cNvGrpSpPr/>
          <p:nvPr/>
        </p:nvGrpSpPr>
        <p:grpSpPr>
          <a:xfrm>
            <a:off x="7931523" y="1624855"/>
            <a:ext cx="1196788" cy="1196788"/>
            <a:chOff x="7940488" y="1035424"/>
            <a:chExt cx="1196788" cy="1196788"/>
          </a:xfrm>
        </p:grpSpPr>
        <p:sp>
          <p:nvSpPr>
            <p:cNvPr id="20" name="Oval 19">
              <a:extLst>
                <a:ext uri="{FF2B5EF4-FFF2-40B4-BE49-F238E27FC236}">
                  <a16:creationId xmlns:a16="http://schemas.microsoft.com/office/drawing/2014/main" id="{A3D7246E-82B8-1F48-93BA-4A1EB9E3B2AE}"/>
                </a:ext>
              </a:extLst>
            </p:cNvPr>
            <p:cNvSpPr/>
            <p:nvPr/>
          </p:nvSpPr>
          <p:spPr>
            <a:xfrm>
              <a:off x="7940488" y="1035424"/>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Graphic 15" descr="Connections">
              <a:extLst>
                <a:ext uri="{FF2B5EF4-FFF2-40B4-BE49-F238E27FC236}">
                  <a16:creationId xmlns:a16="http://schemas.microsoft.com/office/drawing/2014/main" id="{FA5FD57C-6873-3D49-8862-FAF1D7FE6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1682" y="1176618"/>
              <a:ext cx="914400" cy="914400"/>
            </a:xfrm>
            <a:prstGeom prst="rect">
              <a:avLst/>
            </a:prstGeom>
          </p:spPr>
        </p:pic>
      </p:grpSp>
    </p:spTree>
    <p:extLst>
      <p:ext uri="{BB962C8B-B14F-4D97-AF65-F5344CB8AC3E}">
        <p14:creationId xmlns:p14="http://schemas.microsoft.com/office/powerpoint/2010/main" val="230956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normAutofit/>
          </a:bodyPr>
          <a:lstStyle/>
          <a:p>
            <a:r>
              <a:rPr lang="en-US" dirty="0"/>
              <a:t>SEARCH</a:t>
            </a:r>
          </a:p>
        </p:txBody>
      </p:sp>
      <p:grpSp>
        <p:nvGrpSpPr>
          <p:cNvPr id="9" name="Group 8">
            <a:extLst>
              <a:ext uri="{FF2B5EF4-FFF2-40B4-BE49-F238E27FC236}">
                <a16:creationId xmlns:a16="http://schemas.microsoft.com/office/drawing/2014/main" id="{80E5BF9A-A1DD-4772-AD04-5D28F72ED4C6}"/>
              </a:ext>
            </a:extLst>
          </p:cNvPr>
          <p:cNvGrpSpPr/>
          <p:nvPr/>
        </p:nvGrpSpPr>
        <p:grpSpPr>
          <a:xfrm>
            <a:off x="685799" y="1375656"/>
            <a:ext cx="4796576" cy="3669027"/>
            <a:chOff x="685799" y="1375656"/>
            <a:chExt cx="4796576" cy="3669027"/>
          </a:xfrm>
        </p:grpSpPr>
        <p:pic>
          <p:nvPicPr>
            <p:cNvPr id="7" name="Picture 6" descr="Graphical user interface&#10;&#10;Description automatically generated with medium confidence">
              <a:extLst>
                <a:ext uri="{FF2B5EF4-FFF2-40B4-BE49-F238E27FC236}">
                  <a16:creationId xmlns:a16="http://schemas.microsoft.com/office/drawing/2014/main" id="{0E08BDAB-EEF4-4069-A421-A467EFBE09BB}"/>
                </a:ext>
              </a:extLst>
            </p:cNvPr>
            <p:cNvPicPr>
              <a:picLocks noChangeAspect="1"/>
            </p:cNvPicPr>
            <p:nvPr/>
          </p:nvPicPr>
          <p:blipFill>
            <a:blip r:embed="rId3"/>
            <a:stretch>
              <a:fillRect/>
            </a:stretch>
          </p:blipFill>
          <p:spPr>
            <a:xfrm>
              <a:off x="685800" y="1761419"/>
              <a:ext cx="4796575" cy="3283264"/>
            </a:xfrm>
            <a:prstGeom prst="rect">
              <a:avLst/>
            </a:prstGeom>
            <a:ln w="15875">
              <a:solidFill>
                <a:schemeClr val="bg2">
                  <a:lumMod val="75000"/>
                </a:schemeClr>
              </a:solidFill>
            </a:ln>
          </p:spPr>
        </p:pic>
        <p:sp>
          <p:nvSpPr>
            <p:cNvPr id="8" name="Rectangle 7">
              <a:extLst>
                <a:ext uri="{FF2B5EF4-FFF2-40B4-BE49-F238E27FC236}">
                  <a16:creationId xmlns:a16="http://schemas.microsoft.com/office/drawing/2014/main" id="{1E76058B-F6EC-994D-B2B7-EC3D2FB10A44}"/>
                </a:ext>
              </a:extLst>
            </p:cNvPr>
            <p:cNvSpPr/>
            <p:nvPr/>
          </p:nvSpPr>
          <p:spPr>
            <a:xfrm>
              <a:off x="685799" y="1375656"/>
              <a:ext cx="4796575"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Enter simple search terms</a:t>
              </a:r>
            </a:p>
          </p:txBody>
        </p:sp>
        <p:sp>
          <p:nvSpPr>
            <p:cNvPr id="3" name="Rectangle 2">
              <a:extLst>
                <a:ext uri="{FF2B5EF4-FFF2-40B4-BE49-F238E27FC236}">
                  <a16:creationId xmlns:a16="http://schemas.microsoft.com/office/drawing/2014/main" id="{47F78581-02C0-2C40-8256-15FFC15CF037}"/>
                </a:ext>
              </a:extLst>
            </p:cNvPr>
            <p:cNvSpPr/>
            <p:nvPr/>
          </p:nvSpPr>
          <p:spPr>
            <a:xfrm>
              <a:off x="685799" y="3633717"/>
              <a:ext cx="4636827" cy="515202"/>
            </a:xfrm>
            <a:prstGeom prst="rect">
              <a:avLst/>
            </a:prstGeom>
            <a:noFill/>
            <a:ln w="381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322929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normAutofit/>
          </a:bodyPr>
          <a:lstStyle/>
          <a:p>
            <a:r>
              <a:rPr lang="en-US" dirty="0"/>
              <a:t>SEARCH</a:t>
            </a:r>
          </a:p>
        </p:txBody>
      </p:sp>
      <p:grpSp>
        <p:nvGrpSpPr>
          <p:cNvPr id="4" name="Group 3">
            <a:extLst>
              <a:ext uri="{FF2B5EF4-FFF2-40B4-BE49-F238E27FC236}">
                <a16:creationId xmlns:a16="http://schemas.microsoft.com/office/drawing/2014/main" id="{896E3300-3631-4539-9A71-B526CBAB125B}"/>
              </a:ext>
            </a:extLst>
          </p:cNvPr>
          <p:cNvGrpSpPr/>
          <p:nvPr/>
        </p:nvGrpSpPr>
        <p:grpSpPr>
          <a:xfrm>
            <a:off x="685800" y="1375656"/>
            <a:ext cx="4791872" cy="3671792"/>
            <a:chOff x="685800" y="1375656"/>
            <a:chExt cx="4791872" cy="3671792"/>
          </a:xfrm>
        </p:grpSpPr>
        <p:pic>
          <p:nvPicPr>
            <p:cNvPr id="3" name="Picture 2">
              <a:extLst>
                <a:ext uri="{FF2B5EF4-FFF2-40B4-BE49-F238E27FC236}">
                  <a16:creationId xmlns:a16="http://schemas.microsoft.com/office/drawing/2014/main" id="{D0DC4C13-CEAC-474F-A992-19FBDCC1B990}"/>
                </a:ext>
              </a:extLst>
            </p:cNvPr>
            <p:cNvPicPr>
              <a:picLocks noChangeAspect="1"/>
            </p:cNvPicPr>
            <p:nvPr/>
          </p:nvPicPr>
          <p:blipFill>
            <a:blip r:embed="rId3"/>
            <a:stretch>
              <a:fillRect/>
            </a:stretch>
          </p:blipFill>
          <p:spPr>
            <a:xfrm>
              <a:off x="697126" y="1761419"/>
              <a:ext cx="4780546" cy="3286029"/>
            </a:xfrm>
            <a:prstGeom prst="rect">
              <a:avLst/>
            </a:prstGeom>
            <a:ln w="15875">
              <a:solidFill>
                <a:schemeClr val="bg2">
                  <a:lumMod val="75000"/>
                </a:schemeClr>
              </a:solidFill>
            </a:ln>
          </p:spPr>
        </p:pic>
        <p:sp>
          <p:nvSpPr>
            <p:cNvPr id="8" name="Rectangle 7">
              <a:extLst>
                <a:ext uri="{FF2B5EF4-FFF2-40B4-BE49-F238E27FC236}">
                  <a16:creationId xmlns:a16="http://schemas.microsoft.com/office/drawing/2014/main" id="{1E76058B-F6EC-994D-B2B7-EC3D2FB10A44}"/>
                </a:ext>
              </a:extLst>
            </p:cNvPr>
            <p:cNvSpPr/>
            <p:nvPr/>
          </p:nvSpPr>
          <p:spPr>
            <a:xfrm>
              <a:off x="685800" y="1375656"/>
              <a:ext cx="4791871"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Enter simple search terms</a:t>
              </a:r>
            </a:p>
          </p:txBody>
        </p:sp>
        <p:sp>
          <p:nvSpPr>
            <p:cNvPr id="9" name="Rectangle 8">
              <a:extLst>
                <a:ext uri="{FF2B5EF4-FFF2-40B4-BE49-F238E27FC236}">
                  <a16:creationId xmlns:a16="http://schemas.microsoft.com/office/drawing/2014/main" id="{994BB68F-63D1-4443-BD47-1C72807A96B3}"/>
                </a:ext>
              </a:extLst>
            </p:cNvPr>
            <p:cNvSpPr/>
            <p:nvPr/>
          </p:nvSpPr>
          <p:spPr>
            <a:xfrm>
              <a:off x="846954" y="4041616"/>
              <a:ext cx="995494" cy="202837"/>
            </a:xfrm>
            <a:prstGeom prst="rect">
              <a:avLst/>
            </a:prstGeom>
            <a:noFill/>
            <a:ln w="381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516BF29E-90A3-4369-B818-64C16E09149C}"/>
              </a:ext>
            </a:extLst>
          </p:cNvPr>
          <p:cNvGrpSpPr/>
          <p:nvPr/>
        </p:nvGrpSpPr>
        <p:grpSpPr>
          <a:xfrm>
            <a:off x="6062512" y="1375656"/>
            <a:ext cx="5098547" cy="4549549"/>
            <a:chOff x="6062512" y="1375656"/>
            <a:chExt cx="5098547" cy="4549549"/>
          </a:xfrm>
        </p:grpSpPr>
        <p:pic>
          <p:nvPicPr>
            <p:cNvPr id="6" name="Picture 5" descr="Graphical user interface&#10;&#10;Description automatically generated">
              <a:extLst>
                <a:ext uri="{FF2B5EF4-FFF2-40B4-BE49-F238E27FC236}">
                  <a16:creationId xmlns:a16="http://schemas.microsoft.com/office/drawing/2014/main" id="{DCB35893-B79A-4166-B470-DD661BEEA697}"/>
                </a:ext>
              </a:extLst>
            </p:cNvPr>
            <p:cNvPicPr>
              <a:picLocks noChangeAspect="1"/>
            </p:cNvPicPr>
            <p:nvPr/>
          </p:nvPicPr>
          <p:blipFill>
            <a:blip r:embed="rId4"/>
            <a:stretch>
              <a:fillRect/>
            </a:stretch>
          </p:blipFill>
          <p:spPr>
            <a:xfrm>
              <a:off x="6062512" y="1761419"/>
              <a:ext cx="5098547" cy="3286029"/>
            </a:xfrm>
            <a:prstGeom prst="rect">
              <a:avLst/>
            </a:prstGeom>
            <a:ln w="15875">
              <a:solidFill>
                <a:schemeClr val="bg2">
                  <a:lumMod val="75000"/>
                </a:schemeClr>
              </a:solidFill>
            </a:ln>
          </p:spPr>
        </p:pic>
        <p:sp>
          <p:nvSpPr>
            <p:cNvPr id="10" name="Rectangle 9">
              <a:extLst>
                <a:ext uri="{FF2B5EF4-FFF2-40B4-BE49-F238E27FC236}">
                  <a16:creationId xmlns:a16="http://schemas.microsoft.com/office/drawing/2014/main" id="{35950B16-FD44-A049-8089-82AEAB855FC3}"/>
                </a:ext>
              </a:extLst>
            </p:cNvPr>
            <p:cNvSpPr/>
            <p:nvPr/>
          </p:nvSpPr>
          <p:spPr>
            <a:xfrm>
              <a:off x="6077712" y="1375656"/>
              <a:ext cx="5083347"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Or, customize multiple fields and limiters</a:t>
              </a:r>
            </a:p>
          </p:txBody>
        </p:sp>
        <p:pic>
          <p:nvPicPr>
            <p:cNvPr id="11" name="Picture 10" descr="Graphical user interface, text, application&#10;&#10;Description automatically generated">
              <a:extLst>
                <a:ext uri="{FF2B5EF4-FFF2-40B4-BE49-F238E27FC236}">
                  <a16:creationId xmlns:a16="http://schemas.microsoft.com/office/drawing/2014/main" id="{2EAD4B33-4AC1-4241-8171-E391B2312DAA}"/>
                </a:ext>
              </a:extLst>
            </p:cNvPr>
            <p:cNvPicPr>
              <a:picLocks noChangeAspect="1"/>
            </p:cNvPicPr>
            <p:nvPr/>
          </p:nvPicPr>
          <p:blipFill rotWithShape="1">
            <a:blip r:embed="rId5"/>
            <a:srcRect t="1387" r="23959" b="-1"/>
            <a:stretch/>
          </p:blipFill>
          <p:spPr>
            <a:xfrm>
              <a:off x="7961634" y="3404433"/>
              <a:ext cx="2878819" cy="2520772"/>
            </a:xfrm>
            <a:prstGeom prst="rect">
              <a:avLst/>
            </a:prstGeom>
            <a:ln w="28575">
              <a:solidFill>
                <a:srgbClr val="009ECD"/>
              </a:solidFill>
            </a:ln>
          </p:spPr>
        </p:pic>
      </p:grpSp>
    </p:spTree>
    <p:extLst>
      <p:ext uri="{BB962C8B-B14F-4D97-AF65-F5344CB8AC3E}">
        <p14:creationId xmlns:p14="http://schemas.microsoft.com/office/powerpoint/2010/main" val="506680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dirty="0"/>
              <a:t>BROWSE</a:t>
            </a:r>
            <a:r>
              <a:rPr lang="en-US" dirty="0">
                <a:latin typeface="+mn-lt"/>
              </a:rPr>
              <a:t> </a:t>
            </a:r>
            <a:r>
              <a:rPr lang="en-US" dirty="0"/>
              <a:t>CURRICULUM STANDARDS</a:t>
            </a:r>
          </a:p>
        </p:txBody>
      </p:sp>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BROWSE STANDARDS by state or national authority</a:t>
            </a:r>
          </a:p>
        </p:txBody>
      </p:sp>
      <p:pic>
        <p:nvPicPr>
          <p:cNvPr id="7" name="Picture 6" descr="Graphical user interface, text, application, email&#10;&#10;Description automatically generated">
            <a:extLst>
              <a:ext uri="{FF2B5EF4-FFF2-40B4-BE49-F238E27FC236}">
                <a16:creationId xmlns:a16="http://schemas.microsoft.com/office/drawing/2014/main" id="{30203FED-1B63-4B44-A6D2-1257297F8ED5}"/>
              </a:ext>
            </a:extLst>
          </p:cNvPr>
          <p:cNvPicPr>
            <a:picLocks noChangeAspect="1"/>
          </p:cNvPicPr>
          <p:nvPr/>
        </p:nvPicPr>
        <p:blipFill>
          <a:blip r:embed="rId3"/>
          <a:stretch>
            <a:fillRect/>
          </a:stretch>
        </p:blipFill>
        <p:spPr>
          <a:xfrm>
            <a:off x="685800" y="1761419"/>
            <a:ext cx="4845872" cy="3632773"/>
          </a:xfrm>
          <a:prstGeom prst="rect">
            <a:avLst/>
          </a:prstGeom>
          <a:ln w="15875">
            <a:solidFill>
              <a:schemeClr val="bg2">
                <a:lumMod val="75000"/>
              </a:schemeClr>
            </a:solidFill>
          </a:ln>
        </p:spPr>
      </p:pic>
    </p:spTree>
    <p:extLst>
      <p:ext uri="{BB962C8B-B14F-4D97-AF65-F5344CB8AC3E}">
        <p14:creationId xmlns:p14="http://schemas.microsoft.com/office/powerpoint/2010/main" val="3635456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dirty="0"/>
              <a:t>BROWSE</a:t>
            </a:r>
            <a:r>
              <a:rPr lang="en-US" dirty="0">
                <a:latin typeface="+mn-lt"/>
              </a:rPr>
              <a:t> </a:t>
            </a:r>
            <a:r>
              <a:rPr lang="en-US" dirty="0"/>
              <a:t>CURRICULUM</a:t>
            </a:r>
            <a:r>
              <a:rPr lang="en-US" dirty="0">
                <a:latin typeface="+mn-lt"/>
              </a:rPr>
              <a:t> </a:t>
            </a:r>
            <a:r>
              <a:rPr lang="en-US" dirty="0"/>
              <a:t>STANDARDS</a:t>
            </a:r>
          </a:p>
        </p:txBody>
      </p:sp>
      <p:grpSp>
        <p:nvGrpSpPr>
          <p:cNvPr id="22" name="Group 21">
            <a:extLst>
              <a:ext uri="{FF2B5EF4-FFF2-40B4-BE49-F238E27FC236}">
                <a16:creationId xmlns:a16="http://schemas.microsoft.com/office/drawing/2014/main" id="{9A0A44BC-1C89-4560-8610-F357C8804913}"/>
              </a:ext>
            </a:extLst>
          </p:cNvPr>
          <p:cNvGrpSpPr/>
          <p:nvPr/>
        </p:nvGrpSpPr>
        <p:grpSpPr>
          <a:xfrm>
            <a:off x="6077712" y="1375656"/>
            <a:ext cx="5248775" cy="4018535"/>
            <a:chOff x="6077712" y="1375656"/>
            <a:chExt cx="5248775" cy="4018535"/>
          </a:xfrm>
        </p:grpSpPr>
        <p:grpSp>
          <p:nvGrpSpPr>
            <p:cNvPr id="13" name="Group 12">
              <a:extLst>
                <a:ext uri="{FF2B5EF4-FFF2-40B4-BE49-F238E27FC236}">
                  <a16:creationId xmlns:a16="http://schemas.microsoft.com/office/drawing/2014/main" id="{0EA217C4-8B99-470F-9277-9AC627E91143}"/>
                </a:ext>
              </a:extLst>
            </p:cNvPr>
            <p:cNvGrpSpPr/>
            <p:nvPr/>
          </p:nvGrpSpPr>
          <p:grpSpPr>
            <a:xfrm>
              <a:off x="6077712" y="1375656"/>
              <a:ext cx="5083347" cy="4018535"/>
              <a:chOff x="6077712" y="1375656"/>
              <a:chExt cx="5083347" cy="4018535"/>
            </a:xfrm>
          </p:grpSpPr>
          <p:sp>
            <p:nvSpPr>
              <p:cNvPr id="6" name="Rectangle 5">
                <a:extLst>
                  <a:ext uri="{FF2B5EF4-FFF2-40B4-BE49-F238E27FC236}">
                    <a16:creationId xmlns:a16="http://schemas.microsoft.com/office/drawing/2014/main" id="{BBFBB921-959D-D14D-A677-E50E44133349}"/>
                  </a:ext>
                </a:extLst>
              </p:cNvPr>
              <p:cNvSpPr/>
              <p:nvPr/>
            </p:nvSpPr>
            <p:spPr>
              <a:xfrm>
                <a:off x="6077712" y="1375656"/>
                <a:ext cx="5083347"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Connect to curated results</a:t>
                </a:r>
              </a:p>
            </p:txBody>
          </p:sp>
          <p:pic>
            <p:nvPicPr>
              <p:cNvPr id="10" name="Picture 9" descr="Graphical user interface, text, application, email&#10;&#10;Description automatically generated">
                <a:extLst>
                  <a:ext uri="{FF2B5EF4-FFF2-40B4-BE49-F238E27FC236}">
                    <a16:creationId xmlns:a16="http://schemas.microsoft.com/office/drawing/2014/main" id="{8D0C7766-8D31-41EC-9871-BB33C1E650E4}"/>
                  </a:ext>
                </a:extLst>
              </p:cNvPr>
              <p:cNvPicPr>
                <a:picLocks noChangeAspect="1"/>
              </p:cNvPicPr>
              <p:nvPr/>
            </p:nvPicPr>
            <p:blipFill>
              <a:blip r:embed="rId3"/>
              <a:stretch>
                <a:fillRect/>
              </a:stretch>
            </p:blipFill>
            <p:spPr>
              <a:xfrm>
                <a:off x="6077712" y="1761418"/>
                <a:ext cx="5067745" cy="3632773"/>
              </a:xfrm>
              <a:prstGeom prst="rect">
                <a:avLst/>
              </a:prstGeom>
              <a:ln w="15875">
                <a:solidFill>
                  <a:schemeClr val="bg2">
                    <a:lumMod val="75000"/>
                  </a:schemeClr>
                </a:solidFill>
              </a:ln>
            </p:spPr>
          </p:pic>
        </p:grpSp>
        <p:pic>
          <p:nvPicPr>
            <p:cNvPr id="16" name="Picture 15" descr="Text&#10;&#10;Description automatically generated">
              <a:extLst>
                <a:ext uri="{FF2B5EF4-FFF2-40B4-BE49-F238E27FC236}">
                  <a16:creationId xmlns:a16="http://schemas.microsoft.com/office/drawing/2014/main" id="{92DFDDDD-B1FC-4CB4-8DC1-79DFF0CC7BAE}"/>
                </a:ext>
              </a:extLst>
            </p:cNvPr>
            <p:cNvPicPr>
              <a:picLocks noChangeAspect="1"/>
            </p:cNvPicPr>
            <p:nvPr/>
          </p:nvPicPr>
          <p:blipFill>
            <a:blip r:embed="rId4"/>
            <a:stretch>
              <a:fillRect/>
            </a:stretch>
          </p:blipFill>
          <p:spPr>
            <a:xfrm>
              <a:off x="9116379" y="3059621"/>
              <a:ext cx="2210108" cy="1695687"/>
            </a:xfrm>
            <a:prstGeom prst="rect">
              <a:avLst/>
            </a:prstGeom>
            <a:ln w="28575">
              <a:solidFill>
                <a:srgbClr val="009ECD"/>
              </a:solidFill>
            </a:ln>
          </p:spPr>
        </p:pic>
      </p:grpSp>
      <p:grpSp>
        <p:nvGrpSpPr>
          <p:cNvPr id="21" name="Group 20">
            <a:extLst>
              <a:ext uri="{FF2B5EF4-FFF2-40B4-BE49-F238E27FC236}">
                <a16:creationId xmlns:a16="http://schemas.microsoft.com/office/drawing/2014/main" id="{0672947C-0686-49B4-AFA8-14295A0FBC97}"/>
              </a:ext>
            </a:extLst>
          </p:cNvPr>
          <p:cNvGrpSpPr/>
          <p:nvPr/>
        </p:nvGrpSpPr>
        <p:grpSpPr>
          <a:xfrm>
            <a:off x="685800" y="1375656"/>
            <a:ext cx="4845872" cy="4018536"/>
            <a:chOff x="685800" y="1375656"/>
            <a:chExt cx="4845872" cy="4018536"/>
          </a:xfrm>
        </p:grpSpPr>
        <p:grpSp>
          <p:nvGrpSpPr>
            <p:cNvPr id="12" name="Group 11">
              <a:extLst>
                <a:ext uri="{FF2B5EF4-FFF2-40B4-BE49-F238E27FC236}">
                  <a16:creationId xmlns:a16="http://schemas.microsoft.com/office/drawing/2014/main" id="{F01CDABC-D262-4093-958B-CA10A48D65B6}"/>
                </a:ext>
              </a:extLst>
            </p:cNvPr>
            <p:cNvGrpSpPr/>
            <p:nvPr/>
          </p:nvGrpSpPr>
          <p:grpSpPr>
            <a:xfrm>
              <a:off x="685800" y="1375656"/>
              <a:ext cx="4845872" cy="4018536"/>
              <a:chOff x="685800" y="1375656"/>
              <a:chExt cx="4845872" cy="4018536"/>
            </a:xfrm>
          </p:grpSpPr>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BROWSE STANDARDS by state or national authority</a:t>
                </a:r>
              </a:p>
            </p:txBody>
          </p:sp>
          <p:pic>
            <p:nvPicPr>
              <p:cNvPr id="7" name="Picture 6" descr="Graphical user interface, text, application, email&#10;&#10;Description automatically generated">
                <a:extLst>
                  <a:ext uri="{FF2B5EF4-FFF2-40B4-BE49-F238E27FC236}">
                    <a16:creationId xmlns:a16="http://schemas.microsoft.com/office/drawing/2014/main" id="{30203FED-1B63-4B44-A6D2-1257297F8ED5}"/>
                  </a:ext>
                </a:extLst>
              </p:cNvPr>
              <p:cNvPicPr>
                <a:picLocks noChangeAspect="1"/>
              </p:cNvPicPr>
              <p:nvPr/>
            </p:nvPicPr>
            <p:blipFill>
              <a:blip r:embed="rId5"/>
              <a:stretch>
                <a:fillRect/>
              </a:stretch>
            </p:blipFill>
            <p:spPr>
              <a:xfrm>
                <a:off x="685800" y="1761419"/>
                <a:ext cx="4845872" cy="3632773"/>
              </a:xfrm>
              <a:prstGeom prst="rect">
                <a:avLst/>
              </a:prstGeom>
              <a:ln w="15875">
                <a:solidFill>
                  <a:schemeClr val="bg2">
                    <a:lumMod val="75000"/>
                  </a:schemeClr>
                </a:solidFill>
              </a:ln>
            </p:spPr>
          </p:pic>
        </p:grpSp>
        <p:pic>
          <p:nvPicPr>
            <p:cNvPr id="20" name="Picture 19">
              <a:extLst>
                <a:ext uri="{FF2B5EF4-FFF2-40B4-BE49-F238E27FC236}">
                  <a16:creationId xmlns:a16="http://schemas.microsoft.com/office/drawing/2014/main" id="{A9C938D8-937F-456B-9A4D-AF4ED9BEAECA}"/>
                </a:ext>
              </a:extLst>
            </p:cNvPr>
            <p:cNvPicPr>
              <a:picLocks noChangeAspect="1"/>
            </p:cNvPicPr>
            <p:nvPr/>
          </p:nvPicPr>
          <p:blipFill>
            <a:blip r:embed="rId6"/>
            <a:stretch>
              <a:fillRect/>
            </a:stretch>
          </p:blipFill>
          <p:spPr>
            <a:xfrm>
              <a:off x="4790139" y="3579730"/>
              <a:ext cx="676369" cy="257211"/>
            </a:xfrm>
            <a:prstGeom prst="rect">
              <a:avLst/>
            </a:prstGeom>
            <a:ln w="22225">
              <a:solidFill>
                <a:srgbClr val="009ECD"/>
              </a:solidFill>
            </a:ln>
          </p:spPr>
        </p:pic>
      </p:grpSp>
    </p:spTree>
    <p:extLst>
      <p:ext uri="{BB962C8B-B14F-4D97-AF65-F5344CB8AC3E}">
        <p14:creationId xmlns:p14="http://schemas.microsoft.com/office/powerpoint/2010/main" val="1425737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dirty="0"/>
              <a:t>BROWSE</a:t>
            </a:r>
            <a:r>
              <a:rPr lang="en-US" dirty="0">
                <a:latin typeface="+mn-lt"/>
              </a:rPr>
              <a:t> </a:t>
            </a:r>
            <a:r>
              <a:rPr lang="en-US" dirty="0"/>
              <a:t>SUBJECTS</a:t>
            </a:r>
          </a:p>
        </p:txBody>
      </p:sp>
      <p:grpSp>
        <p:nvGrpSpPr>
          <p:cNvPr id="2" name="Group 1">
            <a:extLst>
              <a:ext uri="{FF2B5EF4-FFF2-40B4-BE49-F238E27FC236}">
                <a16:creationId xmlns:a16="http://schemas.microsoft.com/office/drawing/2014/main" id="{8A2B3464-ABB2-42C6-BBAA-38A5BE8A3D06}"/>
              </a:ext>
            </a:extLst>
          </p:cNvPr>
          <p:cNvGrpSpPr/>
          <p:nvPr/>
        </p:nvGrpSpPr>
        <p:grpSpPr>
          <a:xfrm>
            <a:off x="685800" y="1375656"/>
            <a:ext cx="4845872" cy="4375820"/>
            <a:chOff x="685800" y="1375656"/>
            <a:chExt cx="4845872" cy="4375820"/>
          </a:xfrm>
        </p:grpSpPr>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BROWSE SUBJECTS by grade and topic</a:t>
              </a:r>
            </a:p>
          </p:txBody>
        </p:sp>
        <p:pic>
          <p:nvPicPr>
            <p:cNvPr id="3" name="Picture 2" descr="Graphical user interface, website&#10;&#10;Description automatically generated">
              <a:extLst>
                <a:ext uri="{FF2B5EF4-FFF2-40B4-BE49-F238E27FC236}">
                  <a16:creationId xmlns:a16="http://schemas.microsoft.com/office/drawing/2014/main" id="{8FCD9719-5B95-45C2-868F-C6E417C772B8}"/>
                </a:ext>
              </a:extLst>
            </p:cNvPr>
            <p:cNvPicPr>
              <a:picLocks noChangeAspect="1"/>
            </p:cNvPicPr>
            <p:nvPr/>
          </p:nvPicPr>
          <p:blipFill>
            <a:blip r:embed="rId3"/>
            <a:stretch>
              <a:fillRect/>
            </a:stretch>
          </p:blipFill>
          <p:spPr>
            <a:xfrm>
              <a:off x="685800" y="1761417"/>
              <a:ext cx="4845872" cy="3335165"/>
            </a:xfrm>
            <a:prstGeom prst="rect">
              <a:avLst/>
            </a:prstGeom>
            <a:ln w="15875">
              <a:solidFill>
                <a:schemeClr val="bg2">
                  <a:lumMod val="75000"/>
                </a:schemeClr>
              </a:solidFill>
            </a:ln>
          </p:spPr>
        </p:pic>
        <p:pic>
          <p:nvPicPr>
            <p:cNvPr id="9" name="Picture 8" descr="Graphical user interface, application&#10;&#10;Description automatically generated">
              <a:extLst>
                <a:ext uri="{FF2B5EF4-FFF2-40B4-BE49-F238E27FC236}">
                  <a16:creationId xmlns:a16="http://schemas.microsoft.com/office/drawing/2014/main" id="{7FD70CEC-01E1-46A2-9DB0-CF856EDFBD34}"/>
                </a:ext>
              </a:extLst>
            </p:cNvPr>
            <p:cNvPicPr>
              <a:picLocks noChangeAspect="1"/>
            </p:cNvPicPr>
            <p:nvPr/>
          </p:nvPicPr>
          <p:blipFill>
            <a:blip r:embed="rId4"/>
            <a:stretch>
              <a:fillRect/>
            </a:stretch>
          </p:blipFill>
          <p:spPr>
            <a:xfrm>
              <a:off x="2642872" y="2871453"/>
              <a:ext cx="2719703" cy="2880023"/>
            </a:xfrm>
            <a:prstGeom prst="rect">
              <a:avLst/>
            </a:prstGeom>
            <a:ln w="28575">
              <a:solidFill>
                <a:srgbClr val="009ECD"/>
              </a:solidFill>
            </a:ln>
          </p:spPr>
        </p:pic>
      </p:grpSp>
    </p:spTree>
    <p:extLst>
      <p:ext uri="{BB962C8B-B14F-4D97-AF65-F5344CB8AC3E}">
        <p14:creationId xmlns:p14="http://schemas.microsoft.com/office/powerpoint/2010/main" val="3405521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CA563-ED5E-3C40-A98E-645370FC54E7}"/>
              </a:ext>
            </a:extLst>
          </p:cNvPr>
          <p:cNvSpPr>
            <a:spLocks noGrp="1"/>
          </p:cNvSpPr>
          <p:nvPr>
            <p:ph type="title"/>
          </p:nvPr>
        </p:nvSpPr>
        <p:spPr/>
        <p:txBody>
          <a:bodyPr/>
          <a:lstStyle/>
          <a:p>
            <a:r>
              <a:rPr lang="en-US" dirty="0"/>
              <a:t>GALE IN CONTEXT: FOR EDUCATORS</a:t>
            </a:r>
          </a:p>
        </p:txBody>
      </p:sp>
      <p:grpSp>
        <p:nvGrpSpPr>
          <p:cNvPr id="45" name="Group 44">
            <a:extLst>
              <a:ext uri="{FF2B5EF4-FFF2-40B4-BE49-F238E27FC236}">
                <a16:creationId xmlns:a16="http://schemas.microsoft.com/office/drawing/2014/main" id="{E051EC02-9F3A-7C4C-B4CA-906973BF908C}"/>
              </a:ext>
            </a:extLst>
          </p:cNvPr>
          <p:cNvGrpSpPr/>
          <p:nvPr/>
        </p:nvGrpSpPr>
        <p:grpSpPr>
          <a:xfrm>
            <a:off x="603500" y="4463453"/>
            <a:ext cx="3723154" cy="1422399"/>
            <a:chOff x="685798" y="4724400"/>
            <a:chExt cx="3723154" cy="1422399"/>
          </a:xfrm>
        </p:grpSpPr>
        <p:sp>
          <p:nvSpPr>
            <p:cNvPr id="41" name="Rectangle 40">
              <a:extLst>
                <a:ext uri="{FF2B5EF4-FFF2-40B4-BE49-F238E27FC236}">
                  <a16:creationId xmlns:a16="http://schemas.microsoft.com/office/drawing/2014/main" id="{C136B518-D63A-BF4D-B64B-B3F83D6F634E}"/>
                </a:ext>
              </a:extLst>
            </p:cNvPr>
            <p:cNvSpPr/>
            <p:nvPr/>
          </p:nvSpPr>
          <p:spPr>
            <a:xfrm>
              <a:off x="685799" y="4724400"/>
              <a:ext cx="3723153" cy="4325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Enhance Teaching and Learning</a:t>
              </a:r>
            </a:p>
          </p:txBody>
        </p:sp>
        <p:sp>
          <p:nvSpPr>
            <p:cNvPr id="42" name="Rectangle 41">
              <a:extLst>
                <a:ext uri="{FF2B5EF4-FFF2-40B4-BE49-F238E27FC236}">
                  <a16:creationId xmlns:a16="http://schemas.microsoft.com/office/drawing/2014/main" id="{062894D5-1C0D-3E49-9CBB-7FF390D92CA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Folder development, instructor notes and annotations, Google Classroom and LMS integrations</a:t>
              </a:r>
            </a:p>
          </p:txBody>
        </p:sp>
      </p:grpSp>
      <p:grpSp>
        <p:nvGrpSpPr>
          <p:cNvPr id="52" name="Group 51">
            <a:extLst>
              <a:ext uri="{FF2B5EF4-FFF2-40B4-BE49-F238E27FC236}">
                <a16:creationId xmlns:a16="http://schemas.microsoft.com/office/drawing/2014/main" id="{2AA03F2F-7EA8-7E49-9DED-FFF478855262}"/>
              </a:ext>
            </a:extLst>
          </p:cNvPr>
          <p:cNvGrpSpPr/>
          <p:nvPr/>
        </p:nvGrpSpPr>
        <p:grpSpPr>
          <a:xfrm>
            <a:off x="603499" y="2896171"/>
            <a:ext cx="3723154" cy="1422399"/>
            <a:chOff x="685798" y="4724400"/>
            <a:chExt cx="3723154" cy="1422399"/>
          </a:xfrm>
        </p:grpSpPr>
        <p:sp>
          <p:nvSpPr>
            <p:cNvPr id="53" name="Rectangle 52">
              <a:extLst>
                <a:ext uri="{FF2B5EF4-FFF2-40B4-BE49-F238E27FC236}">
                  <a16:creationId xmlns:a16="http://schemas.microsoft.com/office/drawing/2014/main" id="{BC2C8AED-1005-FC4C-8C4B-3D199D56F16A}"/>
                </a:ext>
              </a:extLst>
            </p:cNvPr>
            <p:cNvSpPr/>
            <p:nvPr/>
          </p:nvSpPr>
          <p:spPr>
            <a:xfrm>
              <a:off x="685799" y="4724400"/>
              <a:ext cx="3723153" cy="432576"/>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Support Curriculum Standards</a:t>
              </a:r>
            </a:p>
          </p:txBody>
        </p:sp>
        <p:sp>
          <p:nvSpPr>
            <p:cNvPr id="54" name="Rectangle 53">
              <a:extLst>
                <a:ext uri="{FF2B5EF4-FFF2-40B4-BE49-F238E27FC236}">
                  <a16:creationId xmlns:a16="http://schemas.microsoft.com/office/drawing/2014/main" id="{96EAA852-FCE3-0843-9C17-815876DC436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Frequently-studied topics from grades K-12 in core content areas</a:t>
              </a:r>
            </a:p>
          </p:txBody>
        </p:sp>
      </p:grpSp>
      <p:grpSp>
        <p:nvGrpSpPr>
          <p:cNvPr id="55" name="Group 54">
            <a:extLst>
              <a:ext uri="{FF2B5EF4-FFF2-40B4-BE49-F238E27FC236}">
                <a16:creationId xmlns:a16="http://schemas.microsoft.com/office/drawing/2014/main" id="{71E4A659-2FFB-004E-B5D2-0147D347859B}"/>
              </a:ext>
            </a:extLst>
          </p:cNvPr>
          <p:cNvGrpSpPr/>
          <p:nvPr/>
        </p:nvGrpSpPr>
        <p:grpSpPr>
          <a:xfrm>
            <a:off x="603502" y="1328890"/>
            <a:ext cx="3723155" cy="1422399"/>
            <a:chOff x="675162" y="4743670"/>
            <a:chExt cx="3723155" cy="1422399"/>
          </a:xfrm>
        </p:grpSpPr>
        <p:sp>
          <p:nvSpPr>
            <p:cNvPr id="56" name="Rectangle 55">
              <a:extLst>
                <a:ext uri="{FF2B5EF4-FFF2-40B4-BE49-F238E27FC236}">
                  <a16:creationId xmlns:a16="http://schemas.microsoft.com/office/drawing/2014/main" id="{178CCDA5-D68E-4C4E-B69E-08DD3BF99275}"/>
                </a:ext>
              </a:extLst>
            </p:cNvPr>
            <p:cNvSpPr/>
            <p:nvPr/>
          </p:nvSpPr>
          <p:spPr>
            <a:xfrm>
              <a:off x="675162" y="4743670"/>
              <a:ext cx="3723153" cy="432576"/>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Discover Premium Resources</a:t>
              </a:r>
            </a:p>
          </p:txBody>
        </p:sp>
        <p:sp>
          <p:nvSpPr>
            <p:cNvPr id="57" name="Rectangle 56">
              <a:extLst>
                <a:ext uri="{FF2B5EF4-FFF2-40B4-BE49-F238E27FC236}">
                  <a16:creationId xmlns:a16="http://schemas.microsoft.com/office/drawing/2014/main" id="{66CCC182-E523-C24A-A03F-0637639DD38A}"/>
                </a:ext>
              </a:extLst>
            </p:cNvPr>
            <p:cNvSpPr/>
            <p:nvPr/>
          </p:nvSpPr>
          <p:spPr>
            <a:xfrm>
              <a:off x="675164" y="517624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Full </a:t>
              </a:r>
              <a:r>
                <a:rPr kumimoji="0" lang="en-US" sz="1600" b="1" i="0" u="none" strike="noStrike" kern="1200" cap="none" spc="0" normalizeH="0" baseline="0" noProof="0">
                  <a:ln>
                    <a:noFill/>
                  </a:ln>
                  <a:solidFill>
                    <a:srgbClr val="000000"/>
                  </a:solidFill>
                  <a:effectLst/>
                  <a:uLnTx/>
                  <a:uFillTx/>
                  <a:latin typeface="Arial"/>
                  <a:ea typeface="+mn-ea"/>
                  <a:cs typeface="+mn-cs"/>
                </a:rPr>
                <a:t>lesson plans, </a:t>
              </a:r>
              <a:r>
                <a:rPr kumimoji="0" lang="en-US" sz="1600" b="0" i="0" u="none" strike="noStrike" kern="1200" cap="none" spc="0" normalizeH="0" baseline="0" noProof="0">
                  <a:ln>
                    <a:noFill/>
                  </a:ln>
                  <a:solidFill>
                    <a:srgbClr val="000000"/>
                  </a:solidFill>
                  <a:effectLst/>
                  <a:uLnTx/>
                  <a:uFillTx/>
                  <a:latin typeface="Arial"/>
                  <a:ea typeface="+mn-ea"/>
                  <a:cs typeface="+mn-cs"/>
                </a:rPr>
                <a:t>trusted </a:t>
              </a:r>
              <a:r>
                <a:rPr kumimoji="0" lang="en-US" sz="1600" b="1" i="0" u="none" strike="noStrike" kern="1200" cap="none" spc="0" normalizeH="0" baseline="0" noProof="0">
                  <a:ln>
                    <a:noFill/>
                  </a:ln>
                  <a:solidFill>
                    <a:srgbClr val="000000"/>
                  </a:solidFill>
                  <a:effectLst/>
                  <a:uLnTx/>
                  <a:uFillTx/>
                  <a:latin typeface="Arial"/>
                  <a:ea typeface="+mn-ea"/>
                  <a:cs typeface="+mn-cs"/>
                </a:rPr>
                <a:t>reference</a:t>
              </a:r>
              <a:r>
                <a:rPr kumimoji="0" lang="en-US" sz="1600" b="0" i="0" u="none" strike="noStrike" kern="1200" cap="none" spc="0" normalizeH="0" baseline="0" noProof="0">
                  <a:ln>
                    <a:noFill/>
                  </a:ln>
                  <a:solidFill>
                    <a:srgbClr val="000000"/>
                  </a:solidFill>
                  <a:effectLst/>
                  <a:uLnTx/>
                  <a:uFillTx/>
                  <a:latin typeface="Arial"/>
                  <a:ea typeface="+mn-ea"/>
                  <a:cs typeface="+mn-cs"/>
                </a:rPr>
                <a:t>, top </a:t>
              </a:r>
              <a:r>
                <a:rPr kumimoji="0" lang="en-US" sz="1600" b="1" i="0" u="none" strike="noStrike" kern="1200" cap="none" spc="0" normalizeH="0" baseline="0" noProof="0">
                  <a:ln>
                    <a:noFill/>
                  </a:ln>
                  <a:solidFill>
                    <a:srgbClr val="000000"/>
                  </a:solidFill>
                  <a:effectLst/>
                  <a:uLnTx/>
                  <a:uFillTx/>
                  <a:latin typeface="Arial"/>
                  <a:ea typeface="+mn-ea"/>
                  <a:cs typeface="+mn-cs"/>
                </a:rPr>
                <a:t>periodicals</a:t>
              </a:r>
              <a:r>
                <a:rPr kumimoji="0" lang="en-US" sz="1600" b="0" i="0" u="none" strike="noStrike" kern="1200" cap="none" spc="0" normalizeH="0" baseline="0" noProof="0">
                  <a:ln>
                    <a:noFill/>
                  </a:ln>
                  <a:solidFill>
                    <a:srgbClr val="000000"/>
                  </a:solidFill>
                  <a:effectLst/>
                  <a:uLnTx/>
                  <a:uFillTx/>
                  <a:latin typeface="Arial"/>
                  <a:ea typeface="+mn-ea"/>
                  <a:cs typeface="+mn-cs"/>
                </a:rPr>
                <a:t>, engaging </a:t>
              </a:r>
              <a:r>
                <a:rPr kumimoji="0" lang="en-US" sz="1600" b="1" i="0" u="none" strike="noStrike" kern="1200" cap="none" spc="0" normalizeH="0" baseline="0" noProof="0">
                  <a:ln>
                    <a:noFill/>
                  </a:ln>
                  <a:solidFill>
                    <a:srgbClr val="000000"/>
                  </a:solidFill>
                  <a:effectLst/>
                  <a:uLnTx/>
                  <a:uFillTx/>
                  <a:latin typeface="Arial"/>
                  <a:ea typeface="+mn-ea"/>
                  <a:cs typeface="+mn-cs"/>
                </a:rPr>
                <a:t>multimedia content</a:t>
              </a:r>
              <a:r>
                <a:rPr kumimoji="0" lang="en-US" sz="1600" b="0" i="0" u="none" strike="noStrike" kern="1200" cap="none" spc="0" normalizeH="0" baseline="0" noProof="0">
                  <a:ln>
                    <a:noFill/>
                  </a:ln>
                  <a:solidFill>
                    <a:srgbClr val="000000"/>
                  </a:solidFill>
                  <a:effectLst/>
                  <a:uLnTx/>
                  <a:uFillTx/>
                  <a:latin typeface="Arial"/>
                  <a:ea typeface="+mn-ea"/>
                  <a:cs typeface="+mn-cs"/>
                </a:rPr>
                <a:t>, and </a:t>
              </a:r>
              <a:r>
                <a:rPr kumimoji="0" lang="en-US" sz="1600" b="1" i="0" u="none" strike="noStrike" kern="1200" cap="none" spc="0" normalizeH="0" baseline="0" noProof="0">
                  <a:ln>
                    <a:noFill/>
                  </a:ln>
                  <a:solidFill>
                    <a:srgbClr val="000000"/>
                  </a:solidFill>
                  <a:effectLst/>
                  <a:uLnTx/>
                  <a:uFillTx/>
                  <a:latin typeface="Arial"/>
                  <a:ea typeface="+mn-ea"/>
                  <a:cs typeface="+mn-cs"/>
                </a:rPr>
                <a:t>scholarly works</a:t>
              </a: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 name="Group 6">
            <a:extLst>
              <a:ext uri="{FF2B5EF4-FFF2-40B4-BE49-F238E27FC236}">
                <a16:creationId xmlns:a16="http://schemas.microsoft.com/office/drawing/2014/main" id="{1F72104A-F0E7-4F51-93F8-430B597FDEB7}"/>
              </a:ext>
            </a:extLst>
          </p:cNvPr>
          <p:cNvGrpSpPr/>
          <p:nvPr/>
        </p:nvGrpSpPr>
        <p:grpSpPr>
          <a:xfrm>
            <a:off x="4718440" y="1309620"/>
            <a:ext cx="7246962" cy="4576232"/>
            <a:chOff x="4718440" y="1309620"/>
            <a:chExt cx="7246962" cy="4576232"/>
          </a:xfrm>
        </p:grpSpPr>
        <p:pic>
          <p:nvPicPr>
            <p:cNvPr id="4" name="Picture 3" descr="A screenshot of a computer&#10;&#10;Description automatically generated with medium confidence">
              <a:extLst>
                <a:ext uri="{FF2B5EF4-FFF2-40B4-BE49-F238E27FC236}">
                  <a16:creationId xmlns:a16="http://schemas.microsoft.com/office/drawing/2014/main" id="{6C120E03-7166-4F31-9B78-F8C8A3830A7F}"/>
                </a:ext>
              </a:extLst>
            </p:cNvPr>
            <p:cNvPicPr>
              <a:picLocks noChangeAspect="1"/>
            </p:cNvPicPr>
            <p:nvPr/>
          </p:nvPicPr>
          <p:blipFill rotWithShape="1">
            <a:blip r:embed="rId3"/>
            <a:srcRect l="946" r="1829"/>
            <a:stretch/>
          </p:blipFill>
          <p:spPr>
            <a:xfrm>
              <a:off x="4718440" y="1309620"/>
              <a:ext cx="7246962" cy="4576232"/>
            </a:xfrm>
            <a:prstGeom prst="rect">
              <a:avLst/>
            </a:prstGeom>
            <a:ln w="15875">
              <a:solidFill>
                <a:schemeClr val="bg2">
                  <a:lumMod val="75000"/>
                </a:schemeClr>
              </a:solidFill>
            </a:ln>
          </p:spPr>
        </p:pic>
        <p:sp>
          <p:nvSpPr>
            <p:cNvPr id="6" name="Rectangle 5">
              <a:extLst>
                <a:ext uri="{FF2B5EF4-FFF2-40B4-BE49-F238E27FC236}">
                  <a16:creationId xmlns:a16="http://schemas.microsoft.com/office/drawing/2014/main" id="{503DE23D-C5AF-4831-B506-AD644F8BBCB3}"/>
                </a:ext>
              </a:extLst>
            </p:cNvPr>
            <p:cNvSpPr/>
            <p:nvPr/>
          </p:nvSpPr>
          <p:spPr>
            <a:xfrm>
              <a:off x="4884821" y="5570621"/>
              <a:ext cx="1034716" cy="14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41394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dirty="0"/>
              <a:t>BROWSE</a:t>
            </a:r>
            <a:r>
              <a:rPr lang="en-US" dirty="0">
                <a:latin typeface="+mn-lt"/>
              </a:rPr>
              <a:t> </a:t>
            </a:r>
            <a:r>
              <a:rPr lang="en-US" dirty="0"/>
              <a:t>SUBJECTS</a:t>
            </a:r>
          </a:p>
        </p:txBody>
      </p:sp>
      <p:grpSp>
        <p:nvGrpSpPr>
          <p:cNvPr id="12" name="Group 11">
            <a:extLst>
              <a:ext uri="{FF2B5EF4-FFF2-40B4-BE49-F238E27FC236}">
                <a16:creationId xmlns:a16="http://schemas.microsoft.com/office/drawing/2014/main" id="{BB2C9BB1-CB50-4AC6-ADBF-9209115A5922}"/>
              </a:ext>
            </a:extLst>
          </p:cNvPr>
          <p:cNvGrpSpPr/>
          <p:nvPr/>
        </p:nvGrpSpPr>
        <p:grpSpPr>
          <a:xfrm>
            <a:off x="735904" y="1375656"/>
            <a:ext cx="4845872" cy="4375820"/>
            <a:chOff x="685800" y="1375656"/>
            <a:chExt cx="4845872" cy="4375820"/>
          </a:xfrm>
        </p:grpSpPr>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BROWSE SUBJECTS by grade and topic</a:t>
              </a:r>
            </a:p>
          </p:txBody>
        </p:sp>
        <p:pic>
          <p:nvPicPr>
            <p:cNvPr id="3" name="Picture 2" descr="Graphical user interface, website&#10;&#10;Description automatically generated">
              <a:extLst>
                <a:ext uri="{FF2B5EF4-FFF2-40B4-BE49-F238E27FC236}">
                  <a16:creationId xmlns:a16="http://schemas.microsoft.com/office/drawing/2014/main" id="{8FCD9719-5B95-45C2-868F-C6E417C772B8}"/>
                </a:ext>
              </a:extLst>
            </p:cNvPr>
            <p:cNvPicPr>
              <a:picLocks noChangeAspect="1"/>
            </p:cNvPicPr>
            <p:nvPr/>
          </p:nvPicPr>
          <p:blipFill>
            <a:blip r:embed="rId3"/>
            <a:stretch>
              <a:fillRect/>
            </a:stretch>
          </p:blipFill>
          <p:spPr>
            <a:xfrm>
              <a:off x="685800" y="1761417"/>
              <a:ext cx="4845872" cy="3335165"/>
            </a:xfrm>
            <a:prstGeom prst="rect">
              <a:avLst/>
            </a:prstGeom>
            <a:ln w="15875">
              <a:solidFill>
                <a:schemeClr val="bg2">
                  <a:lumMod val="75000"/>
                </a:schemeClr>
              </a:solidFill>
            </a:ln>
          </p:spPr>
        </p:pic>
        <p:pic>
          <p:nvPicPr>
            <p:cNvPr id="9" name="Picture 8" descr="Graphical user interface, application&#10;&#10;Description automatically generated">
              <a:extLst>
                <a:ext uri="{FF2B5EF4-FFF2-40B4-BE49-F238E27FC236}">
                  <a16:creationId xmlns:a16="http://schemas.microsoft.com/office/drawing/2014/main" id="{7FD70CEC-01E1-46A2-9DB0-CF856EDFBD34}"/>
                </a:ext>
              </a:extLst>
            </p:cNvPr>
            <p:cNvPicPr>
              <a:picLocks noChangeAspect="1"/>
            </p:cNvPicPr>
            <p:nvPr/>
          </p:nvPicPr>
          <p:blipFill>
            <a:blip r:embed="rId4"/>
            <a:stretch>
              <a:fillRect/>
            </a:stretch>
          </p:blipFill>
          <p:spPr>
            <a:xfrm>
              <a:off x="2642872" y="2871453"/>
              <a:ext cx="2719703" cy="2880023"/>
            </a:xfrm>
            <a:prstGeom prst="rect">
              <a:avLst/>
            </a:prstGeom>
            <a:ln w="28575">
              <a:solidFill>
                <a:srgbClr val="009ECD"/>
              </a:solidFill>
            </a:ln>
          </p:spPr>
        </p:pic>
      </p:grpSp>
      <p:grpSp>
        <p:nvGrpSpPr>
          <p:cNvPr id="14" name="Group 13">
            <a:extLst>
              <a:ext uri="{FF2B5EF4-FFF2-40B4-BE49-F238E27FC236}">
                <a16:creationId xmlns:a16="http://schemas.microsoft.com/office/drawing/2014/main" id="{C43ADDAC-F10E-47A4-829D-C5605223ECB6}"/>
              </a:ext>
            </a:extLst>
          </p:cNvPr>
          <p:cNvGrpSpPr/>
          <p:nvPr/>
        </p:nvGrpSpPr>
        <p:grpSpPr>
          <a:xfrm>
            <a:off x="6077712" y="1375656"/>
            <a:ext cx="5083347" cy="3720926"/>
            <a:chOff x="6077712" y="1375656"/>
            <a:chExt cx="5083347" cy="3720926"/>
          </a:xfrm>
        </p:grpSpPr>
        <p:sp>
          <p:nvSpPr>
            <p:cNvPr id="6" name="Rectangle 5">
              <a:extLst>
                <a:ext uri="{FF2B5EF4-FFF2-40B4-BE49-F238E27FC236}">
                  <a16:creationId xmlns:a16="http://schemas.microsoft.com/office/drawing/2014/main" id="{BBFBB921-959D-D14D-A677-E50E44133349}"/>
                </a:ext>
              </a:extLst>
            </p:cNvPr>
            <p:cNvSpPr/>
            <p:nvPr/>
          </p:nvSpPr>
          <p:spPr>
            <a:xfrm>
              <a:off x="6077712" y="1375656"/>
              <a:ext cx="5083347"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Connect to all content types</a:t>
              </a:r>
            </a:p>
          </p:txBody>
        </p:sp>
        <p:pic>
          <p:nvPicPr>
            <p:cNvPr id="7" name="Picture 6" descr="Graphical user interface, text, application, email&#10;&#10;Description automatically generated">
              <a:extLst>
                <a:ext uri="{FF2B5EF4-FFF2-40B4-BE49-F238E27FC236}">
                  <a16:creationId xmlns:a16="http://schemas.microsoft.com/office/drawing/2014/main" id="{CDEFF4E8-5C83-4BB2-832E-500075A32923}"/>
                </a:ext>
              </a:extLst>
            </p:cNvPr>
            <p:cNvPicPr>
              <a:picLocks noChangeAspect="1"/>
            </p:cNvPicPr>
            <p:nvPr/>
          </p:nvPicPr>
          <p:blipFill>
            <a:blip r:embed="rId5"/>
            <a:stretch>
              <a:fillRect/>
            </a:stretch>
          </p:blipFill>
          <p:spPr>
            <a:xfrm>
              <a:off x="6077712" y="1761417"/>
              <a:ext cx="5083346" cy="3335165"/>
            </a:xfrm>
            <a:prstGeom prst="rect">
              <a:avLst/>
            </a:prstGeom>
            <a:ln w="15875">
              <a:solidFill>
                <a:schemeClr val="bg2">
                  <a:lumMod val="75000"/>
                </a:schemeClr>
              </a:solidFill>
            </a:ln>
          </p:spPr>
        </p:pic>
        <p:pic>
          <p:nvPicPr>
            <p:cNvPr id="11" name="Picture 10" descr="A picture containing text&#10;&#10;Description automatically generated">
              <a:extLst>
                <a:ext uri="{FF2B5EF4-FFF2-40B4-BE49-F238E27FC236}">
                  <a16:creationId xmlns:a16="http://schemas.microsoft.com/office/drawing/2014/main" id="{0F8F56DA-F232-4A97-86AE-400E52EBA98E}"/>
                </a:ext>
              </a:extLst>
            </p:cNvPr>
            <p:cNvPicPr>
              <a:picLocks noChangeAspect="1"/>
            </p:cNvPicPr>
            <p:nvPr/>
          </p:nvPicPr>
          <p:blipFill>
            <a:blip r:embed="rId6"/>
            <a:stretch>
              <a:fillRect/>
            </a:stretch>
          </p:blipFill>
          <p:spPr>
            <a:xfrm>
              <a:off x="8922371" y="2920620"/>
              <a:ext cx="2238687" cy="1390844"/>
            </a:xfrm>
            <a:prstGeom prst="rect">
              <a:avLst/>
            </a:prstGeom>
            <a:ln w="28575">
              <a:solidFill>
                <a:srgbClr val="009ECD"/>
              </a:solidFill>
            </a:ln>
          </p:spPr>
        </p:pic>
      </p:grpSp>
    </p:spTree>
    <p:extLst>
      <p:ext uri="{BB962C8B-B14F-4D97-AF65-F5344CB8AC3E}">
        <p14:creationId xmlns:p14="http://schemas.microsoft.com/office/powerpoint/2010/main" val="344781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dirty="0"/>
              <a:t>EXPLORE</a:t>
            </a:r>
            <a:r>
              <a:rPr lang="en-US" dirty="0">
                <a:latin typeface="+mn-lt"/>
              </a:rPr>
              <a:t> </a:t>
            </a:r>
            <a:r>
              <a:rPr lang="en-US" dirty="0"/>
              <a:t>LESSON</a:t>
            </a:r>
            <a:r>
              <a:rPr lang="en-US" dirty="0">
                <a:latin typeface="+mn-lt"/>
              </a:rPr>
              <a:t> </a:t>
            </a:r>
            <a:r>
              <a:rPr lang="en-US" dirty="0"/>
              <a:t>PLANS</a:t>
            </a:r>
          </a:p>
        </p:txBody>
      </p:sp>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BROWSE LESSON PLANS by grade and subject</a:t>
            </a:r>
          </a:p>
        </p:txBody>
      </p:sp>
      <p:pic>
        <p:nvPicPr>
          <p:cNvPr id="3" name="Picture 2" descr="Graphical user interface, website&#10;&#10;Description automatically generated">
            <a:extLst>
              <a:ext uri="{FF2B5EF4-FFF2-40B4-BE49-F238E27FC236}">
                <a16:creationId xmlns:a16="http://schemas.microsoft.com/office/drawing/2014/main" id="{236B2030-067D-05E3-89E9-EC657C6A4D75}"/>
              </a:ext>
            </a:extLst>
          </p:cNvPr>
          <p:cNvPicPr>
            <a:picLocks noChangeAspect="1"/>
          </p:cNvPicPr>
          <p:nvPr/>
        </p:nvPicPr>
        <p:blipFill rotWithShape="1">
          <a:blip r:embed="rId3"/>
          <a:srcRect t="20190" r="1901"/>
          <a:stretch/>
        </p:blipFill>
        <p:spPr>
          <a:xfrm>
            <a:off x="685800" y="1761419"/>
            <a:ext cx="4845872" cy="3262644"/>
          </a:xfrm>
          <a:prstGeom prst="rect">
            <a:avLst/>
          </a:prstGeom>
          <a:ln w="15875">
            <a:solidFill>
              <a:schemeClr val="bg2">
                <a:lumMod val="75000"/>
              </a:schemeClr>
            </a:solidFill>
          </a:ln>
        </p:spPr>
      </p:pic>
      <p:sp>
        <p:nvSpPr>
          <p:cNvPr id="8" name="Rectangle 7">
            <a:extLst>
              <a:ext uri="{FF2B5EF4-FFF2-40B4-BE49-F238E27FC236}">
                <a16:creationId xmlns:a16="http://schemas.microsoft.com/office/drawing/2014/main" id="{529E8A6A-AF8D-2C8B-20BA-CEED86D974A5}"/>
              </a:ext>
            </a:extLst>
          </p:cNvPr>
          <p:cNvSpPr/>
          <p:nvPr/>
        </p:nvSpPr>
        <p:spPr>
          <a:xfrm>
            <a:off x="760288" y="3429000"/>
            <a:ext cx="4078840" cy="742308"/>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410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dirty="0"/>
              <a:t>EXPLORE</a:t>
            </a:r>
            <a:r>
              <a:rPr lang="en-US" dirty="0">
                <a:latin typeface="+mn-lt"/>
              </a:rPr>
              <a:t> </a:t>
            </a:r>
            <a:r>
              <a:rPr lang="en-US" dirty="0"/>
              <a:t>LESSON</a:t>
            </a:r>
            <a:r>
              <a:rPr lang="en-US" dirty="0">
                <a:latin typeface="+mn-lt"/>
              </a:rPr>
              <a:t> </a:t>
            </a:r>
            <a:r>
              <a:rPr lang="en-US" dirty="0"/>
              <a:t>PLANS</a:t>
            </a:r>
          </a:p>
        </p:txBody>
      </p:sp>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BROWSE LESSON PLANS by grade and subject</a:t>
            </a:r>
          </a:p>
        </p:txBody>
      </p:sp>
      <p:grpSp>
        <p:nvGrpSpPr>
          <p:cNvPr id="11" name="Group 10">
            <a:extLst>
              <a:ext uri="{FF2B5EF4-FFF2-40B4-BE49-F238E27FC236}">
                <a16:creationId xmlns:a16="http://schemas.microsoft.com/office/drawing/2014/main" id="{643A2BCF-ADD1-4B4F-B671-BABD14787503}"/>
              </a:ext>
            </a:extLst>
          </p:cNvPr>
          <p:cNvGrpSpPr/>
          <p:nvPr/>
        </p:nvGrpSpPr>
        <p:grpSpPr>
          <a:xfrm>
            <a:off x="6462386" y="1375656"/>
            <a:ext cx="4845873" cy="4151512"/>
            <a:chOff x="6462386" y="1375656"/>
            <a:chExt cx="4845873" cy="4151512"/>
          </a:xfrm>
        </p:grpSpPr>
        <p:sp>
          <p:nvSpPr>
            <p:cNvPr id="9" name="Rectangle 8">
              <a:extLst>
                <a:ext uri="{FF2B5EF4-FFF2-40B4-BE49-F238E27FC236}">
                  <a16:creationId xmlns:a16="http://schemas.microsoft.com/office/drawing/2014/main" id="{A12C72FD-48E1-4D73-B9FB-04CA98ABDED7}"/>
                </a:ext>
              </a:extLst>
            </p:cNvPr>
            <p:cNvSpPr/>
            <p:nvPr/>
          </p:nvSpPr>
          <p:spPr>
            <a:xfrm>
              <a:off x="6462386" y="1375656"/>
              <a:ext cx="4845872" cy="3857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DISCOVER fully developed lesson plans</a:t>
              </a:r>
            </a:p>
          </p:txBody>
        </p:sp>
        <p:pic>
          <p:nvPicPr>
            <p:cNvPr id="3" name="Picture 2" descr="Graphical user interface, application, Word&#10;&#10;Description automatically generated">
              <a:extLst>
                <a:ext uri="{FF2B5EF4-FFF2-40B4-BE49-F238E27FC236}">
                  <a16:creationId xmlns:a16="http://schemas.microsoft.com/office/drawing/2014/main" id="{3C4FD1EA-3E78-491E-A810-E5CBA19537BB}"/>
                </a:ext>
              </a:extLst>
            </p:cNvPr>
            <p:cNvPicPr>
              <a:picLocks noChangeAspect="1"/>
            </p:cNvPicPr>
            <p:nvPr/>
          </p:nvPicPr>
          <p:blipFill>
            <a:blip r:embed="rId3"/>
            <a:stretch>
              <a:fillRect/>
            </a:stretch>
          </p:blipFill>
          <p:spPr>
            <a:xfrm>
              <a:off x="6462387" y="1783340"/>
              <a:ext cx="4845872" cy="3743828"/>
            </a:xfrm>
            <a:prstGeom prst="rect">
              <a:avLst/>
            </a:prstGeom>
            <a:ln w="15875">
              <a:solidFill>
                <a:schemeClr val="bg2">
                  <a:lumMod val="75000"/>
                </a:schemeClr>
              </a:solidFill>
            </a:ln>
          </p:spPr>
        </p:pic>
      </p:grpSp>
      <p:pic>
        <p:nvPicPr>
          <p:cNvPr id="2" name="Picture 1" descr="Graphical user interface, website&#10;&#10;Description automatically generated">
            <a:extLst>
              <a:ext uri="{FF2B5EF4-FFF2-40B4-BE49-F238E27FC236}">
                <a16:creationId xmlns:a16="http://schemas.microsoft.com/office/drawing/2014/main" id="{1566AB44-3B54-AC30-BBA9-AA4090B64B8B}"/>
              </a:ext>
            </a:extLst>
          </p:cNvPr>
          <p:cNvPicPr>
            <a:picLocks noChangeAspect="1"/>
          </p:cNvPicPr>
          <p:nvPr/>
        </p:nvPicPr>
        <p:blipFill rotWithShape="1">
          <a:blip r:embed="rId4"/>
          <a:srcRect t="20190" r="1901"/>
          <a:stretch/>
        </p:blipFill>
        <p:spPr>
          <a:xfrm>
            <a:off x="685800" y="1761419"/>
            <a:ext cx="4845872" cy="3262644"/>
          </a:xfrm>
          <a:prstGeom prst="rect">
            <a:avLst/>
          </a:prstGeom>
          <a:ln w="15875">
            <a:solidFill>
              <a:schemeClr val="bg2">
                <a:lumMod val="75000"/>
              </a:schemeClr>
            </a:solidFill>
          </a:ln>
        </p:spPr>
      </p:pic>
    </p:spTree>
    <p:extLst>
      <p:ext uri="{BB962C8B-B14F-4D97-AF65-F5344CB8AC3E}">
        <p14:creationId xmlns:p14="http://schemas.microsoft.com/office/powerpoint/2010/main" val="2837119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t>EXPLORE</a:t>
            </a:r>
            <a:r>
              <a:rPr lang="en-US" dirty="0">
                <a:latin typeface="+mn-lt"/>
              </a:rPr>
              <a:t> </a:t>
            </a:r>
            <a:r>
              <a:rPr lang="en-US" dirty="0"/>
              <a:t>AND</a:t>
            </a:r>
            <a:r>
              <a:rPr lang="en-US" dirty="0">
                <a:latin typeface="+mn-lt"/>
              </a:rPr>
              <a:t> </a:t>
            </a:r>
            <a:r>
              <a:rPr lang="en-US" dirty="0"/>
              <a:t>FILTER</a:t>
            </a:r>
            <a:r>
              <a:rPr lang="en-US" dirty="0">
                <a:latin typeface="+mn-lt"/>
              </a:rPr>
              <a:t> </a:t>
            </a:r>
            <a:r>
              <a:rPr lang="en-US" dirty="0"/>
              <a:t>RESULTS</a:t>
            </a:r>
          </a:p>
        </p:txBody>
      </p:sp>
      <p:grpSp>
        <p:nvGrpSpPr>
          <p:cNvPr id="13" name="Group 12">
            <a:extLst>
              <a:ext uri="{FF2B5EF4-FFF2-40B4-BE49-F238E27FC236}">
                <a16:creationId xmlns:a16="http://schemas.microsoft.com/office/drawing/2014/main" id="{10785BEF-A3AE-43EC-B7EC-729091E01F97}"/>
              </a:ext>
            </a:extLst>
          </p:cNvPr>
          <p:cNvGrpSpPr/>
          <p:nvPr/>
        </p:nvGrpSpPr>
        <p:grpSpPr>
          <a:xfrm>
            <a:off x="5438100" y="1379668"/>
            <a:ext cx="6459210" cy="4420217"/>
            <a:chOff x="5438100" y="1379668"/>
            <a:chExt cx="6459210" cy="4420217"/>
          </a:xfrm>
        </p:grpSpPr>
        <p:pic>
          <p:nvPicPr>
            <p:cNvPr id="6" name="Picture 5" descr="Graphical user interface, text, application, email&#10;&#10;Description automatically generated">
              <a:extLst>
                <a:ext uri="{FF2B5EF4-FFF2-40B4-BE49-F238E27FC236}">
                  <a16:creationId xmlns:a16="http://schemas.microsoft.com/office/drawing/2014/main" id="{78F48015-CD34-4C6D-80F7-B43174718E37}"/>
                </a:ext>
              </a:extLst>
            </p:cNvPr>
            <p:cNvPicPr>
              <a:picLocks noChangeAspect="1"/>
            </p:cNvPicPr>
            <p:nvPr/>
          </p:nvPicPr>
          <p:blipFill>
            <a:blip r:embed="rId3"/>
            <a:stretch>
              <a:fillRect/>
            </a:stretch>
          </p:blipFill>
          <p:spPr>
            <a:xfrm>
              <a:off x="5438100" y="1379668"/>
              <a:ext cx="5925377" cy="4420217"/>
            </a:xfrm>
            <a:prstGeom prst="rect">
              <a:avLst/>
            </a:prstGeom>
            <a:ln w="15875">
              <a:solidFill>
                <a:schemeClr val="bg2">
                  <a:lumMod val="75000"/>
                </a:schemeClr>
              </a:solidFill>
            </a:ln>
          </p:spPr>
        </p:pic>
        <p:pic>
          <p:nvPicPr>
            <p:cNvPr id="12" name="Picture 11" descr="Graphical user interface, text, application&#10;&#10;Description automatically generated">
              <a:extLst>
                <a:ext uri="{FF2B5EF4-FFF2-40B4-BE49-F238E27FC236}">
                  <a16:creationId xmlns:a16="http://schemas.microsoft.com/office/drawing/2014/main" id="{1E7421C2-6459-4E6E-9F86-9611FFCB78DE}"/>
                </a:ext>
              </a:extLst>
            </p:cNvPr>
            <p:cNvPicPr>
              <a:picLocks noChangeAspect="1"/>
            </p:cNvPicPr>
            <p:nvPr/>
          </p:nvPicPr>
          <p:blipFill>
            <a:blip r:embed="rId4"/>
            <a:stretch>
              <a:fillRect/>
            </a:stretch>
          </p:blipFill>
          <p:spPr>
            <a:xfrm>
              <a:off x="5546215" y="1783083"/>
              <a:ext cx="6351095" cy="1360949"/>
            </a:xfrm>
            <a:prstGeom prst="rect">
              <a:avLst/>
            </a:prstGeom>
            <a:ln w="28575">
              <a:solidFill>
                <a:srgbClr val="009ECD"/>
              </a:solidFill>
            </a:ln>
          </p:spPr>
        </p:pic>
      </p:grpSp>
      <p:grpSp>
        <p:nvGrpSpPr>
          <p:cNvPr id="20" name="Group 19">
            <a:extLst>
              <a:ext uri="{FF2B5EF4-FFF2-40B4-BE49-F238E27FC236}">
                <a16:creationId xmlns:a16="http://schemas.microsoft.com/office/drawing/2014/main" id="{77A00062-DDDE-4E49-9BCD-90F8C40F78E8}"/>
              </a:ext>
            </a:extLst>
          </p:cNvPr>
          <p:cNvGrpSpPr/>
          <p:nvPr/>
        </p:nvGrpSpPr>
        <p:grpSpPr>
          <a:xfrm>
            <a:off x="603504" y="1379668"/>
            <a:ext cx="3918392" cy="1146643"/>
            <a:chOff x="685800" y="1517455"/>
            <a:chExt cx="3390900" cy="1146643"/>
          </a:xfrm>
        </p:grpSpPr>
        <p:sp>
          <p:nvSpPr>
            <p:cNvPr id="21" name="Rectangle 20">
              <a:extLst>
                <a:ext uri="{FF2B5EF4-FFF2-40B4-BE49-F238E27FC236}">
                  <a16:creationId xmlns:a16="http://schemas.microsoft.com/office/drawing/2014/main" id="{72F3D033-DFCA-4E76-979D-79C4A0418B4E}"/>
                </a:ext>
              </a:extLst>
            </p:cNvPr>
            <p:cNvSpPr/>
            <p:nvPr/>
          </p:nvSpPr>
          <p:spPr>
            <a:xfrm>
              <a:off x="685800" y="1517455"/>
              <a:ext cx="3390900" cy="39379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Examine Content Types</a:t>
              </a:r>
            </a:p>
          </p:txBody>
        </p:sp>
        <p:sp>
          <p:nvSpPr>
            <p:cNvPr id="22" name="TextBox 21">
              <a:extLst>
                <a:ext uri="{FF2B5EF4-FFF2-40B4-BE49-F238E27FC236}">
                  <a16:creationId xmlns:a16="http://schemas.microsoft.com/office/drawing/2014/main" id="{F1448906-F82B-423E-9251-1EEA74061EF0}"/>
                </a:ext>
              </a:extLst>
            </p:cNvPr>
            <p:cNvSpPr txBox="1"/>
            <p:nvPr/>
          </p:nvSpPr>
          <p:spPr>
            <a:xfrm>
              <a:off x="685800" y="2017767"/>
              <a:ext cx="3390900" cy="646331"/>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Click to focus on results within a format of interest</a:t>
              </a:r>
            </a:p>
          </p:txBody>
        </p:sp>
      </p:grpSp>
    </p:spTree>
    <p:extLst>
      <p:ext uri="{BB962C8B-B14F-4D97-AF65-F5344CB8AC3E}">
        <p14:creationId xmlns:p14="http://schemas.microsoft.com/office/powerpoint/2010/main" val="826374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t>EXPLORE</a:t>
            </a:r>
            <a:r>
              <a:rPr lang="en-US" dirty="0">
                <a:latin typeface="+mn-lt"/>
              </a:rPr>
              <a:t> </a:t>
            </a:r>
            <a:r>
              <a:rPr lang="en-US" dirty="0"/>
              <a:t>AND</a:t>
            </a:r>
            <a:r>
              <a:rPr lang="en-US" dirty="0">
                <a:latin typeface="+mn-lt"/>
              </a:rPr>
              <a:t> </a:t>
            </a:r>
            <a:r>
              <a:rPr lang="en-US" dirty="0"/>
              <a:t>FILTER</a:t>
            </a:r>
            <a:r>
              <a:rPr lang="en-US" dirty="0">
                <a:latin typeface="+mn-lt"/>
              </a:rPr>
              <a:t> </a:t>
            </a:r>
            <a:r>
              <a:rPr lang="en-US" dirty="0"/>
              <a:t>RESULTS</a:t>
            </a:r>
          </a:p>
        </p:txBody>
      </p:sp>
      <p:grpSp>
        <p:nvGrpSpPr>
          <p:cNvPr id="5" name="Group 4">
            <a:extLst>
              <a:ext uri="{FF2B5EF4-FFF2-40B4-BE49-F238E27FC236}">
                <a16:creationId xmlns:a16="http://schemas.microsoft.com/office/drawing/2014/main" id="{291431AC-C767-4DBA-9DA6-F587CE594083}"/>
              </a:ext>
            </a:extLst>
          </p:cNvPr>
          <p:cNvGrpSpPr/>
          <p:nvPr/>
        </p:nvGrpSpPr>
        <p:grpSpPr>
          <a:xfrm>
            <a:off x="5438100" y="1379668"/>
            <a:ext cx="6150396" cy="4420217"/>
            <a:chOff x="5438100" y="1379668"/>
            <a:chExt cx="6150396" cy="4420217"/>
          </a:xfrm>
        </p:grpSpPr>
        <p:pic>
          <p:nvPicPr>
            <p:cNvPr id="6" name="Picture 5" descr="Graphical user interface, text, application, email&#10;&#10;Description automatically generated">
              <a:extLst>
                <a:ext uri="{FF2B5EF4-FFF2-40B4-BE49-F238E27FC236}">
                  <a16:creationId xmlns:a16="http://schemas.microsoft.com/office/drawing/2014/main" id="{78F48015-CD34-4C6D-80F7-B43174718E37}"/>
                </a:ext>
              </a:extLst>
            </p:cNvPr>
            <p:cNvPicPr>
              <a:picLocks noChangeAspect="1"/>
            </p:cNvPicPr>
            <p:nvPr/>
          </p:nvPicPr>
          <p:blipFill>
            <a:blip r:embed="rId3"/>
            <a:stretch>
              <a:fillRect/>
            </a:stretch>
          </p:blipFill>
          <p:spPr>
            <a:xfrm>
              <a:off x="5438100" y="1379668"/>
              <a:ext cx="5925377" cy="4420217"/>
            </a:xfrm>
            <a:prstGeom prst="rect">
              <a:avLst/>
            </a:prstGeom>
            <a:ln w="15875">
              <a:solidFill>
                <a:schemeClr val="bg2">
                  <a:lumMod val="75000"/>
                </a:schemeClr>
              </a:solidFill>
            </a:ln>
          </p:spPr>
        </p:pic>
        <p:pic>
          <p:nvPicPr>
            <p:cNvPr id="3" name="Picture 2" descr="Graphical user interface, table&#10;&#10;Description automatically generated with medium confidence">
              <a:extLst>
                <a:ext uri="{FF2B5EF4-FFF2-40B4-BE49-F238E27FC236}">
                  <a16:creationId xmlns:a16="http://schemas.microsoft.com/office/drawing/2014/main" id="{85222A0F-2C37-4F20-9CF4-98DB5487EBC7}"/>
                </a:ext>
              </a:extLst>
            </p:cNvPr>
            <p:cNvPicPr>
              <a:picLocks noChangeAspect="1"/>
            </p:cNvPicPr>
            <p:nvPr/>
          </p:nvPicPr>
          <p:blipFill>
            <a:blip r:embed="rId4"/>
            <a:stretch>
              <a:fillRect/>
            </a:stretch>
          </p:blipFill>
          <p:spPr>
            <a:xfrm>
              <a:off x="9378388" y="3016454"/>
              <a:ext cx="2210108" cy="1857634"/>
            </a:xfrm>
            <a:prstGeom prst="rect">
              <a:avLst/>
            </a:prstGeom>
            <a:ln w="28575">
              <a:solidFill>
                <a:srgbClr val="009ECD"/>
              </a:solidFill>
            </a:ln>
          </p:spPr>
        </p:pic>
      </p:grpSp>
      <p:grpSp>
        <p:nvGrpSpPr>
          <p:cNvPr id="14" name="Group 13">
            <a:extLst>
              <a:ext uri="{FF2B5EF4-FFF2-40B4-BE49-F238E27FC236}">
                <a16:creationId xmlns:a16="http://schemas.microsoft.com/office/drawing/2014/main" id="{E9108B7D-03AB-45C4-93ED-A22F2E4B4C18}"/>
              </a:ext>
            </a:extLst>
          </p:cNvPr>
          <p:cNvGrpSpPr/>
          <p:nvPr/>
        </p:nvGrpSpPr>
        <p:grpSpPr>
          <a:xfrm>
            <a:off x="603504" y="3016454"/>
            <a:ext cx="3880814" cy="1700641"/>
            <a:chOff x="685800" y="3194005"/>
            <a:chExt cx="3390900" cy="1700641"/>
          </a:xfrm>
        </p:grpSpPr>
        <p:sp>
          <p:nvSpPr>
            <p:cNvPr id="15" name="Rectangle 14">
              <a:extLst>
                <a:ext uri="{FF2B5EF4-FFF2-40B4-BE49-F238E27FC236}">
                  <a16:creationId xmlns:a16="http://schemas.microsoft.com/office/drawing/2014/main" id="{F155D8C8-779B-4DE2-8E45-AAAE923EE4BA}"/>
                </a:ext>
              </a:extLst>
            </p:cNvPr>
            <p:cNvSpPr/>
            <p:nvPr/>
          </p:nvSpPr>
          <p:spPr>
            <a:xfrm>
              <a:off x="685800" y="3194005"/>
              <a:ext cx="3390900" cy="3937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Narrow Results</a:t>
              </a:r>
            </a:p>
          </p:txBody>
        </p:sp>
        <p:sp>
          <p:nvSpPr>
            <p:cNvPr id="16" name="TextBox 15">
              <a:extLst>
                <a:ext uri="{FF2B5EF4-FFF2-40B4-BE49-F238E27FC236}">
                  <a16:creationId xmlns:a16="http://schemas.microsoft.com/office/drawing/2014/main" id="{E2321E87-D8DC-4A23-9246-68FE5ADE9331}"/>
                </a:ext>
              </a:extLst>
            </p:cNvPr>
            <p:cNvSpPr txBox="1"/>
            <p:nvPr/>
          </p:nvSpPr>
          <p:spPr>
            <a:xfrm>
              <a:off x="685800" y="3694317"/>
              <a:ext cx="3390900" cy="1200329"/>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Limit by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Publication Date</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Subjects</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Elementary Content, Leveled, Peer Reviewed</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etc.</a:t>
              </a:r>
            </a:p>
          </p:txBody>
        </p:sp>
      </p:grpSp>
      <p:grpSp>
        <p:nvGrpSpPr>
          <p:cNvPr id="17" name="Group 16">
            <a:extLst>
              <a:ext uri="{FF2B5EF4-FFF2-40B4-BE49-F238E27FC236}">
                <a16:creationId xmlns:a16="http://schemas.microsoft.com/office/drawing/2014/main" id="{E0826CB3-3847-4B4F-880E-9EF516945F99}"/>
              </a:ext>
            </a:extLst>
          </p:cNvPr>
          <p:cNvGrpSpPr/>
          <p:nvPr/>
        </p:nvGrpSpPr>
        <p:grpSpPr>
          <a:xfrm>
            <a:off x="603504" y="1371036"/>
            <a:ext cx="3880814" cy="1146643"/>
            <a:chOff x="685800" y="1517455"/>
            <a:chExt cx="3390900" cy="1146643"/>
          </a:xfrm>
        </p:grpSpPr>
        <p:sp>
          <p:nvSpPr>
            <p:cNvPr id="19" name="Rectangle 18">
              <a:extLst>
                <a:ext uri="{FF2B5EF4-FFF2-40B4-BE49-F238E27FC236}">
                  <a16:creationId xmlns:a16="http://schemas.microsoft.com/office/drawing/2014/main" id="{20B727AC-43BA-46D8-AC01-B0233ABB7FF3}"/>
                </a:ext>
              </a:extLst>
            </p:cNvPr>
            <p:cNvSpPr/>
            <p:nvPr/>
          </p:nvSpPr>
          <p:spPr>
            <a:xfrm>
              <a:off x="685800" y="1517455"/>
              <a:ext cx="3390900" cy="39379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Examine Content Types</a:t>
              </a:r>
            </a:p>
          </p:txBody>
        </p:sp>
        <p:sp>
          <p:nvSpPr>
            <p:cNvPr id="20" name="TextBox 19">
              <a:extLst>
                <a:ext uri="{FF2B5EF4-FFF2-40B4-BE49-F238E27FC236}">
                  <a16:creationId xmlns:a16="http://schemas.microsoft.com/office/drawing/2014/main" id="{5C6105D0-21C1-496A-91C3-C7F2CD381036}"/>
                </a:ext>
              </a:extLst>
            </p:cNvPr>
            <p:cNvSpPr txBox="1"/>
            <p:nvPr/>
          </p:nvSpPr>
          <p:spPr>
            <a:xfrm>
              <a:off x="685800" y="2017767"/>
              <a:ext cx="3390900" cy="646331"/>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Click to focus on results within a format of interest</a:t>
              </a:r>
            </a:p>
          </p:txBody>
        </p:sp>
      </p:grpSp>
    </p:spTree>
    <p:extLst>
      <p:ext uri="{BB962C8B-B14F-4D97-AF65-F5344CB8AC3E}">
        <p14:creationId xmlns:p14="http://schemas.microsoft.com/office/powerpoint/2010/main" val="4268601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t>EXPLORE</a:t>
            </a:r>
            <a:r>
              <a:rPr lang="en-US" dirty="0">
                <a:latin typeface="+mn-lt"/>
              </a:rPr>
              <a:t> </a:t>
            </a:r>
            <a:r>
              <a:rPr lang="en-US" dirty="0"/>
              <a:t>AND</a:t>
            </a:r>
            <a:r>
              <a:rPr lang="en-US" dirty="0">
                <a:latin typeface="+mn-lt"/>
              </a:rPr>
              <a:t> </a:t>
            </a:r>
            <a:r>
              <a:rPr lang="en-US" dirty="0"/>
              <a:t>FILTER</a:t>
            </a:r>
            <a:r>
              <a:rPr lang="en-US" dirty="0">
                <a:latin typeface="+mn-lt"/>
              </a:rPr>
              <a:t> </a:t>
            </a:r>
            <a:r>
              <a:rPr lang="en-US" dirty="0"/>
              <a:t>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03504" y="1379668"/>
            <a:ext cx="3880814"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Click to focus on results within a format of interest</a:t>
              </a:r>
            </a:p>
          </p:txBody>
        </p:sp>
      </p:grpSp>
      <p:grpSp>
        <p:nvGrpSpPr>
          <p:cNvPr id="8" name="Group 7">
            <a:extLst>
              <a:ext uri="{FF2B5EF4-FFF2-40B4-BE49-F238E27FC236}">
                <a16:creationId xmlns:a16="http://schemas.microsoft.com/office/drawing/2014/main" id="{808CB530-9035-4FEC-B88B-7B6709EF11A8}"/>
              </a:ext>
            </a:extLst>
          </p:cNvPr>
          <p:cNvGrpSpPr/>
          <p:nvPr/>
        </p:nvGrpSpPr>
        <p:grpSpPr>
          <a:xfrm>
            <a:off x="603503" y="3016454"/>
            <a:ext cx="3880814" cy="1700641"/>
            <a:chOff x="685800" y="3194005"/>
            <a:chExt cx="3390900" cy="1700641"/>
          </a:xfrm>
        </p:grpSpPr>
        <p:sp>
          <p:nvSpPr>
            <p:cNvPr id="10" name="Rectangle 9">
              <a:extLst>
                <a:ext uri="{FF2B5EF4-FFF2-40B4-BE49-F238E27FC236}">
                  <a16:creationId xmlns:a16="http://schemas.microsoft.com/office/drawing/2014/main" id="{6EE28B3C-F3E9-4C45-9E82-E1D696D108DD}"/>
                </a:ext>
              </a:extLst>
            </p:cNvPr>
            <p:cNvSpPr/>
            <p:nvPr/>
          </p:nvSpPr>
          <p:spPr>
            <a:xfrm>
              <a:off x="685800" y="3194005"/>
              <a:ext cx="3390900" cy="3937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Narrow Results</a:t>
              </a:r>
            </a:p>
          </p:txBody>
        </p:sp>
        <p:sp>
          <p:nvSpPr>
            <p:cNvPr id="11" name="TextBox 10">
              <a:extLst>
                <a:ext uri="{FF2B5EF4-FFF2-40B4-BE49-F238E27FC236}">
                  <a16:creationId xmlns:a16="http://schemas.microsoft.com/office/drawing/2014/main" id="{1F49621D-97FC-4F73-82F4-3BB8354ACAED}"/>
                </a:ext>
              </a:extLst>
            </p:cNvPr>
            <p:cNvSpPr txBox="1"/>
            <p:nvPr/>
          </p:nvSpPr>
          <p:spPr>
            <a:xfrm>
              <a:off x="685800" y="3694317"/>
              <a:ext cx="3390900" cy="1200329"/>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Limit by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Publication Date</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Subjects</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Elementary Content, Leveled, Peer Reviewed</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etc.</a:t>
              </a:r>
            </a:p>
          </p:txBody>
        </p:sp>
      </p:grpSp>
      <p:pic>
        <p:nvPicPr>
          <p:cNvPr id="6" name="Picture 5" descr="Graphical user interface, text, application, email&#10;&#10;Description automatically generated">
            <a:extLst>
              <a:ext uri="{FF2B5EF4-FFF2-40B4-BE49-F238E27FC236}">
                <a16:creationId xmlns:a16="http://schemas.microsoft.com/office/drawing/2014/main" id="{78F48015-CD34-4C6D-80F7-B43174718E37}"/>
              </a:ext>
            </a:extLst>
          </p:cNvPr>
          <p:cNvPicPr>
            <a:picLocks noChangeAspect="1"/>
          </p:cNvPicPr>
          <p:nvPr/>
        </p:nvPicPr>
        <p:blipFill>
          <a:blip r:embed="rId3"/>
          <a:stretch>
            <a:fillRect/>
          </a:stretch>
        </p:blipFill>
        <p:spPr>
          <a:xfrm>
            <a:off x="5438100" y="1379668"/>
            <a:ext cx="5925377" cy="4420217"/>
          </a:xfrm>
          <a:prstGeom prst="rect">
            <a:avLst/>
          </a:prstGeom>
          <a:ln w="15875">
            <a:solidFill>
              <a:schemeClr val="bg2">
                <a:lumMod val="75000"/>
              </a:schemeClr>
            </a:solidFill>
          </a:ln>
        </p:spPr>
      </p:pic>
      <p:grpSp>
        <p:nvGrpSpPr>
          <p:cNvPr id="12" name="Group 11">
            <a:extLst>
              <a:ext uri="{FF2B5EF4-FFF2-40B4-BE49-F238E27FC236}">
                <a16:creationId xmlns:a16="http://schemas.microsoft.com/office/drawing/2014/main" id="{3CEEFB34-1F42-433C-8583-8C82DD1435FB}"/>
              </a:ext>
            </a:extLst>
          </p:cNvPr>
          <p:cNvGrpSpPr/>
          <p:nvPr/>
        </p:nvGrpSpPr>
        <p:grpSpPr>
          <a:xfrm>
            <a:off x="603503" y="4884452"/>
            <a:ext cx="3880813" cy="869644"/>
            <a:chOff x="685800" y="4758857"/>
            <a:chExt cx="3390900" cy="869644"/>
          </a:xfrm>
        </p:grpSpPr>
        <p:sp>
          <p:nvSpPr>
            <p:cNvPr id="13" name="Rectangle 12">
              <a:extLst>
                <a:ext uri="{FF2B5EF4-FFF2-40B4-BE49-F238E27FC236}">
                  <a16:creationId xmlns:a16="http://schemas.microsoft.com/office/drawing/2014/main" id="{AE255478-1345-4CC0-A221-686C141B955A}"/>
                </a:ext>
              </a:extLst>
            </p:cNvPr>
            <p:cNvSpPr/>
            <p:nvPr/>
          </p:nvSpPr>
          <p:spPr>
            <a:xfrm>
              <a:off x="685800" y="4758857"/>
              <a:ext cx="3390900" cy="3937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View Individual Resources</a:t>
              </a:r>
            </a:p>
          </p:txBody>
        </p:sp>
        <p:sp>
          <p:nvSpPr>
            <p:cNvPr id="14" name="TextBox 13">
              <a:extLst>
                <a:ext uri="{FF2B5EF4-FFF2-40B4-BE49-F238E27FC236}">
                  <a16:creationId xmlns:a16="http://schemas.microsoft.com/office/drawing/2014/main" id="{43CCD6AC-C737-41CB-8A01-033246722EA3}"/>
                </a:ext>
              </a:extLst>
            </p:cNvPr>
            <p:cNvSpPr txBox="1"/>
            <p:nvPr/>
          </p:nvSpPr>
          <p:spPr>
            <a:xfrm>
              <a:off x="685800" y="5259169"/>
              <a:ext cx="3390900" cy="369332"/>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Access items of interest</a:t>
              </a:r>
            </a:p>
          </p:txBody>
        </p:sp>
      </p:grpSp>
      <p:pic>
        <p:nvPicPr>
          <p:cNvPr id="15" name="Picture 14" descr="Graphical user interface, text&#10;&#10;Description automatically generated">
            <a:extLst>
              <a:ext uri="{FF2B5EF4-FFF2-40B4-BE49-F238E27FC236}">
                <a16:creationId xmlns:a16="http://schemas.microsoft.com/office/drawing/2014/main" id="{5B36E2E2-DBC3-4E3A-8B60-3EF2B4CEE2F5}"/>
              </a:ext>
            </a:extLst>
          </p:cNvPr>
          <p:cNvPicPr>
            <a:picLocks noChangeAspect="1"/>
          </p:cNvPicPr>
          <p:nvPr/>
        </p:nvPicPr>
        <p:blipFill>
          <a:blip r:embed="rId4"/>
          <a:stretch>
            <a:fillRect/>
          </a:stretch>
        </p:blipFill>
        <p:spPr>
          <a:xfrm>
            <a:off x="5543200" y="3824495"/>
            <a:ext cx="4198778" cy="1448530"/>
          </a:xfrm>
          <a:prstGeom prst="rect">
            <a:avLst/>
          </a:prstGeom>
          <a:ln w="28575">
            <a:solidFill>
              <a:srgbClr val="009ECD"/>
            </a:solidFill>
          </a:ln>
        </p:spPr>
      </p:pic>
    </p:spTree>
    <p:extLst>
      <p:ext uri="{BB962C8B-B14F-4D97-AF65-F5344CB8AC3E}">
        <p14:creationId xmlns:p14="http://schemas.microsoft.com/office/powerpoint/2010/main" val="3746093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E8B3D-1534-554A-B9E7-C4CB5588DB17}"/>
              </a:ext>
            </a:extLst>
          </p:cNvPr>
          <p:cNvCxnSpPr>
            <a:cxnSpLocks/>
            <a:stCxn id="29" idx="2"/>
            <a:endCxn id="38" idx="6"/>
          </p:cNvCxnSpPr>
          <p:nvPr/>
        </p:nvCxnSpPr>
        <p:spPr>
          <a:xfrm>
            <a:off x="1066004" y="2771765"/>
            <a:ext cx="9590616"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C62B33E-77AD-134D-AE60-C96AC59F2667}"/>
              </a:ext>
            </a:extLst>
          </p:cNvPr>
          <p:cNvSpPr txBox="1"/>
          <p:nvPr/>
        </p:nvSpPr>
        <p:spPr>
          <a:xfrm>
            <a:off x="740040" y="3770680"/>
            <a:ext cx="20150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REFERENCE</a:t>
            </a:r>
          </a:p>
        </p:txBody>
      </p:sp>
      <p:sp>
        <p:nvSpPr>
          <p:cNvPr id="54" name="TextBox 53">
            <a:extLst>
              <a:ext uri="{FF2B5EF4-FFF2-40B4-BE49-F238E27FC236}">
                <a16:creationId xmlns:a16="http://schemas.microsoft.com/office/drawing/2014/main" id="{4D4D5EDF-F9D2-3945-A86F-7C5847E934C4}"/>
              </a:ext>
            </a:extLst>
          </p:cNvPr>
          <p:cNvSpPr txBox="1"/>
          <p:nvPr/>
        </p:nvSpPr>
        <p:spPr>
          <a:xfrm>
            <a:off x="3347506" y="3756393"/>
            <a:ext cx="22851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t>LESSON PLANS</a:t>
            </a:r>
          </a:p>
        </p:txBody>
      </p:sp>
      <p:sp>
        <p:nvSpPr>
          <p:cNvPr id="55" name="TextBox 54">
            <a:extLst>
              <a:ext uri="{FF2B5EF4-FFF2-40B4-BE49-F238E27FC236}">
                <a16:creationId xmlns:a16="http://schemas.microsoft.com/office/drawing/2014/main" id="{B68DE50B-3796-494D-887B-1260A7D969A6}"/>
              </a:ext>
            </a:extLst>
          </p:cNvPr>
          <p:cNvSpPr txBox="1"/>
          <p:nvPr/>
        </p:nvSpPr>
        <p:spPr>
          <a:xfrm>
            <a:off x="6402824" y="3749859"/>
            <a:ext cx="16594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t>VIDEOS AUDIO </a:t>
            </a:r>
            <a:b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br>
            <a: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t>IMAGES</a:t>
            </a:r>
          </a:p>
        </p:txBody>
      </p:sp>
      <p:sp>
        <p:nvSpPr>
          <p:cNvPr id="56" name="TextBox 55">
            <a:extLst>
              <a:ext uri="{FF2B5EF4-FFF2-40B4-BE49-F238E27FC236}">
                <a16:creationId xmlns:a16="http://schemas.microsoft.com/office/drawing/2014/main" id="{0511D472-4B7E-134F-835A-899C333045BF}"/>
              </a:ext>
            </a:extLst>
          </p:cNvPr>
          <p:cNvSpPr txBox="1"/>
          <p:nvPr/>
        </p:nvSpPr>
        <p:spPr>
          <a:xfrm>
            <a:off x="8469570" y="3770680"/>
            <a:ext cx="31449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t>PRIMARY SOURCES, BIOGRAPHIES, NEWSPAPERS, AND MORE</a:t>
            </a:r>
          </a:p>
        </p:txBody>
      </p:sp>
      <p:sp>
        <p:nvSpPr>
          <p:cNvPr id="29" name="Oval 28">
            <a:extLst>
              <a:ext uri="{FF2B5EF4-FFF2-40B4-BE49-F238E27FC236}">
                <a16:creationId xmlns:a16="http://schemas.microsoft.com/office/drawing/2014/main" id="{A6BF3269-C40B-A641-96B1-9718E7D13F3A}"/>
              </a:ext>
            </a:extLst>
          </p:cNvPr>
          <p:cNvSpPr/>
          <p:nvPr/>
        </p:nvSpPr>
        <p:spPr>
          <a:xfrm>
            <a:off x="1066004" y="2090198"/>
            <a:ext cx="1363133" cy="13631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Graphic 13" descr="Open book">
            <a:extLst>
              <a:ext uri="{FF2B5EF4-FFF2-40B4-BE49-F238E27FC236}">
                <a16:creationId xmlns:a16="http://schemas.microsoft.com/office/drawing/2014/main" id="{704753E5-13F6-6A43-BB86-7656AD9E6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370" y="2314564"/>
            <a:ext cx="914400" cy="914400"/>
          </a:xfrm>
          <a:prstGeom prst="rect">
            <a:avLst/>
          </a:prstGeom>
        </p:spPr>
      </p:pic>
      <p:sp>
        <p:nvSpPr>
          <p:cNvPr id="38" name="Oval 37">
            <a:extLst>
              <a:ext uri="{FF2B5EF4-FFF2-40B4-BE49-F238E27FC236}">
                <a16:creationId xmlns:a16="http://schemas.microsoft.com/office/drawing/2014/main" id="{1C177780-9404-6540-B05A-688B0F9D7B98}"/>
              </a:ext>
            </a:extLst>
          </p:cNvPr>
          <p:cNvSpPr/>
          <p:nvPr/>
        </p:nvSpPr>
        <p:spPr>
          <a:xfrm>
            <a:off x="9293487" y="2090198"/>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10405445-9821-6E4E-A11A-EEAEFF3E56B3}"/>
              </a:ext>
            </a:extLst>
          </p:cNvPr>
          <p:cNvGrpSpPr/>
          <p:nvPr/>
        </p:nvGrpSpPr>
        <p:grpSpPr>
          <a:xfrm>
            <a:off x="3808498" y="2090198"/>
            <a:ext cx="1363133" cy="1363133"/>
            <a:chOff x="3808498" y="2090198"/>
            <a:chExt cx="1363133" cy="1363133"/>
          </a:xfrm>
        </p:grpSpPr>
        <p:sp>
          <p:nvSpPr>
            <p:cNvPr id="32" name="Oval 31">
              <a:extLst>
                <a:ext uri="{FF2B5EF4-FFF2-40B4-BE49-F238E27FC236}">
                  <a16:creationId xmlns:a16="http://schemas.microsoft.com/office/drawing/2014/main" id="{34A9332B-2BE1-974C-8260-6E8D08895A0B}"/>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ECD"/>
                </a:solidFill>
                <a:effectLst/>
                <a:uLnTx/>
                <a:uFillTx/>
                <a:latin typeface="Arial"/>
                <a:ea typeface="+mn-ea"/>
                <a:cs typeface="+mn-cs"/>
              </a:endParaRPr>
            </a:p>
          </p:txBody>
        </p:sp>
        <p:pic>
          <p:nvPicPr>
            <p:cNvPr id="16" name="Graphic 15" descr="Newspaper">
              <a:extLst>
                <a:ext uri="{FF2B5EF4-FFF2-40B4-BE49-F238E27FC236}">
                  <a16:creationId xmlns:a16="http://schemas.microsoft.com/office/drawing/2014/main" id="{BF1BA052-6A5F-BB48-8CE2-14E62DDA32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864" y="2314564"/>
              <a:ext cx="914400" cy="914400"/>
            </a:xfrm>
            <a:prstGeom prst="rect">
              <a:avLst/>
            </a:prstGeom>
          </p:spPr>
        </p:pic>
      </p:grpSp>
      <p:grpSp>
        <p:nvGrpSpPr>
          <p:cNvPr id="9" name="Group 8">
            <a:extLst>
              <a:ext uri="{FF2B5EF4-FFF2-40B4-BE49-F238E27FC236}">
                <a16:creationId xmlns:a16="http://schemas.microsoft.com/office/drawing/2014/main" id="{F18DFC21-F800-A441-8BF0-AB368D73DDD5}"/>
              </a:ext>
            </a:extLst>
          </p:cNvPr>
          <p:cNvGrpSpPr/>
          <p:nvPr/>
        </p:nvGrpSpPr>
        <p:grpSpPr>
          <a:xfrm>
            <a:off x="6550992" y="2090198"/>
            <a:ext cx="1363133" cy="1363133"/>
            <a:chOff x="6550992" y="2090198"/>
            <a:chExt cx="1363133" cy="1363133"/>
          </a:xfrm>
        </p:grpSpPr>
        <p:sp>
          <p:nvSpPr>
            <p:cNvPr id="35" name="Oval 34">
              <a:extLst>
                <a:ext uri="{FF2B5EF4-FFF2-40B4-BE49-F238E27FC236}">
                  <a16:creationId xmlns:a16="http://schemas.microsoft.com/office/drawing/2014/main" id="{0EB4ACD9-52EA-F546-8844-E9A7035B8934}"/>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3" name="Graphic 32" descr="Image">
              <a:extLst>
                <a:ext uri="{FF2B5EF4-FFF2-40B4-BE49-F238E27FC236}">
                  <a16:creationId xmlns:a16="http://schemas.microsoft.com/office/drawing/2014/main" id="{2583D1BD-E949-494C-B6C1-283AC6686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5358" y="2314564"/>
              <a:ext cx="914400" cy="914400"/>
            </a:xfrm>
            <a:prstGeom prst="rect">
              <a:avLst/>
            </a:prstGeom>
          </p:spPr>
        </p:pic>
      </p:grpSp>
      <p:sp>
        <p:nvSpPr>
          <p:cNvPr id="10" name="Title 9">
            <a:extLst>
              <a:ext uri="{FF2B5EF4-FFF2-40B4-BE49-F238E27FC236}">
                <a16:creationId xmlns:a16="http://schemas.microsoft.com/office/drawing/2014/main" id="{7BC07B31-D3C5-C844-AFE7-D64A45D3DCAB}"/>
              </a:ext>
            </a:extLst>
          </p:cNvPr>
          <p:cNvSpPr>
            <a:spLocks noGrp="1"/>
          </p:cNvSpPr>
          <p:nvPr>
            <p:ph type="title"/>
          </p:nvPr>
        </p:nvSpPr>
        <p:spPr/>
        <p:txBody>
          <a:bodyPr/>
          <a:lstStyle/>
          <a:p>
            <a:r>
              <a:rPr lang="en-US" dirty="0"/>
              <a:t>EXPLORE</a:t>
            </a:r>
            <a:r>
              <a:rPr lang="en-US" dirty="0">
                <a:latin typeface="+mn-lt"/>
              </a:rPr>
              <a:t> </a:t>
            </a:r>
            <a:r>
              <a:rPr lang="en-US" dirty="0"/>
              <a:t>CONTENT</a:t>
            </a:r>
          </a:p>
        </p:txBody>
      </p:sp>
      <p:pic>
        <p:nvPicPr>
          <p:cNvPr id="6" name="Graphic 5" descr="Books on shelf with solid fill">
            <a:extLst>
              <a:ext uri="{FF2B5EF4-FFF2-40B4-BE49-F238E27FC236}">
                <a16:creationId xmlns:a16="http://schemas.microsoft.com/office/drawing/2014/main" id="{AF1FE499-6760-4EBE-B682-461AEACBD4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17853" y="2314564"/>
            <a:ext cx="914400" cy="914400"/>
          </a:xfrm>
          <a:prstGeom prst="rect">
            <a:avLst/>
          </a:prstGeom>
        </p:spPr>
      </p:pic>
    </p:spTree>
    <p:extLst>
      <p:ext uri="{BB962C8B-B14F-4D97-AF65-F5344CB8AC3E}">
        <p14:creationId xmlns:p14="http://schemas.microsoft.com/office/powerpoint/2010/main" val="720357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2D12B7C-1699-43C8-813A-7D55DEFA8499}"/>
              </a:ext>
            </a:extLst>
          </p:cNvPr>
          <p:cNvGrpSpPr/>
          <p:nvPr/>
        </p:nvGrpSpPr>
        <p:grpSpPr>
          <a:xfrm>
            <a:off x="534105" y="2396918"/>
            <a:ext cx="4837175" cy="1744527"/>
            <a:chOff x="685801" y="2492015"/>
            <a:chExt cx="4837175" cy="1744527"/>
          </a:xfrm>
        </p:grpSpPr>
        <p:sp>
          <p:nvSpPr>
            <p:cNvPr id="22" name="TextBox 21">
              <a:extLst>
                <a:ext uri="{FF2B5EF4-FFF2-40B4-BE49-F238E27FC236}">
                  <a16:creationId xmlns:a16="http://schemas.microsoft.com/office/drawing/2014/main" id="{3AE82D0B-4193-084F-8E56-A89F317CD6FC}"/>
                </a:ext>
              </a:extLst>
            </p:cNvPr>
            <p:cNvSpPr txBox="1"/>
            <p:nvPr/>
          </p:nvSpPr>
          <p:spPr>
            <a:xfrm>
              <a:off x="1578879" y="3097769"/>
              <a:ext cx="394409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Introduce new or complicated subjects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Develop background knowledge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Assist in research topic selection</a:t>
              </a:r>
            </a:p>
          </p:txBody>
        </p:sp>
        <p:grpSp>
          <p:nvGrpSpPr>
            <p:cNvPr id="10" name="Group 9">
              <a:extLst>
                <a:ext uri="{FF2B5EF4-FFF2-40B4-BE49-F238E27FC236}">
                  <a16:creationId xmlns:a16="http://schemas.microsoft.com/office/drawing/2014/main" id="{F417D3AE-5E55-B34A-89A8-EFB51EBF0BEB}"/>
                </a:ext>
              </a:extLst>
            </p:cNvPr>
            <p:cNvGrpSpPr/>
            <p:nvPr/>
          </p:nvGrpSpPr>
          <p:grpSpPr>
            <a:xfrm>
              <a:off x="685801" y="2558070"/>
              <a:ext cx="832829" cy="832829"/>
              <a:chOff x="709083" y="2065867"/>
              <a:chExt cx="1363133" cy="1363133"/>
            </a:xfrm>
          </p:grpSpPr>
          <p:sp>
            <p:nvSpPr>
              <p:cNvPr id="11" name="Oval 10">
                <a:extLst>
                  <a:ext uri="{FF2B5EF4-FFF2-40B4-BE49-F238E27FC236}">
                    <a16:creationId xmlns:a16="http://schemas.microsoft.com/office/drawing/2014/main" id="{02EAE10D-BDA9-FA44-BDBA-893896A7A79D}"/>
                  </a:ext>
                </a:extLst>
              </p:cNvPr>
              <p:cNvSpPr/>
              <p:nvPr/>
            </p:nvSpPr>
            <p:spPr>
              <a:xfrm>
                <a:off x="709083" y="2065867"/>
                <a:ext cx="1363133" cy="13631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Graphic 15" descr="Open book">
                <a:extLst>
                  <a:ext uri="{FF2B5EF4-FFF2-40B4-BE49-F238E27FC236}">
                    <a16:creationId xmlns:a16="http://schemas.microsoft.com/office/drawing/2014/main" id="{AE636E31-53D8-6A43-820A-A57718F4B3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3449" y="2290233"/>
                <a:ext cx="914400" cy="914400"/>
              </a:xfrm>
              <a:prstGeom prst="rect">
                <a:avLst/>
              </a:prstGeom>
            </p:spPr>
          </p:pic>
        </p:grpSp>
        <p:sp>
          <p:nvSpPr>
            <p:cNvPr id="20" name="TextBox 19">
              <a:extLst>
                <a:ext uri="{FF2B5EF4-FFF2-40B4-BE49-F238E27FC236}">
                  <a16:creationId xmlns:a16="http://schemas.microsoft.com/office/drawing/2014/main" id="{DFD7A030-A1A6-FF40-9AD0-80B1964F4D7B}"/>
                </a:ext>
              </a:extLst>
            </p:cNvPr>
            <p:cNvSpPr txBox="1"/>
            <p:nvPr/>
          </p:nvSpPr>
          <p:spPr>
            <a:xfrm>
              <a:off x="1603492" y="2492015"/>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REFERENCE</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3" y="2993515"/>
              <a:ext cx="33778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5" name="Picture 4" descr="Graphical user interface, text, email&#10;&#10;Description automatically generated">
            <a:extLst>
              <a:ext uri="{FF2B5EF4-FFF2-40B4-BE49-F238E27FC236}">
                <a16:creationId xmlns:a16="http://schemas.microsoft.com/office/drawing/2014/main" id="{0F9969D8-EFE2-CAD8-57A5-C64F3ABB31AF}"/>
              </a:ext>
            </a:extLst>
          </p:cNvPr>
          <p:cNvPicPr>
            <a:picLocks noChangeAspect="1"/>
          </p:cNvPicPr>
          <p:nvPr/>
        </p:nvPicPr>
        <p:blipFill rotWithShape="1">
          <a:blip r:embed="rId5"/>
          <a:srcRect t="16786" r="2149"/>
          <a:stretch/>
        </p:blipFill>
        <p:spPr>
          <a:xfrm>
            <a:off x="5679979" y="1279715"/>
            <a:ext cx="5826220" cy="3871851"/>
          </a:xfrm>
          <a:prstGeom prst="rect">
            <a:avLst/>
          </a:prstGeom>
          <a:ln w="12700">
            <a:solidFill>
              <a:schemeClr val="bg1">
                <a:lumMod val="75000"/>
              </a:schemeClr>
            </a:solidFill>
          </a:ln>
        </p:spPr>
      </p:pic>
      <p:sp>
        <p:nvSpPr>
          <p:cNvPr id="12" name="Rectangle 11">
            <a:extLst>
              <a:ext uri="{FF2B5EF4-FFF2-40B4-BE49-F238E27FC236}">
                <a16:creationId xmlns:a16="http://schemas.microsoft.com/office/drawing/2014/main" id="{08EDCDE7-35C1-334D-93B0-3F1B51DAA970}"/>
              </a:ext>
            </a:extLst>
          </p:cNvPr>
          <p:cNvSpPr/>
          <p:nvPr/>
        </p:nvSpPr>
        <p:spPr>
          <a:xfrm>
            <a:off x="5673541" y="893952"/>
            <a:ext cx="5832658" cy="385763"/>
          </a:xfrm>
          <a:prstGeom prst="rect">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May provide alternate levels or critical thinking questions</a:t>
            </a:r>
          </a:p>
        </p:txBody>
      </p:sp>
      <p:pic>
        <p:nvPicPr>
          <p:cNvPr id="6" name="Picture 5" descr="Graphical user interface, text, email&#10;&#10;Description automatically generated">
            <a:extLst>
              <a:ext uri="{FF2B5EF4-FFF2-40B4-BE49-F238E27FC236}">
                <a16:creationId xmlns:a16="http://schemas.microsoft.com/office/drawing/2014/main" id="{AD554096-BA8D-5AFC-4D6D-52545C70F671}"/>
              </a:ext>
            </a:extLst>
          </p:cNvPr>
          <p:cNvPicPr>
            <a:picLocks noChangeAspect="1"/>
          </p:cNvPicPr>
          <p:nvPr/>
        </p:nvPicPr>
        <p:blipFill rotWithShape="1">
          <a:blip r:embed="rId5"/>
          <a:srcRect t="33482" r="84760" b="53932"/>
          <a:stretch/>
        </p:blipFill>
        <p:spPr>
          <a:xfrm>
            <a:off x="5699167" y="2600053"/>
            <a:ext cx="2243109" cy="1447574"/>
          </a:xfrm>
          <a:prstGeom prst="rect">
            <a:avLst/>
          </a:prstGeom>
          <a:ln w="28575">
            <a:solidFill>
              <a:srgbClr val="009ECD"/>
            </a:solidFill>
          </a:ln>
        </p:spPr>
      </p:pic>
    </p:spTree>
    <p:extLst>
      <p:ext uri="{BB962C8B-B14F-4D97-AF65-F5344CB8AC3E}">
        <p14:creationId xmlns:p14="http://schemas.microsoft.com/office/powerpoint/2010/main" val="1276555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CBDB6C-AC02-4A8D-B2F3-A9A49A00B73D}"/>
              </a:ext>
            </a:extLst>
          </p:cNvPr>
          <p:cNvGrpSpPr/>
          <p:nvPr/>
        </p:nvGrpSpPr>
        <p:grpSpPr>
          <a:xfrm>
            <a:off x="453866" y="2187404"/>
            <a:ext cx="4842845" cy="2483191"/>
            <a:chOff x="650385" y="2517233"/>
            <a:chExt cx="4842845" cy="2483191"/>
          </a:xfrm>
        </p:grpSpPr>
        <p:grpSp>
          <p:nvGrpSpPr>
            <p:cNvPr id="13" name="Group 12">
              <a:extLst>
                <a:ext uri="{FF2B5EF4-FFF2-40B4-BE49-F238E27FC236}">
                  <a16:creationId xmlns:a16="http://schemas.microsoft.com/office/drawing/2014/main" id="{5CD3C72D-064A-43C8-9858-95C4DFD744CD}"/>
                </a:ext>
              </a:extLst>
            </p:cNvPr>
            <p:cNvGrpSpPr/>
            <p:nvPr/>
          </p:nvGrpSpPr>
          <p:grpSpPr>
            <a:xfrm>
              <a:off x="650385" y="2583288"/>
              <a:ext cx="887700" cy="856117"/>
              <a:chOff x="3808498" y="2090198"/>
              <a:chExt cx="1363133" cy="1363133"/>
            </a:xfrm>
          </p:grpSpPr>
          <p:sp>
            <p:nvSpPr>
              <p:cNvPr id="14" name="Oval 13">
                <a:extLst>
                  <a:ext uri="{FF2B5EF4-FFF2-40B4-BE49-F238E27FC236}">
                    <a16:creationId xmlns:a16="http://schemas.microsoft.com/office/drawing/2014/main" id="{5B45CFFF-C662-4DAC-83DD-D34085C3A0F1}"/>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ECD"/>
                  </a:solidFill>
                  <a:effectLst/>
                  <a:uLnTx/>
                  <a:uFillTx/>
                  <a:latin typeface="Arial"/>
                  <a:ea typeface="+mn-ea"/>
                  <a:cs typeface="+mn-cs"/>
                </a:endParaRPr>
              </a:p>
            </p:txBody>
          </p:sp>
          <p:pic>
            <p:nvPicPr>
              <p:cNvPr id="15" name="Graphic 14" descr="Newspaper">
                <a:extLst>
                  <a:ext uri="{FF2B5EF4-FFF2-40B4-BE49-F238E27FC236}">
                    <a16:creationId xmlns:a16="http://schemas.microsoft.com/office/drawing/2014/main" id="{62C29E96-8C28-4399-8E80-C33A4B5C5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2864" y="2314564"/>
                <a:ext cx="914400" cy="914400"/>
              </a:xfrm>
              <a:prstGeom prst="rect">
                <a:avLst/>
              </a:prstGeom>
            </p:spPr>
          </p:pic>
        </p:grpSp>
        <p:grpSp>
          <p:nvGrpSpPr>
            <p:cNvPr id="23" name="Group 22">
              <a:extLst>
                <a:ext uri="{FF2B5EF4-FFF2-40B4-BE49-F238E27FC236}">
                  <a16:creationId xmlns:a16="http://schemas.microsoft.com/office/drawing/2014/main" id="{B2D12B7C-1699-43C8-813A-7D55DEFA8499}"/>
                </a:ext>
              </a:extLst>
            </p:cNvPr>
            <p:cNvGrpSpPr/>
            <p:nvPr/>
          </p:nvGrpSpPr>
          <p:grpSpPr>
            <a:xfrm>
              <a:off x="1549133" y="2517233"/>
              <a:ext cx="3944097" cy="2483191"/>
              <a:chOff x="1578879" y="2492015"/>
              <a:chExt cx="3944097" cy="2483191"/>
            </a:xfrm>
          </p:grpSpPr>
          <p:sp>
            <p:nvSpPr>
              <p:cNvPr id="22" name="TextBox 21">
                <a:extLst>
                  <a:ext uri="{FF2B5EF4-FFF2-40B4-BE49-F238E27FC236}">
                    <a16:creationId xmlns:a16="http://schemas.microsoft.com/office/drawing/2014/main" id="{3AE82D0B-4193-084F-8E56-A89F317CD6FC}"/>
                  </a:ext>
                </a:extLst>
              </p:cNvPr>
              <p:cNvSpPr txBox="1"/>
              <p:nvPr/>
            </p:nvSpPr>
            <p:spPr>
              <a:xfrm>
                <a:off x="1578879" y="3097769"/>
                <a:ext cx="3944097"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Includes activity overview, learning objective, and sequence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Utilizes Gale content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Different lesson types include critical thinking, project based, SEL, DEI, and more</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603492" y="2492015"/>
                <a:ext cx="361754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LESSON PLANS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3" y="2993515"/>
                <a:ext cx="337782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pic>
        <p:nvPicPr>
          <p:cNvPr id="7" name="Picture 6">
            <a:extLst>
              <a:ext uri="{FF2B5EF4-FFF2-40B4-BE49-F238E27FC236}">
                <a16:creationId xmlns:a16="http://schemas.microsoft.com/office/drawing/2014/main" id="{5DF2E88E-EA4C-40D1-81C1-D0548E07C0D7}"/>
              </a:ext>
            </a:extLst>
          </p:cNvPr>
          <p:cNvPicPr>
            <a:picLocks noChangeAspect="1"/>
          </p:cNvPicPr>
          <p:nvPr/>
        </p:nvPicPr>
        <p:blipFill>
          <a:blip r:embed="rId5"/>
          <a:stretch>
            <a:fillRect/>
          </a:stretch>
        </p:blipFill>
        <p:spPr>
          <a:xfrm>
            <a:off x="10202288" y="3223376"/>
            <a:ext cx="821665" cy="496822"/>
          </a:xfrm>
          <a:prstGeom prst="rect">
            <a:avLst/>
          </a:prstGeom>
          <a:ln w="28575">
            <a:solidFill>
              <a:srgbClr val="009ECD"/>
            </a:solidFill>
          </a:ln>
        </p:spPr>
      </p:pic>
      <p:pic>
        <p:nvPicPr>
          <p:cNvPr id="8" name="Picture 7" descr="Graphical user interface, text&#10;&#10;Description automatically generated">
            <a:extLst>
              <a:ext uri="{FF2B5EF4-FFF2-40B4-BE49-F238E27FC236}">
                <a16:creationId xmlns:a16="http://schemas.microsoft.com/office/drawing/2014/main" id="{ABA05F0F-36A0-48FF-A2F5-191D99F933EE}"/>
              </a:ext>
            </a:extLst>
          </p:cNvPr>
          <p:cNvPicPr>
            <a:picLocks noChangeAspect="1"/>
          </p:cNvPicPr>
          <p:nvPr/>
        </p:nvPicPr>
        <p:blipFill>
          <a:blip r:embed="rId6"/>
          <a:stretch>
            <a:fillRect/>
          </a:stretch>
        </p:blipFill>
        <p:spPr>
          <a:xfrm>
            <a:off x="9841674" y="2857417"/>
            <a:ext cx="1362265" cy="809738"/>
          </a:xfrm>
          <a:prstGeom prst="rect">
            <a:avLst/>
          </a:prstGeom>
          <a:ln w="19050">
            <a:solidFill>
              <a:srgbClr val="009ECD"/>
            </a:solidFill>
          </a:ln>
        </p:spPr>
      </p:pic>
      <p:grpSp>
        <p:nvGrpSpPr>
          <p:cNvPr id="5" name="Group 4">
            <a:extLst>
              <a:ext uri="{FF2B5EF4-FFF2-40B4-BE49-F238E27FC236}">
                <a16:creationId xmlns:a16="http://schemas.microsoft.com/office/drawing/2014/main" id="{DAA88E30-9F0F-4034-A121-85F407E8C56A}"/>
              </a:ext>
            </a:extLst>
          </p:cNvPr>
          <p:cNvGrpSpPr/>
          <p:nvPr/>
        </p:nvGrpSpPr>
        <p:grpSpPr>
          <a:xfrm>
            <a:off x="5594592" y="761292"/>
            <a:ext cx="5832661" cy="5074397"/>
            <a:chOff x="5673537" y="1027150"/>
            <a:chExt cx="5832661" cy="5074397"/>
          </a:xfrm>
        </p:grpSpPr>
        <p:sp>
          <p:nvSpPr>
            <p:cNvPr id="12" name="Rectangle 11">
              <a:extLst>
                <a:ext uri="{FF2B5EF4-FFF2-40B4-BE49-F238E27FC236}">
                  <a16:creationId xmlns:a16="http://schemas.microsoft.com/office/drawing/2014/main" id="{08EDCDE7-35C1-334D-93B0-3F1B51DAA970}"/>
                </a:ext>
              </a:extLst>
            </p:cNvPr>
            <p:cNvSpPr/>
            <p:nvPr/>
          </p:nvSpPr>
          <p:spPr>
            <a:xfrm>
              <a:off x="5673537" y="1027150"/>
              <a:ext cx="5832661" cy="385763"/>
            </a:xfrm>
            <a:prstGeom prst="rect">
              <a:avLst/>
            </a:prstGeom>
            <a:solidFill>
              <a:srgbClr val="009E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Fully developed for your class</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B68E519D-20BB-4099-82BF-F6B46DEC4A2C}"/>
                </a:ext>
              </a:extLst>
            </p:cNvPr>
            <p:cNvPicPr>
              <a:picLocks noChangeAspect="1"/>
            </p:cNvPicPr>
            <p:nvPr/>
          </p:nvPicPr>
          <p:blipFill>
            <a:blip r:embed="rId7"/>
            <a:stretch>
              <a:fillRect/>
            </a:stretch>
          </p:blipFill>
          <p:spPr>
            <a:xfrm>
              <a:off x="5673537" y="1412913"/>
              <a:ext cx="5832661" cy="4688634"/>
            </a:xfrm>
            <a:prstGeom prst="rect">
              <a:avLst/>
            </a:prstGeom>
            <a:ln w="15875">
              <a:solidFill>
                <a:schemeClr val="bg2">
                  <a:lumMod val="75000"/>
                </a:schemeClr>
              </a:solidFill>
            </a:ln>
          </p:spPr>
        </p:pic>
      </p:grpSp>
    </p:spTree>
    <p:extLst>
      <p:ext uri="{BB962C8B-B14F-4D97-AF65-F5344CB8AC3E}">
        <p14:creationId xmlns:p14="http://schemas.microsoft.com/office/powerpoint/2010/main" val="2025184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598E2870-F61A-A740-ADC1-1A51B32C0766}"/>
              </a:ext>
            </a:extLst>
          </p:cNvPr>
          <p:cNvSpPr/>
          <p:nvPr/>
        </p:nvSpPr>
        <p:spPr>
          <a:xfrm>
            <a:off x="685801" y="921985"/>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92020450-6A83-4147-B225-27C13CCE3835}"/>
              </a:ext>
            </a:extLst>
          </p:cNvPr>
          <p:cNvGrpSpPr/>
          <p:nvPr/>
        </p:nvGrpSpPr>
        <p:grpSpPr>
          <a:xfrm>
            <a:off x="685801" y="2708837"/>
            <a:ext cx="5112833" cy="930482"/>
            <a:chOff x="685801" y="2708837"/>
            <a:chExt cx="5112833" cy="930482"/>
          </a:xfrm>
        </p:grpSpPr>
        <p:grpSp>
          <p:nvGrpSpPr>
            <p:cNvPr id="24" name="Group 23">
              <a:extLst>
                <a:ext uri="{FF2B5EF4-FFF2-40B4-BE49-F238E27FC236}">
                  <a16:creationId xmlns:a16="http://schemas.microsoft.com/office/drawing/2014/main" id="{5491A147-8298-794C-9AB8-BF7A763B70AC}"/>
                </a:ext>
              </a:extLst>
            </p:cNvPr>
            <p:cNvGrpSpPr/>
            <p:nvPr/>
          </p:nvGrpSpPr>
          <p:grpSpPr>
            <a:xfrm>
              <a:off x="685801" y="2773714"/>
              <a:ext cx="832829" cy="832829"/>
              <a:chOff x="6550992" y="2090198"/>
              <a:chExt cx="1363133" cy="1363133"/>
            </a:xfrm>
          </p:grpSpPr>
          <p:sp>
            <p:nvSpPr>
              <p:cNvPr id="25" name="Oval 24">
                <a:extLst>
                  <a:ext uri="{FF2B5EF4-FFF2-40B4-BE49-F238E27FC236}">
                    <a16:creationId xmlns:a16="http://schemas.microsoft.com/office/drawing/2014/main" id="{AFC8D7B2-9FDD-654E-AD9F-F7DECE6F606C}"/>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6" name="Graphic 25" descr="Image">
                <a:extLst>
                  <a:ext uri="{FF2B5EF4-FFF2-40B4-BE49-F238E27FC236}">
                    <a16:creationId xmlns:a16="http://schemas.microsoft.com/office/drawing/2014/main" id="{D1C07ABF-57D5-C140-9F9C-B8AC151542D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75358" y="2314564"/>
                <a:ext cx="914400" cy="914400"/>
              </a:xfrm>
              <a:prstGeom prst="rect">
                <a:avLst/>
              </a:prstGeom>
            </p:spPr>
          </p:pic>
        </p:grpSp>
        <p:sp>
          <p:nvSpPr>
            <p:cNvPr id="22" name="TextBox 21">
              <a:extLst>
                <a:ext uri="{FF2B5EF4-FFF2-40B4-BE49-F238E27FC236}">
                  <a16:creationId xmlns:a16="http://schemas.microsoft.com/office/drawing/2014/main" id="{3AE82D0B-4193-084F-8E56-A89F317CD6FC}"/>
                </a:ext>
              </a:extLst>
            </p:cNvPr>
            <p:cNvSpPr txBox="1"/>
            <p:nvPr/>
          </p:nvSpPr>
          <p:spPr>
            <a:xfrm>
              <a:off x="1578879" y="3269987"/>
              <a:ext cx="42197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Inspire thinking and enhance projects</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603492" y="2708837"/>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IMAGES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2" y="3199186"/>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AEA41079-3C7E-4188-9EA0-106AA5D57B4C}"/>
              </a:ext>
            </a:extLst>
          </p:cNvPr>
          <p:cNvGrpSpPr/>
          <p:nvPr/>
        </p:nvGrpSpPr>
        <p:grpSpPr>
          <a:xfrm>
            <a:off x="771959" y="857108"/>
            <a:ext cx="5026675" cy="930482"/>
            <a:chOff x="771959" y="857108"/>
            <a:chExt cx="5026675" cy="930482"/>
          </a:xfrm>
        </p:grpSpPr>
        <p:pic>
          <p:nvPicPr>
            <p:cNvPr id="42" name="Graphic 41" descr="Video camera">
              <a:extLst>
                <a:ext uri="{FF2B5EF4-FFF2-40B4-BE49-F238E27FC236}">
                  <a16:creationId xmlns:a16="http://schemas.microsoft.com/office/drawing/2014/main" id="{2362A53D-2EA4-D943-BB70-754FFDD7B7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959" y="994314"/>
              <a:ext cx="660510" cy="660510"/>
            </a:xfrm>
            <a:prstGeom prst="rect">
              <a:avLst/>
            </a:prstGeom>
          </p:spPr>
        </p:pic>
        <p:sp>
          <p:nvSpPr>
            <p:cNvPr id="30" name="TextBox 29">
              <a:extLst>
                <a:ext uri="{FF2B5EF4-FFF2-40B4-BE49-F238E27FC236}">
                  <a16:creationId xmlns:a16="http://schemas.microsoft.com/office/drawing/2014/main" id="{C01D4C08-465E-A94D-A17A-E43074581746}"/>
                </a:ext>
              </a:extLst>
            </p:cNvPr>
            <p:cNvSpPr txBox="1"/>
            <p:nvPr/>
          </p:nvSpPr>
          <p:spPr>
            <a:xfrm>
              <a:off x="1578879" y="1418258"/>
              <a:ext cx="42197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Engage learners and spark discussion</a:t>
              </a:r>
            </a:p>
          </p:txBody>
        </p:sp>
        <p:sp>
          <p:nvSpPr>
            <p:cNvPr id="31" name="TextBox 30">
              <a:extLst>
                <a:ext uri="{FF2B5EF4-FFF2-40B4-BE49-F238E27FC236}">
                  <a16:creationId xmlns:a16="http://schemas.microsoft.com/office/drawing/2014/main" id="{47465142-E363-E046-A5D0-092ED80AA68D}"/>
                </a:ext>
              </a:extLst>
            </p:cNvPr>
            <p:cNvSpPr txBox="1"/>
            <p:nvPr/>
          </p:nvSpPr>
          <p:spPr>
            <a:xfrm>
              <a:off x="1603492" y="857108"/>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VIDEO</a:t>
              </a:r>
            </a:p>
          </p:txBody>
        </p:sp>
        <p:cxnSp>
          <p:nvCxnSpPr>
            <p:cNvPr id="32" name="Straight Connector 31">
              <a:extLst>
                <a:ext uri="{FF2B5EF4-FFF2-40B4-BE49-F238E27FC236}">
                  <a16:creationId xmlns:a16="http://schemas.microsoft.com/office/drawing/2014/main" id="{CFE6ABE6-9523-A74B-BF25-7D3F1CEBC5CE}"/>
                </a:ext>
              </a:extLst>
            </p:cNvPr>
            <p:cNvCxnSpPr>
              <a:cxnSpLocks/>
            </p:cNvCxnSpPr>
            <p:nvPr/>
          </p:nvCxnSpPr>
          <p:spPr>
            <a:xfrm>
              <a:off x="1669193" y="1347457"/>
              <a:ext cx="385378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0" name="Oval 39">
            <a:extLst>
              <a:ext uri="{FF2B5EF4-FFF2-40B4-BE49-F238E27FC236}">
                <a16:creationId xmlns:a16="http://schemas.microsoft.com/office/drawing/2014/main" id="{D17D43C6-980B-4D4B-B695-D8D61CA06A1F}"/>
              </a:ext>
            </a:extLst>
          </p:cNvPr>
          <p:cNvSpPr/>
          <p:nvPr/>
        </p:nvSpPr>
        <p:spPr>
          <a:xfrm>
            <a:off x="685800" y="4625443"/>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74EF7D8D-D398-4AD5-84DF-50ADC2D3B9FF}"/>
              </a:ext>
            </a:extLst>
          </p:cNvPr>
          <p:cNvGrpSpPr/>
          <p:nvPr/>
        </p:nvGrpSpPr>
        <p:grpSpPr>
          <a:xfrm>
            <a:off x="857156" y="4560566"/>
            <a:ext cx="4670803" cy="930482"/>
            <a:chOff x="857156" y="4560566"/>
            <a:chExt cx="4670803" cy="930482"/>
          </a:xfrm>
        </p:grpSpPr>
        <p:sp>
          <p:nvSpPr>
            <p:cNvPr id="37" name="TextBox 36">
              <a:extLst>
                <a:ext uri="{FF2B5EF4-FFF2-40B4-BE49-F238E27FC236}">
                  <a16:creationId xmlns:a16="http://schemas.microsoft.com/office/drawing/2014/main" id="{41622C68-ED28-C542-A0AC-9EFE0DC89477}"/>
                </a:ext>
              </a:extLst>
            </p:cNvPr>
            <p:cNvSpPr txBox="1"/>
            <p:nvPr/>
          </p:nvSpPr>
          <p:spPr>
            <a:xfrm>
              <a:off x="1578878" y="5121716"/>
              <a:ext cx="3944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Vary teaching and learning format</a:t>
              </a:r>
            </a:p>
          </p:txBody>
        </p:sp>
        <p:sp>
          <p:nvSpPr>
            <p:cNvPr id="38" name="TextBox 37">
              <a:extLst>
                <a:ext uri="{FF2B5EF4-FFF2-40B4-BE49-F238E27FC236}">
                  <a16:creationId xmlns:a16="http://schemas.microsoft.com/office/drawing/2014/main" id="{BD66544D-76FD-2744-811A-FE42B05ED082}"/>
                </a:ext>
              </a:extLst>
            </p:cNvPr>
            <p:cNvSpPr txBox="1"/>
            <p:nvPr/>
          </p:nvSpPr>
          <p:spPr>
            <a:xfrm>
              <a:off x="1603491" y="4560566"/>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AUDIO</a:t>
              </a:r>
            </a:p>
          </p:txBody>
        </p:sp>
        <p:cxnSp>
          <p:nvCxnSpPr>
            <p:cNvPr id="39" name="Straight Connector 38">
              <a:extLst>
                <a:ext uri="{FF2B5EF4-FFF2-40B4-BE49-F238E27FC236}">
                  <a16:creationId xmlns:a16="http://schemas.microsoft.com/office/drawing/2014/main" id="{0982ED77-ABAB-2E48-8224-81607E0DA2F8}"/>
                </a:ext>
              </a:extLst>
            </p:cNvPr>
            <p:cNvCxnSpPr>
              <a:cxnSpLocks/>
            </p:cNvCxnSpPr>
            <p:nvPr/>
          </p:nvCxnSpPr>
          <p:spPr>
            <a:xfrm>
              <a:off x="1669191" y="5050915"/>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Graphic 43" descr="Volume">
              <a:extLst>
                <a:ext uri="{FF2B5EF4-FFF2-40B4-BE49-F238E27FC236}">
                  <a16:creationId xmlns:a16="http://schemas.microsoft.com/office/drawing/2014/main" id="{C3857E65-B04E-2345-AB62-3D750BBEEB5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7156" y="4763258"/>
              <a:ext cx="575313" cy="575313"/>
            </a:xfrm>
            <a:prstGeom prst="rect">
              <a:avLst/>
            </a:prstGeom>
          </p:spPr>
        </p:pic>
      </p:grpSp>
      <p:grpSp>
        <p:nvGrpSpPr>
          <p:cNvPr id="5" name="Group 4">
            <a:extLst>
              <a:ext uri="{FF2B5EF4-FFF2-40B4-BE49-F238E27FC236}">
                <a16:creationId xmlns:a16="http://schemas.microsoft.com/office/drawing/2014/main" id="{686AB986-FCA4-4059-9831-B56F54906429}"/>
              </a:ext>
            </a:extLst>
          </p:cNvPr>
          <p:cNvGrpSpPr/>
          <p:nvPr/>
        </p:nvGrpSpPr>
        <p:grpSpPr>
          <a:xfrm>
            <a:off x="6117275" y="845957"/>
            <a:ext cx="5388925" cy="5046223"/>
            <a:chOff x="6117275" y="845957"/>
            <a:chExt cx="5388925" cy="5046223"/>
          </a:xfrm>
        </p:grpSpPr>
        <p:pic>
          <p:nvPicPr>
            <p:cNvPr id="61" name="Picture 60" descr="A screenshot of a cell phone&#10;&#10;Description automatically generated">
              <a:extLst>
                <a:ext uri="{FF2B5EF4-FFF2-40B4-BE49-F238E27FC236}">
                  <a16:creationId xmlns:a16="http://schemas.microsoft.com/office/drawing/2014/main" id="{D15B525A-2441-9640-B02B-328CAE987D6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4789"/>
            <a:stretch/>
          </p:blipFill>
          <p:spPr>
            <a:xfrm>
              <a:off x="6119684" y="4549416"/>
              <a:ext cx="4881691" cy="975083"/>
            </a:xfrm>
            <a:prstGeom prst="rect">
              <a:avLst/>
            </a:prstGeom>
            <a:ln w="28575">
              <a:solidFill>
                <a:schemeClr val="bg2"/>
              </a:solidFill>
            </a:ln>
          </p:spPr>
        </p:pic>
        <p:pic>
          <p:nvPicPr>
            <p:cNvPr id="63" name="Picture 62" descr="A picture containing knife&#10;&#10;Description automatically generated">
              <a:extLst>
                <a:ext uri="{FF2B5EF4-FFF2-40B4-BE49-F238E27FC236}">
                  <a16:creationId xmlns:a16="http://schemas.microsoft.com/office/drawing/2014/main" id="{C7D8C565-C90D-D743-836A-5684F372FD0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97433" y="5161098"/>
              <a:ext cx="2808586" cy="731082"/>
            </a:xfrm>
            <a:prstGeom prst="rect">
              <a:avLst/>
            </a:prstGeom>
            <a:ln w="28575">
              <a:solidFill>
                <a:schemeClr val="bg2"/>
              </a:solidFill>
            </a:ln>
          </p:spPr>
        </p:pic>
        <p:pic>
          <p:nvPicPr>
            <p:cNvPr id="65" name="Picture 64" descr="A screen shot of a person&#10;&#10;Description automatically generated">
              <a:extLst>
                <a:ext uri="{FF2B5EF4-FFF2-40B4-BE49-F238E27FC236}">
                  <a16:creationId xmlns:a16="http://schemas.microsoft.com/office/drawing/2014/main" id="{FCABBE81-74B9-8640-80BF-AD915D6DF43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6"/>
            <a:stretch/>
          </p:blipFill>
          <p:spPr>
            <a:xfrm>
              <a:off x="6117276" y="2776604"/>
              <a:ext cx="5367647" cy="1516008"/>
            </a:xfrm>
            <a:prstGeom prst="rect">
              <a:avLst/>
            </a:prstGeom>
            <a:ln w="28575">
              <a:solidFill>
                <a:schemeClr val="bg2"/>
              </a:solidFill>
            </a:ln>
          </p:spPr>
        </p:pic>
        <p:pic>
          <p:nvPicPr>
            <p:cNvPr id="67" name="Picture 66" descr="A screenshot of a cell phone&#10;&#10;Description automatically generated">
              <a:extLst>
                <a:ext uri="{FF2B5EF4-FFF2-40B4-BE49-F238E27FC236}">
                  <a16:creationId xmlns:a16="http://schemas.microsoft.com/office/drawing/2014/main" id="{E70B2E15-D635-6B41-AE91-506EE2B9C75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17275" y="845957"/>
              <a:ext cx="5388925" cy="1682124"/>
            </a:xfrm>
            <a:prstGeom prst="rect">
              <a:avLst/>
            </a:prstGeom>
            <a:ln w="28575">
              <a:solidFill>
                <a:schemeClr val="bg2"/>
              </a:solidFill>
            </a:ln>
          </p:spPr>
        </p:pic>
      </p:grpSp>
    </p:spTree>
    <p:extLst>
      <p:ext uri="{BB962C8B-B14F-4D97-AF65-F5344CB8AC3E}">
        <p14:creationId xmlns:p14="http://schemas.microsoft.com/office/powerpoint/2010/main" val="3373604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F90512-0D8F-B04E-BF31-6C5A3C3D1110}"/>
              </a:ext>
            </a:extLst>
          </p:cNvPr>
          <p:cNvSpPr/>
          <p:nvPr/>
        </p:nvSpPr>
        <p:spPr>
          <a:xfrm>
            <a:off x="4942390" y="103288"/>
            <a:ext cx="7249610"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ED8D452-7851-BD49-A38D-6182A194D272}"/>
              </a:ext>
            </a:extLst>
          </p:cNvPr>
          <p:cNvSpPr/>
          <p:nvPr/>
        </p:nvSpPr>
        <p:spPr>
          <a:xfrm>
            <a:off x="685800" y="4653026"/>
            <a:ext cx="4256589" cy="807788"/>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A0F7DE08-ED46-5542-A19B-9816982A6A1B}"/>
              </a:ext>
            </a:extLst>
          </p:cNvPr>
          <p:cNvSpPr txBox="1"/>
          <p:nvPr/>
        </p:nvSpPr>
        <p:spPr>
          <a:xfrm>
            <a:off x="729203" y="4872254"/>
            <a:ext cx="421318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a:ln>
                  <a:noFill/>
                </a:ln>
                <a:solidFill>
                  <a:srgbClr val="FFFFFF"/>
                </a:solidFill>
                <a:effectLst/>
                <a:uLnTx/>
                <a:uFillTx/>
                <a:latin typeface="Arial"/>
                <a:ea typeface="+mn-ea"/>
                <a:cs typeface="+mn-cs"/>
              </a:rPr>
              <a:t>WWW.LIBRARYRESOURCESURL.EDU</a:t>
            </a:r>
          </a:p>
        </p:txBody>
      </p:sp>
      <p:sp>
        <p:nvSpPr>
          <p:cNvPr id="27" name="Content Placeholder 26">
            <a:extLst>
              <a:ext uri="{FF2B5EF4-FFF2-40B4-BE49-F238E27FC236}">
                <a16:creationId xmlns:a16="http://schemas.microsoft.com/office/drawing/2014/main" id="{5E2FB794-D83C-CF41-8FF0-B841D100BECF}"/>
              </a:ext>
            </a:extLst>
          </p:cNvPr>
          <p:cNvSpPr>
            <a:spLocks noGrp="1"/>
          </p:cNvSpPr>
          <p:nvPr>
            <p:ph idx="1"/>
          </p:nvPr>
        </p:nvSpPr>
        <p:spPr>
          <a:xfrm>
            <a:off x="1238106" y="1397186"/>
            <a:ext cx="3704283" cy="3139913"/>
          </a:xfrm>
        </p:spPr>
        <p:txBody>
          <a:bodyPr>
            <a:normAutofit/>
          </a:bodyPr>
          <a:lstStyle/>
          <a:p>
            <a:pPr marL="0" indent="0">
              <a:lnSpc>
                <a:spcPct val="100000"/>
              </a:lnSpc>
              <a:spcBef>
                <a:spcPts val="0"/>
              </a:spcBef>
              <a:spcAft>
                <a:spcPts val="3700"/>
              </a:spcAft>
              <a:buNone/>
            </a:pPr>
            <a:r>
              <a:rPr lang="en-US">
                <a:solidFill>
                  <a:schemeClr val="tx1"/>
                </a:solidFill>
                <a:latin typeface="+mn-lt"/>
              </a:rPr>
              <a:t>Anytime</a:t>
            </a:r>
          </a:p>
          <a:p>
            <a:pPr marL="0" indent="0">
              <a:lnSpc>
                <a:spcPct val="100000"/>
              </a:lnSpc>
              <a:spcBef>
                <a:spcPts val="0"/>
              </a:spcBef>
              <a:spcAft>
                <a:spcPts val="3700"/>
              </a:spcAft>
              <a:buNone/>
            </a:pPr>
            <a:r>
              <a:rPr lang="en-US">
                <a:solidFill>
                  <a:schemeClr val="tx1"/>
                </a:solidFill>
                <a:latin typeface="+mn-lt"/>
              </a:rPr>
              <a:t>Anywhere</a:t>
            </a:r>
          </a:p>
          <a:p>
            <a:pPr marL="0" indent="0">
              <a:lnSpc>
                <a:spcPct val="100000"/>
              </a:lnSpc>
              <a:spcBef>
                <a:spcPts val="0"/>
              </a:spcBef>
              <a:spcAft>
                <a:spcPts val="3700"/>
              </a:spcAft>
              <a:buNone/>
            </a:pPr>
            <a:r>
              <a:rPr lang="en-US">
                <a:solidFill>
                  <a:schemeClr val="tx1"/>
                </a:solidFill>
                <a:latin typeface="+mn-lt"/>
              </a:rPr>
              <a:t>Any Device</a:t>
            </a:r>
          </a:p>
          <a:p>
            <a:pPr marL="0" indent="0">
              <a:lnSpc>
                <a:spcPct val="100000"/>
              </a:lnSpc>
              <a:spcBef>
                <a:spcPts val="0"/>
              </a:spcBef>
              <a:spcAft>
                <a:spcPts val="3700"/>
              </a:spcAft>
              <a:buNone/>
            </a:pPr>
            <a:r>
              <a:rPr lang="en-US">
                <a:solidFill>
                  <a:schemeClr val="tx1"/>
                </a:solidFill>
                <a:latin typeface="+mn-lt"/>
              </a:rPr>
              <a:t>Without Ads or Paywalls</a:t>
            </a:r>
          </a:p>
        </p:txBody>
      </p:sp>
      <p:sp>
        <p:nvSpPr>
          <p:cNvPr id="26" name="Title 25">
            <a:extLst>
              <a:ext uri="{FF2B5EF4-FFF2-40B4-BE49-F238E27FC236}">
                <a16:creationId xmlns:a16="http://schemas.microsoft.com/office/drawing/2014/main" id="{AD9E6A84-F06A-EF4C-A7FD-BD7211879F95}"/>
              </a:ext>
            </a:extLst>
          </p:cNvPr>
          <p:cNvSpPr>
            <a:spLocks noGrp="1"/>
          </p:cNvSpPr>
          <p:nvPr>
            <p:ph type="title"/>
          </p:nvPr>
        </p:nvSpPr>
        <p:spPr/>
        <p:txBody>
          <a:bodyPr>
            <a:normAutofit/>
          </a:bodyPr>
          <a:lstStyle/>
          <a:p>
            <a:r>
              <a:rPr lang="en-US" dirty="0"/>
              <a:t>ACCESS</a:t>
            </a:r>
          </a:p>
        </p:txBody>
      </p:sp>
      <p:pic>
        <p:nvPicPr>
          <p:cNvPr id="30" name="Graphic 29" descr="Clock">
            <a:extLst>
              <a:ext uri="{FF2B5EF4-FFF2-40B4-BE49-F238E27FC236}">
                <a16:creationId xmlns:a16="http://schemas.microsoft.com/office/drawing/2014/main" id="{E7960EA1-DA25-124E-87AE-3C4BE7A505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654" y="1307824"/>
            <a:ext cx="611453" cy="611453"/>
          </a:xfrm>
          <a:prstGeom prst="rect">
            <a:avLst/>
          </a:prstGeom>
        </p:spPr>
      </p:pic>
      <p:pic>
        <p:nvPicPr>
          <p:cNvPr id="32" name="Graphic 31" descr="Earth globe Americas">
            <a:extLst>
              <a:ext uri="{FF2B5EF4-FFF2-40B4-BE49-F238E27FC236}">
                <a16:creationId xmlns:a16="http://schemas.microsoft.com/office/drawing/2014/main" id="{4C85612F-16FD-174B-ACF3-9C39A3758D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653" y="2049312"/>
            <a:ext cx="611453" cy="611453"/>
          </a:xfrm>
          <a:prstGeom prst="rect">
            <a:avLst/>
          </a:prstGeom>
        </p:spPr>
      </p:pic>
      <p:pic>
        <p:nvPicPr>
          <p:cNvPr id="34" name="Graphic 33" descr="Stream">
            <a:extLst>
              <a:ext uri="{FF2B5EF4-FFF2-40B4-BE49-F238E27FC236}">
                <a16:creationId xmlns:a16="http://schemas.microsoft.com/office/drawing/2014/main" id="{DE824DC5-14DC-2A41-910F-87975402D2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078" y="2790800"/>
            <a:ext cx="611453" cy="611453"/>
          </a:xfrm>
          <a:prstGeom prst="rect">
            <a:avLst/>
          </a:prstGeom>
        </p:spPr>
      </p:pic>
      <p:pic>
        <p:nvPicPr>
          <p:cNvPr id="36" name="Graphic 35" descr="No sign">
            <a:extLst>
              <a:ext uri="{FF2B5EF4-FFF2-40B4-BE49-F238E27FC236}">
                <a16:creationId xmlns:a16="http://schemas.microsoft.com/office/drawing/2014/main" id="{1E4AA43F-F666-FC41-A464-2EA63B8153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6653" y="3532288"/>
            <a:ext cx="611453" cy="611453"/>
          </a:xfrm>
          <a:prstGeom prst="rect">
            <a:avLst/>
          </a:prstGeom>
        </p:spPr>
      </p:pic>
      <p:pic>
        <p:nvPicPr>
          <p:cNvPr id="14" name="Picture 13" descr="A screenshot of a social media post&#10;&#10;Description automatically generated">
            <a:extLst>
              <a:ext uri="{FF2B5EF4-FFF2-40B4-BE49-F238E27FC236}">
                <a16:creationId xmlns:a16="http://schemas.microsoft.com/office/drawing/2014/main" id="{F57BF1F3-C66C-E348-A1F5-794F56C316FA}"/>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7756452" y="1642618"/>
            <a:ext cx="3687228" cy="2286111"/>
          </a:xfrm>
          <a:prstGeom prst="rect">
            <a:avLst/>
          </a:prstGeom>
          <a:ln w="28575">
            <a:noFill/>
          </a:ln>
        </p:spPr>
      </p:pic>
      <p:grpSp>
        <p:nvGrpSpPr>
          <p:cNvPr id="12" name="Group 11">
            <a:extLst>
              <a:ext uri="{FF2B5EF4-FFF2-40B4-BE49-F238E27FC236}">
                <a16:creationId xmlns:a16="http://schemas.microsoft.com/office/drawing/2014/main" id="{77599946-5EB3-446F-8DEA-84BF167C75AD}"/>
              </a:ext>
            </a:extLst>
          </p:cNvPr>
          <p:cNvGrpSpPr/>
          <p:nvPr/>
        </p:nvGrpSpPr>
        <p:grpSpPr>
          <a:xfrm>
            <a:off x="6949239" y="1250565"/>
            <a:ext cx="5354650" cy="3302723"/>
            <a:chOff x="6949239" y="1250565"/>
            <a:chExt cx="5354650" cy="3302723"/>
          </a:xfrm>
        </p:grpSpPr>
        <p:pic>
          <p:nvPicPr>
            <p:cNvPr id="17" name="Picture 16" descr="A screenshot of a computer screen&#10;&#10;Description automatically generated">
              <a:extLst>
                <a:ext uri="{FF2B5EF4-FFF2-40B4-BE49-F238E27FC236}">
                  <a16:creationId xmlns:a16="http://schemas.microsoft.com/office/drawing/2014/main" id="{2CDE9881-7A22-CD41-BFA4-E5B7A350C67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49239" y="1250565"/>
              <a:ext cx="5354650" cy="3302723"/>
            </a:xfrm>
            <a:prstGeom prst="rect">
              <a:avLst/>
            </a:prstGeom>
          </p:spPr>
        </p:pic>
        <p:pic>
          <p:nvPicPr>
            <p:cNvPr id="4" name="Picture 3" descr="A screenshot of a computer&#10;&#10;Description automatically generated with medium confidence">
              <a:extLst>
                <a:ext uri="{FF2B5EF4-FFF2-40B4-BE49-F238E27FC236}">
                  <a16:creationId xmlns:a16="http://schemas.microsoft.com/office/drawing/2014/main" id="{607EC00B-23BE-46BF-AD5C-74226AEAA4EF}"/>
                </a:ext>
              </a:extLst>
            </p:cNvPr>
            <p:cNvPicPr>
              <a:picLocks noChangeAspect="1"/>
            </p:cNvPicPr>
            <p:nvPr/>
          </p:nvPicPr>
          <p:blipFill>
            <a:blip r:embed="rId13"/>
            <a:stretch>
              <a:fillRect/>
            </a:stretch>
          </p:blipFill>
          <p:spPr>
            <a:xfrm>
              <a:off x="7711740" y="1632784"/>
              <a:ext cx="3776652" cy="2318630"/>
            </a:xfrm>
            <a:prstGeom prst="rect">
              <a:avLst/>
            </a:prstGeom>
          </p:spPr>
        </p:pic>
      </p:grpSp>
      <p:pic>
        <p:nvPicPr>
          <p:cNvPr id="3" name="Picture 2" descr="A screenshot of a social media post&#10;&#10;Description automatically generated">
            <a:extLst>
              <a:ext uri="{FF2B5EF4-FFF2-40B4-BE49-F238E27FC236}">
                <a16:creationId xmlns:a16="http://schemas.microsoft.com/office/drawing/2014/main" id="{593BAC69-521B-E241-B2AB-B17587B3F2CD}"/>
              </a:ext>
            </a:extLst>
          </p:cNvPr>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5670550" y="2701353"/>
            <a:ext cx="2382731" cy="1609344"/>
          </a:xfrm>
          <a:prstGeom prst="rect">
            <a:avLst/>
          </a:prstGeom>
        </p:spPr>
      </p:pic>
      <p:grpSp>
        <p:nvGrpSpPr>
          <p:cNvPr id="13" name="Group 12">
            <a:extLst>
              <a:ext uri="{FF2B5EF4-FFF2-40B4-BE49-F238E27FC236}">
                <a16:creationId xmlns:a16="http://schemas.microsoft.com/office/drawing/2014/main" id="{94C2F70C-E3AA-40B2-95D3-F1E0F1756CCC}"/>
              </a:ext>
            </a:extLst>
          </p:cNvPr>
          <p:cNvGrpSpPr/>
          <p:nvPr/>
        </p:nvGrpSpPr>
        <p:grpSpPr>
          <a:xfrm>
            <a:off x="4864301" y="2287850"/>
            <a:ext cx="3785237" cy="3057037"/>
            <a:chOff x="4864301" y="2287850"/>
            <a:chExt cx="3785237" cy="3057037"/>
          </a:xfrm>
        </p:grpSpPr>
        <p:pic>
          <p:nvPicPr>
            <p:cNvPr id="18" name="Picture 17" descr="A screen shot of a computer&#10;&#10;Description automatically generated">
              <a:extLst>
                <a:ext uri="{FF2B5EF4-FFF2-40B4-BE49-F238E27FC236}">
                  <a16:creationId xmlns:a16="http://schemas.microsoft.com/office/drawing/2014/main" id="{56988B2B-FB2B-BA41-B1A5-01C9F3E26B3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64301" y="2287850"/>
              <a:ext cx="3785237" cy="3057037"/>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51A9F044-4846-4022-AB58-FBFA4889139E}"/>
                </a:ext>
              </a:extLst>
            </p:cNvPr>
            <p:cNvPicPr>
              <a:picLocks noChangeAspect="1"/>
            </p:cNvPicPr>
            <p:nvPr/>
          </p:nvPicPr>
          <p:blipFill>
            <a:blip r:embed="rId13"/>
            <a:stretch>
              <a:fillRect/>
            </a:stretch>
          </p:blipFill>
          <p:spPr>
            <a:xfrm>
              <a:off x="5660976" y="2767079"/>
              <a:ext cx="2401881" cy="1664914"/>
            </a:xfrm>
            <a:prstGeom prst="rect">
              <a:avLst/>
            </a:prstGeom>
          </p:spPr>
        </p:pic>
      </p:grpSp>
      <p:pic>
        <p:nvPicPr>
          <p:cNvPr id="5" name="Picture 4" descr="A screenshot of a cell phone&#10;&#10;Description automatically generated">
            <a:extLst>
              <a:ext uri="{FF2B5EF4-FFF2-40B4-BE49-F238E27FC236}">
                <a16:creationId xmlns:a16="http://schemas.microsoft.com/office/drawing/2014/main" id="{7EFF6840-9F95-4E45-AAF7-A3E874B8786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86128" y="4054945"/>
            <a:ext cx="701759" cy="1248196"/>
          </a:xfrm>
          <a:prstGeom prst="rect">
            <a:avLst/>
          </a:prstGeom>
        </p:spPr>
      </p:pic>
      <p:grpSp>
        <p:nvGrpSpPr>
          <p:cNvPr id="16" name="Group 15">
            <a:extLst>
              <a:ext uri="{FF2B5EF4-FFF2-40B4-BE49-F238E27FC236}">
                <a16:creationId xmlns:a16="http://schemas.microsoft.com/office/drawing/2014/main" id="{852FD6CE-2BF2-4C4A-AE33-1D3A9A8FB892}"/>
              </a:ext>
            </a:extLst>
          </p:cNvPr>
          <p:cNvGrpSpPr/>
          <p:nvPr/>
        </p:nvGrpSpPr>
        <p:grpSpPr>
          <a:xfrm>
            <a:off x="7180733" y="3405399"/>
            <a:ext cx="1713144" cy="2474542"/>
            <a:chOff x="7180733" y="3405399"/>
            <a:chExt cx="1713144" cy="2474542"/>
          </a:xfrm>
        </p:grpSpPr>
        <p:pic>
          <p:nvPicPr>
            <p:cNvPr id="19" name="Picture 18" descr="Screen of a cell phone&#10;&#10;Description automatically generated">
              <a:extLst>
                <a:ext uri="{FF2B5EF4-FFF2-40B4-BE49-F238E27FC236}">
                  <a16:creationId xmlns:a16="http://schemas.microsoft.com/office/drawing/2014/main" id="{318836F8-BDC2-0747-A1D8-36D2E563E97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180733" y="3405399"/>
              <a:ext cx="1713144" cy="2474542"/>
            </a:xfrm>
            <a:prstGeom prst="rect">
              <a:avLst/>
            </a:prstGeom>
          </p:spPr>
        </p:pic>
        <p:pic>
          <p:nvPicPr>
            <p:cNvPr id="11" name="Picture 10" descr="Graphical user interface, application, email&#10;&#10;Description automatically generated">
              <a:extLst>
                <a:ext uri="{FF2B5EF4-FFF2-40B4-BE49-F238E27FC236}">
                  <a16:creationId xmlns:a16="http://schemas.microsoft.com/office/drawing/2014/main" id="{B9B60797-987B-4A41-A8F9-54B2B3A191DA}"/>
                </a:ext>
              </a:extLst>
            </p:cNvPr>
            <p:cNvPicPr>
              <a:picLocks noChangeAspect="1"/>
            </p:cNvPicPr>
            <p:nvPr/>
          </p:nvPicPr>
          <p:blipFill>
            <a:blip r:embed="rId18"/>
            <a:stretch>
              <a:fillRect/>
            </a:stretch>
          </p:blipFill>
          <p:spPr>
            <a:xfrm>
              <a:off x="7676552" y="4047530"/>
              <a:ext cx="720909" cy="1263025"/>
            </a:xfrm>
            <a:prstGeom prst="rect">
              <a:avLst/>
            </a:prstGeom>
          </p:spPr>
        </p:pic>
      </p:grpSp>
    </p:spTree>
    <p:extLst>
      <p:ext uri="{BB962C8B-B14F-4D97-AF65-F5344CB8AC3E}">
        <p14:creationId xmlns:p14="http://schemas.microsoft.com/office/powerpoint/2010/main" val="2569222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4D3BCF4-5AC2-854C-956A-2D19B733D0F5}"/>
              </a:ext>
            </a:extLst>
          </p:cNvPr>
          <p:cNvSpPr/>
          <p:nvPr/>
        </p:nvSpPr>
        <p:spPr>
          <a:xfrm>
            <a:off x="685801" y="547956"/>
            <a:ext cx="830582" cy="830582"/>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0A111122-A6A4-439D-960E-518BB8EAEDE3}"/>
              </a:ext>
            </a:extLst>
          </p:cNvPr>
          <p:cNvGrpSpPr/>
          <p:nvPr/>
        </p:nvGrpSpPr>
        <p:grpSpPr>
          <a:xfrm>
            <a:off x="685801" y="1679430"/>
            <a:ext cx="4993332" cy="4385236"/>
            <a:chOff x="685799" y="1721648"/>
            <a:chExt cx="4993332" cy="4385236"/>
          </a:xfrm>
        </p:grpSpPr>
        <p:pic>
          <p:nvPicPr>
            <p:cNvPr id="7" name="Picture 6" descr="Graphical user interface, text&#10;&#10;Description automatically generated">
              <a:extLst>
                <a:ext uri="{FF2B5EF4-FFF2-40B4-BE49-F238E27FC236}">
                  <a16:creationId xmlns:a16="http://schemas.microsoft.com/office/drawing/2014/main" id="{724D5C78-1C54-4116-9C8C-D04AF43D1434}"/>
                </a:ext>
              </a:extLst>
            </p:cNvPr>
            <p:cNvPicPr>
              <a:picLocks noChangeAspect="1"/>
            </p:cNvPicPr>
            <p:nvPr/>
          </p:nvPicPr>
          <p:blipFill>
            <a:blip r:embed="rId3"/>
            <a:stretch>
              <a:fillRect/>
            </a:stretch>
          </p:blipFill>
          <p:spPr>
            <a:xfrm>
              <a:off x="685799" y="2107410"/>
              <a:ext cx="4993331" cy="3999474"/>
            </a:xfrm>
            <a:prstGeom prst="rect">
              <a:avLst/>
            </a:prstGeom>
            <a:ln w="15875">
              <a:solidFill>
                <a:schemeClr val="bg2">
                  <a:lumMod val="75000"/>
                </a:schemeClr>
              </a:solidFill>
            </a:ln>
          </p:spPr>
        </p:pic>
        <p:sp>
          <p:nvSpPr>
            <p:cNvPr id="18" name="Rectangle 17">
              <a:extLst>
                <a:ext uri="{FF2B5EF4-FFF2-40B4-BE49-F238E27FC236}">
                  <a16:creationId xmlns:a16="http://schemas.microsoft.com/office/drawing/2014/main" id="{08F8FF63-FBDC-274F-A147-4B199C9576AE}"/>
                </a:ext>
              </a:extLst>
            </p:cNvPr>
            <p:cNvSpPr/>
            <p:nvPr/>
          </p:nvSpPr>
          <p:spPr>
            <a:xfrm>
              <a:off x="685801" y="1721648"/>
              <a:ext cx="4993330"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PRIMARY SOURCES</a:t>
              </a:r>
            </a:p>
          </p:txBody>
        </p:sp>
      </p:grpSp>
      <p:grpSp>
        <p:nvGrpSpPr>
          <p:cNvPr id="2" name="Group 1">
            <a:extLst>
              <a:ext uri="{FF2B5EF4-FFF2-40B4-BE49-F238E27FC236}">
                <a16:creationId xmlns:a16="http://schemas.microsoft.com/office/drawing/2014/main" id="{CC158AF0-DFF9-4D99-A362-560249460535}"/>
              </a:ext>
            </a:extLst>
          </p:cNvPr>
          <p:cNvGrpSpPr/>
          <p:nvPr/>
        </p:nvGrpSpPr>
        <p:grpSpPr>
          <a:xfrm>
            <a:off x="734512" y="475704"/>
            <a:ext cx="10771685" cy="975086"/>
            <a:chOff x="782314" y="454695"/>
            <a:chExt cx="10771685" cy="975086"/>
          </a:xfrm>
        </p:grpSpPr>
        <p:sp>
          <p:nvSpPr>
            <p:cNvPr id="9" name="TextBox 8">
              <a:extLst>
                <a:ext uri="{FF2B5EF4-FFF2-40B4-BE49-F238E27FC236}">
                  <a16:creationId xmlns:a16="http://schemas.microsoft.com/office/drawing/2014/main" id="{77A26EE3-74AD-0649-B0AD-4EBC140CFF4F}"/>
                </a:ext>
              </a:extLst>
            </p:cNvPr>
            <p:cNvSpPr txBox="1"/>
            <p:nvPr/>
          </p:nvSpPr>
          <p:spPr>
            <a:xfrm>
              <a:off x="1586559" y="454695"/>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AND MORE!</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3698673" cy="0"/>
            </a:xfrm>
            <a:prstGeom prst="line">
              <a:avLst/>
            </a:prstGeom>
            <a:ln w="28575">
              <a:solidFill>
                <a:srgbClr val="00AB8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Encourage critical thinking and research</a:t>
              </a:r>
            </a:p>
          </p:txBody>
        </p:sp>
        <p:pic>
          <p:nvPicPr>
            <p:cNvPr id="13" name="Graphic 12" descr="Books on shelf with solid fill">
              <a:extLst>
                <a:ext uri="{FF2B5EF4-FFF2-40B4-BE49-F238E27FC236}">
                  <a16:creationId xmlns:a16="http://schemas.microsoft.com/office/drawing/2014/main" id="{907E099F-1F0E-4D69-A8D1-324CC115DD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314" y="590734"/>
              <a:ext cx="730921" cy="730921"/>
            </a:xfrm>
            <a:prstGeom prst="rect">
              <a:avLst/>
            </a:prstGeom>
          </p:spPr>
        </p:pic>
      </p:grpSp>
      <p:grpSp>
        <p:nvGrpSpPr>
          <p:cNvPr id="15" name="Group 14">
            <a:extLst>
              <a:ext uri="{FF2B5EF4-FFF2-40B4-BE49-F238E27FC236}">
                <a16:creationId xmlns:a16="http://schemas.microsoft.com/office/drawing/2014/main" id="{11EB9D71-A4A0-4707-BA83-78868036F0CC}"/>
              </a:ext>
            </a:extLst>
          </p:cNvPr>
          <p:cNvGrpSpPr/>
          <p:nvPr/>
        </p:nvGrpSpPr>
        <p:grpSpPr>
          <a:xfrm>
            <a:off x="6512634" y="1679430"/>
            <a:ext cx="4993563" cy="4406345"/>
            <a:chOff x="6329137" y="1721647"/>
            <a:chExt cx="4993563" cy="4406345"/>
          </a:xfrm>
        </p:grpSpPr>
        <p:sp>
          <p:nvSpPr>
            <p:cNvPr id="19" name="Rectangle 18">
              <a:extLst>
                <a:ext uri="{FF2B5EF4-FFF2-40B4-BE49-F238E27FC236}">
                  <a16:creationId xmlns:a16="http://schemas.microsoft.com/office/drawing/2014/main" id="{BE7255EB-278B-304A-AE27-66717E7CEE85}"/>
                </a:ext>
              </a:extLst>
            </p:cNvPr>
            <p:cNvSpPr/>
            <p:nvPr/>
          </p:nvSpPr>
          <p:spPr>
            <a:xfrm>
              <a:off x="6329368" y="1721647"/>
              <a:ext cx="4993332"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NEWSPAPERS</a:t>
              </a:r>
            </a:p>
          </p:txBody>
        </p:sp>
        <p:pic>
          <p:nvPicPr>
            <p:cNvPr id="14" name="Picture 13" descr="Graphical user interface, text, application, email&#10;&#10;Description automatically generated">
              <a:extLst>
                <a:ext uri="{FF2B5EF4-FFF2-40B4-BE49-F238E27FC236}">
                  <a16:creationId xmlns:a16="http://schemas.microsoft.com/office/drawing/2014/main" id="{99633F0C-AB10-455C-B820-4CF651D97B1C}"/>
                </a:ext>
              </a:extLst>
            </p:cNvPr>
            <p:cNvPicPr>
              <a:picLocks noChangeAspect="1"/>
            </p:cNvPicPr>
            <p:nvPr/>
          </p:nvPicPr>
          <p:blipFill>
            <a:blip r:embed="rId6"/>
            <a:stretch>
              <a:fillRect/>
            </a:stretch>
          </p:blipFill>
          <p:spPr>
            <a:xfrm>
              <a:off x="6329137" y="2107410"/>
              <a:ext cx="4993563" cy="4020582"/>
            </a:xfrm>
            <a:prstGeom prst="rect">
              <a:avLst/>
            </a:prstGeom>
            <a:ln w="15875">
              <a:solidFill>
                <a:schemeClr val="bg2">
                  <a:lumMod val="75000"/>
                </a:schemeClr>
              </a:solidFill>
            </a:ln>
          </p:spPr>
        </p:pic>
      </p:grpSp>
    </p:spTree>
    <p:extLst>
      <p:ext uri="{BB962C8B-B14F-4D97-AF65-F5344CB8AC3E}">
        <p14:creationId xmlns:p14="http://schemas.microsoft.com/office/powerpoint/2010/main" val="2676280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3D9D1A-0B52-6147-AB5C-05CF4064B9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3411" y="1372777"/>
            <a:ext cx="5032944" cy="2803593"/>
          </a:xfrm>
          <a:prstGeom prst="rect">
            <a:avLst/>
          </a:prstGeom>
          <a:ln w="28575">
            <a:solidFill>
              <a:schemeClr val="bg2"/>
            </a:solidFill>
          </a:ln>
        </p:spPr>
      </p:pic>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t>SUPPORT</a:t>
            </a:r>
            <a:r>
              <a:rPr lang="en-US" dirty="0">
                <a:latin typeface="+mn-lt"/>
              </a:rPr>
              <a:t> </a:t>
            </a:r>
            <a:r>
              <a:rPr lang="en-US" dirty="0"/>
              <a:t>DEVELOPING</a:t>
            </a:r>
            <a:r>
              <a:rPr lang="en-US" dirty="0">
                <a:latin typeface="+mn-lt"/>
              </a:rPr>
              <a:t> </a:t>
            </a:r>
            <a:r>
              <a:rPr lang="en-US" dirty="0"/>
              <a:t>AND</a:t>
            </a:r>
            <a:r>
              <a:rPr lang="en-US" dirty="0">
                <a:latin typeface="+mn-lt"/>
              </a:rPr>
              <a:t> </a:t>
            </a:r>
            <a:r>
              <a:rPr lang="en-US" dirty="0"/>
              <a:t>ADVANCED</a:t>
            </a:r>
            <a:r>
              <a:rPr lang="en-US" dirty="0">
                <a:latin typeface="+mn-lt"/>
              </a:rPr>
              <a:t> </a:t>
            </a:r>
            <a:r>
              <a:rPr lang="en-US" dirty="0"/>
              <a:t>READERS</a:t>
            </a:r>
          </a:p>
        </p:txBody>
      </p:sp>
      <p:pic>
        <p:nvPicPr>
          <p:cNvPr id="59" name="Picture 58">
            <a:extLst>
              <a:ext uri="{FF2B5EF4-FFF2-40B4-BE49-F238E27FC236}">
                <a16:creationId xmlns:a16="http://schemas.microsoft.com/office/drawing/2014/main" id="{E65F74E8-443C-014E-AD84-678E57595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277" y="3007372"/>
            <a:ext cx="1461862" cy="585697"/>
          </a:xfrm>
          <a:prstGeom prst="rect">
            <a:avLst/>
          </a:prstGeom>
          <a:ln w="28575">
            <a:solidFill>
              <a:srgbClr val="009ECD"/>
            </a:solidFill>
          </a:ln>
        </p:spPr>
      </p:pic>
      <p:pic>
        <p:nvPicPr>
          <p:cNvPr id="61" name="Picture 60">
            <a:extLst>
              <a:ext uri="{FF2B5EF4-FFF2-40B4-BE49-F238E27FC236}">
                <a16:creationId xmlns:a16="http://schemas.microsoft.com/office/drawing/2014/main" id="{71D7723B-FE93-B640-AB3E-1B32C9B66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8559" y="3790679"/>
            <a:ext cx="4888992" cy="2137675"/>
          </a:xfrm>
          <a:prstGeom prst="rect">
            <a:avLst/>
          </a:prstGeom>
          <a:ln w="28575">
            <a:solidFill>
              <a:schemeClr val="bg2"/>
            </a:solidFill>
          </a:ln>
        </p:spPr>
      </p:pic>
      <p:pic>
        <p:nvPicPr>
          <p:cNvPr id="11" name="Picture 10">
            <a:extLst>
              <a:ext uri="{FF2B5EF4-FFF2-40B4-BE49-F238E27FC236}">
                <a16:creationId xmlns:a16="http://schemas.microsoft.com/office/drawing/2014/main" id="{DECF115E-EBEF-8241-8407-9060E2B363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84918" y="5157825"/>
            <a:ext cx="1326183" cy="308565"/>
          </a:xfrm>
          <a:prstGeom prst="rect">
            <a:avLst/>
          </a:prstGeom>
          <a:ln w="28575">
            <a:solidFill>
              <a:srgbClr val="009ECD"/>
            </a:solidFill>
          </a:ln>
        </p:spPr>
      </p:pic>
      <p:grpSp>
        <p:nvGrpSpPr>
          <p:cNvPr id="86" name="Group 85">
            <a:extLst>
              <a:ext uri="{FF2B5EF4-FFF2-40B4-BE49-F238E27FC236}">
                <a16:creationId xmlns:a16="http://schemas.microsoft.com/office/drawing/2014/main" id="{8110EAE7-8329-F44B-BBB9-43E64416B919}"/>
              </a:ext>
            </a:extLst>
          </p:cNvPr>
          <p:cNvGrpSpPr/>
          <p:nvPr/>
        </p:nvGrpSpPr>
        <p:grpSpPr>
          <a:xfrm>
            <a:off x="697375" y="1275946"/>
            <a:ext cx="4318624" cy="4697117"/>
            <a:chOff x="697375" y="1275946"/>
            <a:chExt cx="4318624" cy="4697117"/>
          </a:xfrm>
        </p:grpSpPr>
        <p:grpSp>
          <p:nvGrpSpPr>
            <p:cNvPr id="87" name="Group 86">
              <a:extLst>
                <a:ext uri="{FF2B5EF4-FFF2-40B4-BE49-F238E27FC236}">
                  <a16:creationId xmlns:a16="http://schemas.microsoft.com/office/drawing/2014/main" id="{75E5FDC1-4BC2-F647-98FF-A8AAE6C233B4}"/>
                </a:ext>
              </a:extLst>
            </p:cNvPr>
            <p:cNvGrpSpPr/>
            <p:nvPr/>
          </p:nvGrpSpPr>
          <p:grpSpPr>
            <a:xfrm>
              <a:off x="697375" y="1364608"/>
              <a:ext cx="517455" cy="517455"/>
              <a:chOff x="4521200" y="825500"/>
              <a:chExt cx="660400" cy="660400"/>
            </a:xfrm>
          </p:grpSpPr>
          <p:sp>
            <p:nvSpPr>
              <p:cNvPr id="116" name="Rectangle 115">
                <a:extLst>
                  <a:ext uri="{FF2B5EF4-FFF2-40B4-BE49-F238E27FC236}">
                    <a16:creationId xmlns:a16="http://schemas.microsoft.com/office/drawing/2014/main" id="{3815AADD-A145-EB47-B04D-945AB0662940}"/>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7" name="Oval 116">
                <a:extLst>
                  <a:ext uri="{FF2B5EF4-FFF2-40B4-BE49-F238E27FC236}">
                    <a16:creationId xmlns:a16="http://schemas.microsoft.com/office/drawing/2014/main" id="{58FCB258-71BC-9C44-A457-284184390A60}"/>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88" name="TextBox 87">
              <a:extLst>
                <a:ext uri="{FF2B5EF4-FFF2-40B4-BE49-F238E27FC236}">
                  <a16:creationId xmlns:a16="http://schemas.microsoft.com/office/drawing/2014/main" id="{62FB6712-F217-7748-A217-F2357C4FB0DA}"/>
                </a:ext>
              </a:extLst>
            </p:cNvPr>
            <p:cNvSpPr txBox="1"/>
            <p:nvPr/>
          </p:nvSpPr>
          <p:spPr>
            <a:xfrm>
              <a:off x="1444500" y="1275946"/>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59933"/>
                  </a:solidFill>
                  <a:effectLst/>
                  <a:uLnTx/>
                  <a:uFillTx/>
                  <a:latin typeface="Arial"/>
                  <a:ea typeface="+mn-ea"/>
                  <a:cs typeface="+mn-cs"/>
                </a:rPr>
                <a:t>LOWER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Up to 500L</a:t>
              </a:r>
            </a:p>
          </p:txBody>
        </p:sp>
        <p:grpSp>
          <p:nvGrpSpPr>
            <p:cNvPr id="89" name="Group 88">
              <a:extLst>
                <a:ext uri="{FF2B5EF4-FFF2-40B4-BE49-F238E27FC236}">
                  <a16:creationId xmlns:a16="http://schemas.microsoft.com/office/drawing/2014/main" id="{57B26C95-FFB9-BC49-88A0-4CEFE6403221}"/>
                </a:ext>
              </a:extLst>
            </p:cNvPr>
            <p:cNvGrpSpPr/>
            <p:nvPr/>
          </p:nvGrpSpPr>
          <p:grpSpPr>
            <a:xfrm>
              <a:off x="697375" y="2375994"/>
              <a:ext cx="517455" cy="517455"/>
              <a:chOff x="4521200" y="1896237"/>
              <a:chExt cx="660400" cy="660400"/>
            </a:xfrm>
          </p:grpSpPr>
          <p:sp>
            <p:nvSpPr>
              <p:cNvPr id="112" name="Rectangle 111">
                <a:extLst>
                  <a:ext uri="{FF2B5EF4-FFF2-40B4-BE49-F238E27FC236}">
                    <a16:creationId xmlns:a16="http://schemas.microsoft.com/office/drawing/2014/main" id="{55F7C03C-233C-8342-8CA9-ECD842974DF4}"/>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13" name="Group 112">
                <a:extLst>
                  <a:ext uri="{FF2B5EF4-FFF2-40B4-BE49-F238E27FC236}">
                    <a16:creationId xmlns:a16="http://schemas.microsoft.com/office/drawing/2014/main" id="{B68A1547-1650-5740-AB34-CE5C7A62AEE0}"/>
                  </a:ext>
                </a:extLst>
              </p:cNvPr>
              <p:cNvGrpSpPr/>
              <p:nvPr/>
            </p:nvGrpSpPr>
            <p:grpSpPr>
              <a:xfrm>
                <a:off x="4781550" y="2009481"/>
                <a:ext cx="139700" cy="433913"/>
                <a:chOff x="4778733" y="1969158"/>
                <a:chExt cx="139700" cy="433913"/>
              </a:xfrm>
            </p:grpSpPr>
            <p:sp>
              <p:nvSpPr>
                <p:cNvPr id="114" name="Oval 113">
                  <a:extLst>
                    <a:ext uri="{FF2B5EF4-FFF2-40B4-BE49-F238E27FC236}">
                      <a16:creationId xmlns:a16="http://schemas.microsoft.com/office/drawing/2014/main" id="{FD7AE1A4-6BBF-D14A-87BB-1EC2F4CF6B9B}"/>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5" name="Oval 114">
                  <a:extLst>
                    <a:ext uri="{FF2B5EF4-FFF2-40B4-BE49-F238E27FC236}">
                      <a16:creationId xmlns:a16="http://schemas.microsoft.com/office/drawing/2014/main" id="{FAF4BA66-FF8D-6443-80A7-4995D9F621F6}"/>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90" name="TextBox 89">
              <a:extLst>
                <a:ext uri="{FF2B5EF4-FFF2-40B4-BE49-F238E27FC236}">
                  <a16:creationId xmlns:a16="http://schemas.microsoft.com/office/drawing/2014/main" id="{E8FEE139-04B7-A540-B9AC-58131452A24B}"/>
                </a:ext>
              </a:extLst>
            </p:cNvPr>
            <p:cNvSpPr txBox="1"/>
            <p:nvPr/>
          </p:nvSpPr>
          <p:spPr>
            <a:xfrm>
              <a:off x="1412416" y="2278483"/>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97EB"/>
                  </a:solidFill>
                  <a:effectLst/>
                  <a:uLnTx/>
                  <a:uFillTx/>
                  <a:latin typeface="Arial"/>
                  <a:ea typeface="+mn-ea"/>
                  <a:cs typeface="+mn-cs"/>
                </a:rPr>
                <a:t>UPPER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501L – 850L</a:t>
              </a:r>
            </a:p>
          </p:txBody>
        </p:sp>
        <p:grpSp>
          <p:nvGrpSpPr>
            <p:cNvPr id="91" name="Group 90">
              <a:extLst>
                <a:ext uri="{FF2B5EF4-FFF2-40B4-BE49-F238E27FC236}">
                  <a16:creationId xmlns:a16="http://schemas.microsoft.com/office/drawing/2014/main" id="{D8513F47-9E17-9844-AB2D-2BE0B99E3657}"/>
                </a:ext>
              </a:extLst>
            </p:cNvPr>
            <p:cNvGrpSpPr/>
            <p:nvPr/>
          </p:nvGrpSpPr>
          <p:grpSpPr>
            <a:xfrm>
              <a:off x="697375" y="3401528"/>
              <a:ext cx="517455" cy="517455"/>
              <a:chOff x="4521200" y="2966974"/>
              <a:chExt cx="660400" cy="660400"/>
            </a:xfrm>
          </p:grpSpPr>
          <p:sp>
            <p:nvSpPr>
              <p:cNvPr id="108" name="Rectangle 107">
                <a:extLst>
                  <a:ext uri="{FF2B5EF4-FFF2-40B4-BE49-F238E27FC236}">
                    <a16:creationId xmlns:a16="http://schemas.microsoft.com/office/drawing/2014/main" id="{7DFB3FD2-4F87-AE48-B578-60B08207DF09}"/>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9" name="Oval 108">
                <a:extLst>
                  <a:ext uri="{FF2B5EF4-FFF2-40B4-BE49-F238E27FC236}">
                    <a16:creationId xmlns:a16="http://schemas.microsoft.com/office/drawing/2014/main" id="{E482E7F6-E92C-7644-B113-BC2D954E2F80}"/>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0" name="Oval 109">
                <a:extLst>
                  <a:ext uri="{FF2B5EF4-FFF2-40B4-BE49-F238E27FC236}">
                    <a16:creationId xmlns:a16="http://schemas.microsoft.com/office/drawing/2014/main" id="{2F8293D4-AF5B-104B-A27B-E578596618ED}"/>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1" name="Oval 110">
                <a:extLst>
                  <a:ext uri="{FF2B5EF4-FFF2-40B4-BE49-F238E27FC236}">
                    <a16:creationId xmlns:a16="http://schemas.microsoft.com/office/drawing/2014/main" id="{7535FBC0-19AF-F147-BACD-3A2F27AC5E4C}"/>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2" name="TextBox 91">
              <a:extLst>
                <a:ext uri="{FF2B5EF4-FFF2-40B4-BE49-F238E27FC236}">
                  <a16:creationId xmlns:a16="http://schemas.microsoft.com/office/drawing/2014/main" id="{2E9A8D6E-C497-214A-AE47-E682B3FF228E}"/>
                </a:ext>
              </a:extLst>
            </p:cNvPr>
            <p:cNvSpPr txBox="1"/>
            <p:nvPr/>
          </p:nvSpPr>
          <p:spPr>
            <a:xfrm>
              <a:off x="1444500" y="3301340"/>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6198"/>
                  </a:solidFill>
                  <a:effectLst/>
                  <a:uLnTx/>
                  <a:uFillTx/>
                  <a:latin typeface="Arial"/>
                  <a:ea typeface="+mn-ea"/>
                  <a:cs typeface="+mn-cs"/>
                </a:rPr>
                <a:t>MIDDLE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851L – 1100L</a:t>
              </a:r>
            </a:p>
          </p:txBody>
        </p:sp>
        <p:grpSp>
          <p:nvGrpSpPr>
            <p:cNvPr id="93" name="Group 92">
              <a:extLst>
                <a:ext uri="{FF2B5EF4-FFF2-40B4-BE49-F238E27FC236}">
                  <a16:creationId xmlns:a16="http://schemas.microsoft.com/office/drawing/2014/main" id="{E39FA5B1-E6E8-A04A-AD3F-F0CB31440E5C}"/>
                </a:ext>
              </a:extLst>
            </p:cNvPr>
            <p:cNvGrpSpPr/>
            <p:nvPr/>
          </p:nvGrpSpPr>
          <p:grpSpPr>
            <a:xfrm>
              <a:off x="697375" y="4404676"/>
              <a:ext cx="517455" cy="517455"/>
              <a:chOff x="4521200" y="4037711"/>
              <a:chExt cx="660400" cy="660400"/>
            </a:xfrm>
          </p:grpSpPr>
          <p:sp>
            <p:nvSpPr>
              <p:cNvPr id="103" name="Rectangle 102">
                <a:extLst>
                  <a:ext uri="{FF2B5EF4-FFF2-40B4-BE49-F238E27FC236}">
                    <a16:creationId xmlns:a16="http://schemas.microsoft.com/office/drawing/2014/main" id="{B6DB5371-A6FB-734C-A78C-F7EBB5A9655B}"/>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4" name="Oval 103">
                <a:extLst>
                  <a:ext uri="{FF2B5EF4-FFF2-40B4-BE49-F238E27FC236}">
                    <a16:creationId xmlns:a16="http://schemas.microsoft.com/office/drawing/2014/main" id="{56615257-102A-D142-9736-D150B2014975}"/>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5" name="Oval 104">
                <a:extLst>
                  <a:ext uri="{FF2B5EF4-FFF2-40B4-BE49-F238E27FC236}">
                    <a16:creationId xmlns:a16="http://schemas.microsoft.com/office/drawing/2014/main" id="{227769F9-8CBE-4648-90EB-14878E27F6A5}"/>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6" name="Oval 105">
                <a:extLst>
                  <a:ext uri="{FF2B5EF4-FFF2-40B4-BE49-F238E27FC236}">
                    <a16:creationId xmlns:a16="http://schemas.microsoft.com/office/drawing/2014/main" id="{22510D90-C1C6-C34F-83C3-A51C556C7FEF}"/>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7" name="Oval 106">
                <a:extLst>
                  <a:ext uri="{FF2B5EF4-FFF2-40B4-BE49-F238E27FC236}">
                    <a16:creationId xmlns:a16="http://schemas.microsoft.com/office/drawing/2014/main" id="{F209B56F-BB75-354A-B08B-F310897089DB}"/>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4" name="TextBox 93">
              <a:extLst>
                <a:ext uri="{FF2B5EF4-FFF2-40B4-BE49-F238E27FC236}">
                  <a16:creationId xmlns:a16="http://schemas.microsoft.com/office/drawing/2014/main" id="{013DAE17-0CCC-1342-A239-5A106A1A9AD0}"/>
                </a:ext>
              </a:extLst>
            </p:cNvPr>
            <p:cNvSpPr txBox="1"/>
            <p:nvPr/>
          </p:nvSpPr>
          <p:spPr>
            <a:xfrm>
              <a:off x="1412416" y="4303877"/>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F2165"/>
                  </a:solidFill>
                  <a:effectLst/>
                  <a:uLnTx/>
                  <a:uFillTx/>
                  <a:latin typeface="Arial"/>
                  <a:ea typeface="+mn-ea"/>
                  <a:cs typeface="+mn-cs"/>
                </a:rPr>
                <a:t>HIGH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1101L – 1300L</a:t>
              </a:r>
            </a:p>
          </p:txBody>
        </p:sp>
        <p:grpSp>
          <p:nvGrpSpPr>
            <p:cNvPr id="95" name="Group 94">
              <a:extLst>
                <a:ext uri="{FF2B5EF4-FFF2-40B4-BE49-F238E27FC236}">
                  <a16:creationId xmlns:a16="http://schemas.microsoft.com/office/drawing/2014/main" id="{FDAFC152-6AE1-2943-883B-B766E49A6DC6}"/>
                </a:ext>
              </a:extLst>
            </p:cNvPr>
            <p:cNvGrpSpPr/>
            <p:nvPr/>
          </p:nvGrpSpPr>
          <p:grpSpPr>
            <a:xfrm>
              <a:off x="697375" y="5416060"/>
              <a:ext cx="517455" cy="517455"/>
              <a:chOff x="4521200" y="5108448"/>
              <a:chExt cx="660400" cy="660400"/>
            </a:xfrm>
          </p:grpSpPr>
          <p:sp>
            <p:nvSpPr>
              <p:cNvPr id="97" name="Rectangle 96">
                <a:extLst>
                  <a:ext uri="{FF2B5EF4-FFF2-40B4-BE49-F238E27FC236}">
                    <a16:creationId xmlns:a16="http://schemas.microsoft.com/office/drawing/2014/main" id="{4A6319CD-2A07-F747-973E-30DA112C9513}"/>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Oval 97">
                <a:extLst>
                  <a:ext uri="{FF2B5EF4-FFF2-40B4-BE49-F238E27FC236}">
                    <a16:creationId xmlns:a16="http://schemas.microsoft.com/office/drawing/2014/main" id="{B5099C19-BBD3-2A41-9AC4-5594BDA04CAF}"/>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Oval 98">
                <a:extLst>
                  <a:ext uri="{FF2B5EF4-FFF2-40B4-BE49-F238E27FC236}">
                    <a16:creationId xmlns:a16="http://schemas.microsoft.com/office/drawing/2014/main" id="{2E085713-A54D-9B47-8268-C416ECFF4636}"/>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Oval 99">
                <a:extLst>
                  <a:ext uri="{FF2B5EF4-FFF2-40B4-BE49-F238E27FC236}">
                    <a16:creationId xmlns:a16="http://schemas.microsoft.com/office/drawing/2014/main" id="{4B8A35A5-736C-614C-8B94-6F5820B24A08}"/>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1" name="Oval 100">
                <a:extLst>
                  <a:ext uri="{FF2B5EF4-FFF2-40B4-BE49-F238E27FC236}">
                    <a16:creationId xmlns:a16="http://schemas.microsoft.com/office/drawing/2014/main" id="{CA8D2803-EEAD-9E49-AE63-B49769D7CA83}"/>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2" name="Oval 101">
                <a:extLst>
                  <a:ext uri="{FF2B5EF4-FFF2-40B4-BE49-F238E27FC236}">
                    <a16:creationId xmlns:a16="http://schemas.microsoft.com/office/drawing/2014/main" id="{E984BD38-4B16-AE4A-A385-58A05F513F67}"/>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6" name="TextBox 95">
              <a:extLst>
                <a:ext uri="{FF2B5EF4-FFF2-40B4-BE49-F238E27FC236}">
                  <a16:creationId xmlns:a16="http://schemas.microsoft.com/office/drawing/2014/main" id="{6EBC86FD-0261-194C-8C7E-DDB1B15051CB}"/>
                </a:ext>
              </a:extLst>
            </p:cNvPr>
            <p:cNvSpPr txBox="1"/>
            <p:nvPr/>
          </p:nvSpPr>
          <p:spPr>
            <a:xfrm>
              <a:off x="1444499" y="5326732"/>
              <a:ext cx="3571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05529"/>
                  </a:solidFill>
                  <a:effectLst/>
                  <a:uLnTx/>
                  <a:uFillTx/>
                  <a:latin typeface="Arial"/>
                  <a:ea typeface="+mn-ea"/>
                  <a:cs typeface="+mn-cs"/>
                </a:rPr>
                <a:t>UNDERGRADUATE AND 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1301L +</a:t>
              </a:r>
            </a:p>
          </p:txBody>
        </p:sp>
      </p:grpSp>
    </p:spTree>
    <p:extLst>
      <p:ext uri="{BB962C8B-B14F-4D97-AF65-F5344CB8AC3E}">
        <p14:creationId xmlns:p14="http://schemas.microsoft.com/office/powerpoint/2010/main" val="365370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E54BC2-9B52-FA4E-A72A-8EA6F3904B3D}"/>
              </a:ext>
            </a:extLst>
          </p:cNvPr>
          <p:cNvGrpSpPr/>
          <p:nvPr/>
        </p:nvGrpSpPr>
        <p:grpSpPr>
          <a:xfrm>
            <a:off x="697375" y="1275946"/>
            <a:ext cx="4318624" cy="4697117"/>
            <a:chOff x="697375" y="1275946"/>
            <a:chExt cx="4318624" cy="4697117"/>
          </a:xfrm>
        </p:grpSpPr>
        <p:grpSp>
          <p:nvGrpSpPr>
            <p:cNvPr id="42" name="Group 41">
              <a:extLst>
                <a:ext uri="{FF2B5EF4-FFF2-40B4-BE49-F238E27FC236}">
                  <a16:creationId xmlns:a16="http://schemas.microsoft.com/office/drawing/2014/main" id="{504C729B-3600-4848-8816-8BF0642C8C4A}"/>
                </a:ext>
              </a:extLst>
            </p:cNvPr>
            <p:cNvGrpSpPr/>
            <p:nvPr/>
          </p:nvGrpSpPr>
          <p:grpSpPr>
            <a:xfrm>
              <a:off x="697375" y="1364608"/>
              <a:ext cx="517455" cy="517455"/>
              <a:chOff x="4521200" y="825500"/>
              <a:chExt cx="660400" cy="660400"/>
            </a:xfrm>
          </p:grpSpPr>
          <p:sp>
            <p:nvSpPr>
              <p:cNvPr id="18" name="Rectangle 17">
                <a:extLst>
                  <a:ext uri="{FF2B5EF4-FFF2-40B4-BE49-F238E27FC236}">
                    <a16:creationId xmlns:a16="http://schemas.microsoft.com/office/drawing/2014/main" id="{C59958B3-7BAC-3446-B595-ECEE63F9080A}"/>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104C0EDF-1E3A-224F-BE84-8F2563531A21}"/>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71FDD301-E9CF-AC4B-B2F8-00A8E8FED46A}"/>
                </a:ext>
              </a:extLst>
            </p:cNvPr>
            <p:cNvSpPr txBox="1"/>
            <p:nvPr/>
          </p:nvSpPr>
          <p:spPr>
            <a:xfrm>
              <a:off x="1444500" y="1275946"/>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59933"/>
                  </a:solidFill>
                  <a:effectLst/>
                  <a:uLnTx/>
                  <a:uFillTx/>
                  <a:latin typeface="Arial"/>
                  <a:ea typeface="+mn-ea"/>
                  <a:cs typeface="+mn-cs"/>
                </a:rPr>
                <a:t>LOWER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Up to 500L</a:t>
              </a:r>
            </a:p>
          </p:txBody>
        </p:sp>
        <p:grpSp>
          <p:nvGrpSpPr>
            <p:cNvPr id="43" name="Group 42">
              <a:extLst>
                <a:ext uri="{FF2B5EF4-FFF2-40B4-BE49-F238E27FC236}">
                  <a16:creationId xmlns:a16="http://schemas.microsoft.com/office/drawing/2014/main" id="{AFF3A94D-EF1E-094A-93CC-6CDA9D654B63}"/>
                </a:ext>
              </a:extLst>
            </p:cNvPr>
            <p:cNvGrpSpPr/>
            <p:nvPr/>
          </p:nvGrpSpPr>
          <p:grpSpPr>
            <a:xfrm>
              <a:off x="697375" y="2375994"/>
              <a:ext cx="517455" cy="517455"/>
              <a:chOff x="4521200" y="1896237"/>
              <a:chExt cx="660400" cy="660400"/>
            </a:xfrm>
          </p:grpSpPr>
          <p:sp>
            <p:nvSpPr>
              <p:cNvPr id="19" name="Rectangle 18">
                <a:extLst>
                  <a:ext uri="{FF2B5EF4-FFF2-40B4-BE49-F238E27FC236}">
                    <a16:creationId xmlns:a16="http://schemas.microsoft.com/office/drawing/2014/main" id="{1C7216EB-C38B-7447-B90F-E60E6AFC6C60}"/>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407EABFE-813B-6B4B-A1D8-FD1828701E67}"/>
                  </a:ext>
                </a:extLst>
              </p:cNvPr>
              <p:cNvGrpSpPr/>
              <p:nvPr/>
            </p:nvGrpSpPr>
            <p:grpSpPr>
              <a:xfrm>
                <a:off x="4781550" y="2009481"/>
                <a:ext cx="139700" cy="433913"/>
                <a:chOff x="4778733" y="1969158"/>
                <a:chExt cx="139700" cy="433913"/>
              </a:xfrm>
            </p:grpSpPr>
            <p:sp>
              <p:nvSpPr>
                <p:cNvPr id="37" name="Oval 36">
                  <a:extLst>
                    <a:ext uri="{FF2B5EF4-FFF2-40B4-BE49-F238E27FC236}">
                      <a16:creationId xmlns:a16="http://schemas.microsoft.com/office/drawing/2014/main" id="{692CEE45-85A0-4F4F-AF86-C2ADCDB0D6AA}"/>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Oval 37">
                  <a:extLst>
                    <a:ext uri="{FF2B5EF4-FFF2-40B4-BE49-F238E27FC236}">
                      <a16:creationId xmlns:a16="http://schemas.microsoft.com/office/drawing/2014/main" id="{7549620E-0809-8C4F-B4DA-407741B3E4AB}"/>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48" name="TextBox 47">
              <a:extLst>
                <a:ext uri="{FF2B5EF4-FFF2-40B4-BE49-F238E27FC236}">
                  <a16:creationId xmlns:a16="http://schemas.microsoft.com/office/drawing/2014/main" id="{9A3BA15A-F6DE-9248-8622-2876B1849BDF}"/>
                </a:ext>
              </a:extLst>
            </p:cNvPr>
            <p:cNvSpPr txBox="1"/>
            <p:nvPr/>
          </p:nvSpPr>
          <p:spPr>
            <a:xfrm>
              <a:off x="1412416" y="2278483"/>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97EB"/>
                  </a:solidFill>
                  <a:effectLst/>
                  <a:uLnTx/>
                  <a:uFillTx/>
                  <a:latin typeface="Arial"/>
                  <a:ea typeface="+mn-ea"/>
                  <a:cs typeface="+mn-cs"/>
                </a:rPr>
                <a:t>UPPER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501L – 850L</a:t>
              </a:r>
            </a:p>
          </p:txBody>
        </p:sp>
        <p:grpSp>
          <p:nvGrpSpPr>
            <p:cNvPr id="44" name="Group 43">
              <a:extLst>
                <a:ext uri="{FF2B5EF4-FFF2-40B4-BE49-F238E27FC236}">
                  <a16:creationId xmlns:a16="http://schemas.microsoft.com/office/drawing/2014/main" id="{AF9B480B-3840-E048-8286-07F60414AAFD}"/>
                </a:ext>
              </a:extLst>
            </p:cNvPr>
            <p:cNvGrpSpPr/>
            <p:nvPr/>
          </p:nvGrpSpPr>
          <p:grpSpPr>
            <a:xfrm>
              <a:off x="697375" y="3401528"/>
              <a:ext cx="517455" cy="517455"/>
              <a:chOff x="4521200" y="2966974"/>
              <a:chExt cx="660400" cy="660400"/>
            </a:xfrm>
          </p:grpSpPr>
          <p:sp>
            <p:nvSpPr>
              <p:cNvPr id="20" name="Rectangle 19">
                <a:extLst>
                  <a:ext uri="{FF2B5EF4-FFF2-40B4-BE49-F238E27FC236}">
                    <a16:creationId xmlns:a16="http://schemas.microsoft.com/office/drawing/2014/main" id="{4EE3FBCD-B685-854A-805B-766459201288}"/>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Oval 32">
                <a:extLst>
                  <a:ext uri="{FF2B5EF4-FFF2-40B4-BE49-F238E27FC236}">
                    <a16:creationId xmlns:a16="http://schemas.microsoft.com/office/drawing/2014/main" id="{E06F0B78-D55D-9A4C-9C91-6EE560DE1EB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Oval 33">
                <a:extLst>
                  <a:ext uri="{FF2B5EF4-FFF2-40B4-BE49-F238E27FC236}">
                    <a16:creationId xmlns:a16="http://schemas.microsoft.com/office/drawing/2014/main" id="{908B8B04-8C40-AA49-9438-848FBD96D71E}"/>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Oval 34">
                <a:extLst>
                  <a:ext uri="{FF2B5EF4-FFF2-40B4-BE49-F238E27FC236}">
                    <a16:creationId xmlns:a16="http://schemas.microsoft.com/office/drawing/2014/main" id="{B4833966-B895-FA49-AC40-1BE2670DCF31}"/>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9" name="TextBox 48">
              <a:extLst>
                <a:ext uri="{FF2B5EF4-FFF2-40B4-BE49-F238E27FC236}">
                  <a16:creationId xmlns:a16="http://schemas.microsoft.com/office/drawing/2014/main" id="{36A10037-3E94-B045-A08F-053BFCBA98E8}"/>
                </a:ext>
              </a:extLst>
            </p:cNvPr>
            <p:cNvSpPr txBox="1"/>
            <p:nvPr/>
          </p:nvSpPr>
          <p:spPr>
            <a:xfrm>
              <a:off x="1444500" y="3301340"/>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6198"/>
                  </a:solidFill>
                  <a:effectLst/>
                  <a:uLnTx/>
                  <a:uFillTx/>
                  <a:latin typeface="Arial"/>
                  <a:ea typeface="+mn-ea"/>
                  <a:cs typeface="+mn-cs"/>
                </a:rPr>
                <a:t>MIDDLE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851L – 1100L</a:t>
              </a:r>
            </a:p>
          </p:txBody>
        </p:sp>
        <p:grpSp>
          <p:nvGrpSpPr>
            <p:cNvPr id="45" name="Group 44">
              <a:extLst>
                <a:ext uri="{FF2B5EF4-FFF2-40B4-BE49-F238E27FC236}">
                  <a16:creationId xmlns:a16="http://schemas.microsoft.com/office/drawing/2014/main" id="{65C150E7-23A6-8946-8759-9A3DFABE27AD}"/>
                </a:ext>
              </a:extLst>
            </p:cNvPr>
            <p:cNvGrpSpPr/>
            <p:nvPr/>
          </p:nvGrpSpPr>
          <p:grpSpPr>
            <a:xfrm>
              <a:off x="697375" y="4404676"/>
              <a:ext cx="517455" cy="517455"/>
              <a:chOff x="4521200" y="4037711"/>
              <a:chExt cx="660400" cy="660400"/>
            </a:xfrm>
          </p:grpSpPr>
          <p:sp>
            <p:nvSpPr>
              <p:cNvPr id="21" name="Rectangle 20">
                <a:extLst>
                  <a:ext uri="{FF2B5EF4-FFF2-40B4-BE49-F238E27FC236}">
                    <a16:creationId xmlns:a16="http://schemas.microsoft.com/office/drawing/2014/main" id="{5884F0FE-4058-1348-A89D-BB1065B018A1}"/>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80622CE1-F2AD-5F48-A973-914DD37C98BC}"/>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414E9361-446F-1747-9E20-89C5CA59CA01}"/>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53B67D38-82CF-9C4D-BA47-1BF63B91520A}"/>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BFD20937-FF54-B243-B021-D2D4FE2C3A05}"/>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0" name="TextBox 49">
              <a:extLst>
                <a:ext uri="{FF2B5EF4-FFF2-40B4-BE49-F238E27FC236}">
                  <a16:creationId xmlns:a16="http://schemas.microsoft.com/office/drawing/2014/main" id="{0743E308-26F7-9441-8CD7-727EF70F6188}"/>
                </a:ext>
              </a:extLst>
            </p:cNvPr>
            <p:cNvSpPr txBox="1"/>
            <p:nvPr/>
          </p:nvSpPr>
          <p:spPr>
            <a:xfrm>
              <a:off x="1412416" y="4303877"/>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F2165"/>
                  </a:solidFill>
                  <a:effectLst/>
                  <a:uLnTx/>
                  <a:uFillTx/>
                  <a:latin typeface="Arial"/>
                  <a:ea typeface="+mn-ea"/>
                  <a:cs typeface="+mn-cs"/>
                </a:rPr>
                <a:t>HIGH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1101L – 1300L</a:t>
              </a:r>
            </a:p>
          </p:txBody>
        </p:sp>
        <p:grpSp>
          <p:nvGrpSpPr>
            <p:cNvPr id="46" name="Group 45">
              <a:extLst>
                <a:ext uri="{FF2B5EF4-FFF2-40B4-BE49-F238E27FC236}">
                  <a16:creationId xmlns:a16="http://schemas.microsoft.com/office/drawing/2014/main" id="{93516E70-E6E5-5B48-8114-C47E2694EE18}"/>
                </a:ext>
              </a:extLst>
            </p:cNvPr>
            <p:cNvGrpSpPr/>
            <p:nvPr/>
          </p:nvGrpSpPr>
          <p:grpSpPr>
            <a:xfrm>
              <a:off x="697375" y="5416060"/>
              <a:ext cx="517455" cy="517455"/>
              <a:chOff x="4521200" y="5108448"/>
              <a:chExt cx="660400" cy="660400"/>
            </a:xfrm>
          </p:grpSpPr>
          <p:sp>
            <p:nvSpPr>
              <p:cNvPr id="22" name="Rectangle 21">
                <a:extLst>
                  <a:ext uri="{FF2B5EF4-FFF2-40B4-BE49-F238E27FC236}">
                    <a16:creationId xmlns:a16="http://schemas.microsoft.com/office/drawing/2014/main" id="{33290471-322C-764E-971D-3E17680AE0BB}"/>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87EF56F3-ADAA-4E4A-8C99-29C83CE6FF3E}"/>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76EDEE83-88EA-7942-917A-BDCE54A2EB22}"/>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A26A6E99-ECA2-344E-A590-38175FE0D935}"/>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26923E41-5C72-E34E-A4F5-AE8B98798DD0}"/>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Oval 31">
                <a:extLst>
                  <a:ext uri="{FF2B5EF4-FFF2-40B4-BE49-F238E27FC236}">
                    <a16:creationId xmlns:a16="http://schemas.microsoft.com/office/drawing/2014/main" id="{32932FC2-16EA-B048-9160-BB40E4B5CB19}"/>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1" name="TextBox 50">
              <a:extLst>
                <a:ext uri="{FF2B5EF4-FFF2-40B4-BE49-F238E27FC236}">
                  <a16:creationId xmlns:a16="http://schemas.microsoft.com/office/drawing/2014/main" id="{56EB73CF-DCBF-AC4C-BCDD-62735FFB8F36}"/>
                </a:ext>
              </a:extLst>
            </p:cNvPr>
            <p:cNvSpPr txBox="1"/>
            <p:nvPr/>
          </p:nvSpPr>
          <p:spPr>
            <a:xfrm>
              <a:off x="1444499" y="5326732"/>
              <a:ext cx="3571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05529"/>
                  </a:solidFill>
                  <a:effectLst/>
                  <a:uLnTx/>
                  <a:uFillTx/>
                  <a:latin typeface="Arial"/>
                  <a:ea typeface="+mn-ea"/>
                  <a:cs typeface="+mn-cs"/>
                </a:rPr>
                <a:t>UNDERGRADUATE AND 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1301L +</a:t>
              </a:r>
            </a:p>
          </p:txBody>
        </p:sp>
      </p:grpSp>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t>SUPPORT</a:t>
            </a:r>
            <a:r>
              <a:rPr lang="en-US" dirty="0">
                <a:latin typeface="+mn-lt"/>
              </a:rPr>
              <a:t> </a:t>
            </a:r>
            <a:r>
              <a:rPr lang="en-US" dirty="0"/>
              <a:t>DEVELOPING</a:t>
            </a:r>
            <a:r>
              <a:rPr lang="en-US" dirty="0">
                <a:latin typeface="+mn-lt"/>
              </a:rPr>
              <a:t> </a:t>
            </a:r>
            <a:r>
              <a:rPr lang="en-US" dirty="0"/>
              <a:t>AND</a:t>
            </a:r>
            <a:r>
              <a:rPr lang="en-US" dirty="0">
                <a:latin typeface="+mn-lt"/>
              </a:rPr>
              <a:t> </a:t>
            </a:r>
            <a:r>
              <a:rPr lang="en-US" dirty="0"/>
              <a:t>ADVANCED</a:t>
            </a:r>
            <a:r>
              <a:rPr lang="en-US" dirty="0">
                <a:latin typeface="+mn-lt"/>
              </a:rPr>
              <a:t> </a:t>
            </a:r>
            <a:r>
              <a:rPr lang="en-US" dirty="0"/>
              <a:t>READERS</a:t>
            </a:r>
          </a:p>
        </p:txBody>
      </p:sp>
      <p:pic>
        <p:nvPicPr>
          <p:cNvPr id="52" name="Picture 51">
            <a:extLst>
              <a:ext uri="{FF2B5EF4-FFF2-40B4-BE49-F238E27FC236}">
                <a16:creationId xmlns:a16="http://schemas.microsoft.com/office/drawing/2014/main" id="{742D0CD8-42F2-3C48-8206-918F8433D38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203139" y="1374907"/>
            <a:ext cx="5956815" cy="4514341"/>
          </a:xfrm>
          <a:prstGeom prst="rect">
            <a:avLst/>
          </a:prstGeom>
          <a:ln w="28575">
            <a:solidFill>
              <a:schemeClr val="bg2"/>
            </a:solidFill>
          </a:ln>
        </p:spPr>
      </p:pic>
      <p:pic>
        <p:nvPicPr>
          <p:cNvPr id="53" name="Picture 52">
            <a:extLst>
              <a:ext uri="{FF2B5EF4-FFF2-40B4-BE49-F238E27FC236}">
                <a16:creationId xmlns:a16="http://schemas.microsoft.com/office/drawing/2014/main" id="{9A0EB107-1DFA-EF45-B84A-3680BD63DA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1378" y="3143078"/>
            <a:ext cx="1675151" cy="740559"/>
          </a:xfrm>
          <a:prstGeom prst="rect">
            <a:avLst/>
          </a:prstGeom>
          <a:ln w="28575">
            <a:solidFill>
              <a:srgbClr val="009ECD"/>
            </a:solidFill>
          </a:ln>
        </p:spPr>
      </p:pic>
      <p:pic>
        <p:nvPicPr>
          <p:cNvPr id="54" name="Picture 53">
            <a:extLst>
              <a:ext uri="{FF2B5EF4-FFF2-40B4-BE49-F238E27FC236}">
                <a16:creationId xmlns:a16="http://schemas.microsoft.com/office/drawing/2014/main" id="{3CB93A19-76BF-464A-82C7-E8E1E1B158AF}"/>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9198288" y="3862887"/>
            <a:ext cx="2297006" cy="1880343"/>
          </a:xfrm>
          <a:prstGeom prst="rect">
            <a:avLst/>
          </a:prstGeom>
          <a:ln w="28575">
            <a:solidFill>
              <a:srgbClr val="009ECD"/>
            </a:solidFill>
          </a:ln>
        </p:spPr>
      </p:pic>
    </p:spTree>
    <p:extLst>
      <p:ext uri="{BB962C8B-B14F-4D97-AF65-F5344CB8AC3E}">
        <p14:creationId xmlns:p14="http://schemas.microsoft.com/office/powerpoint/2010/main" val="954159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a:xfrm>
            <a:off x="607449" y="1508602"/>
            <a:ext cx="11363972" cy="1231459"/>
          </a:xfrm>
        </p:spPr>
        <p:txBody>
          <a:bodyPr/>
          <a:lstStyle/>
          <a:p>
            <a:r>
              <a:rPr lang="en-US">
                <a:latin typeface="+mn-lt"/>
              </a:rPr>
              <a:t>ENHANCE AND TARGET INSTRUCTION</a:t>
            </a:r>
          </a:p>
        </p:txBody>
      </p:sp>
    </p:spTree>
    <p:extLst>
      <p:ext uri="{BB962C8B-B14F-4D97-AF65-F5344CB8AC3E}">
        <p14:creationId xmlns:p14="http://schemas.microsoft.com/office/powerpoint/2010/main" val="2534047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834E675-6B7B-054A-8E3D-9C8DED48F40E}"/>
              </a:ext>
            </a:extLst>
          </p:cNvPr>
          <p:cNvCxnSpPr/>
          <p:nvPr/>
        </p:nvCxnSpPr>
        <p:spPr>
          <a:xfrm>
            <a:off x="3433447" y="3132836"/>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72C15E-ED81-7C4B-B877-40E4F7CE6839}"/>
              </a:ext>
            </a:extLst>
          </p:cNvPr>
          <p:cNvCxnSpPr/>
          <p:nvPr/>
        </p:nvCxnSpPr>
        <p:spPr>
          <a:xfrm>
            <a:off x="3433447" y="4519168"/>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F0BFF-A252-C24D-AE4E-E8700BC5D456}"/>
              </a:ext>
            </a:extLst>
          </p:cNvPr>
          <p:cNvCxnSpPr/>
          <p:nvPr/>
        </p:nvCxnSpPr>
        <p:spPr>
          <a:xfrm>
            <a:off x="3449489" y="5898789"/>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C5BB-4FB2-A54D-96DE-E9F541AAB492}"/>
              </a:ext>
            </a:extLst>
          </p:cNvPr>
          <p:cNvCxnSpPr/>
          <p:nvPr/>
        </p:nvCxnSpPr>
        <p:spPr>
          <a:xfrm>
            <a:off x="3433447" y="1746504"/>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6BD65F-78E8-9149-8B03-EF7B3DFD3910}"/>
              </a:ext>
            </a:extLst>
          </p:cNvPr>
          <p:cNvSpPr/>
          <p:nvPr/>
        </p:nvSpPr>
        <p:spPr>
          <a:xfrm>
            <a:off x="1524000" y="1919732"/>
            <a:ext cx="2213810" cy="1213104"/>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HIGHLIGHT KEY POINTS</a:t>
            </a:r>
          </a:p>
        </p:txBody>
      </p:sp>
      <p:sp>
        <p:nvSpPr>
          <p:cNvPr id="6" name="Rectangle 5">
            <a:extLst>
              <a:ext uri="{FF2B5EF4-FFF2-40B4-BE49-F238E27FC236}">
                <a16:creationId xmlns:a16="http://schemas.microsoft.com/office/drawing/2014/main" id="{6E40D4F7-80A1-9847-BD60-807C78496EDB}"/>
              </a:ext>
            </a:extLst>
          </p:cNvPr>
          <p:cNvSpPr/>
          <p:nvPr/>
        </p:nvSpPr>
        <p:spPr>
          <a:xfrm>
            <a:off x="1524000" y="533400"/>
            <a:ext cx="2213810" cy="1213104"/>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GIVE DIRECTION</a:t>
            </a:r>
          </a:p>
        </p:txBody>
      </p:sp>
      <p:sp>
        <p:nvSpPr>
          <p:cNvPr id="8" name="Rectangle 7">
            <a:extLst>
              <a:ext uri="{FF2B5EF4-FFF2-40B4-BE49-F238E27FC236}">
                <a16:creationId xmlns:a16="http://schemas.microsoft.com/office/drawing/2014/main" id="{8C076D6B-8F4C-EA43-A78F-3F62CBA887E9}"/>
              </a:ext>
            </a:extLst>
          </p:cNvPr>
          <p:cNvSpPr/>
          <p:nvPr/>
        </p:nvSpPr>
        <p:spPr>
          <a:xfrm>
            <a:off x="1524001" y="3306064"/>
            <a:ext cx="2213810" cy="1213104"/>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ORGANIZE MATERIALS</a:t>
            </a:r>
          </a:p>
        </p:txBody>
      </p:sp>
      <p:sp>
        <p:nvSpPr>
          <p:cNvPr id="9" name="Rectangle 8">
            <a:extLst>
              <a:ext uri="{FF2B5EF4-FFF2-40B4-BE49-F238E27FC236}">
                <a16:creationId xmlns:a16="http://schemas.microsoft.com/office/drawing/2014/main" id="{BCC00AFD-0B4F-C446-B5AE-5C81C37C5381}"/>
              </a:ext>
            </a:extLst>
          </p:cNvPr>
          <p:cNvSpPr/>
          <p:nvPr/>
        </p:nvSpPr>
        <p:spPr>
          <a:xfrm>
            <a:off x="1524000" y="4680884"/>
            <a:ext cx="2213810" cy="1213104"/>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SEND TO STUDENTS</a:t>
            </a:r>
          </a:p>
        </p:txBody>
      </p:sp>
      <p:sp>
        <p:nvSpPr>
          <p:cNvPr id="10" name="Rectangle 9">
            <a:extLst>
              <a:ext uri="{FF2B5EF4-FFF2-40B4-BE49-F238E27FC236}">
                <a16:creationId xmlns:a16="http://schemas.microsoft.com/office/drawing/2014/main" id="{D2A9FE57-18F4-DD4E-8772-C6D76D349937}"/>
              </a:ext>
            </a:extLst>
          </p:cNvPr>
          <p:cNvSpPr/>
          <p:nvPr/>
        </p:nvSpPr>
        <p:spPr>
          <a:xfrm>
            <a:off x="706756" y="533400"/>
            <a:ext cx="417576" cy="5372100"/>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AA482148-D433-3845-B3F1-6B044B63E112}"/>
              </a:ext>
            </a:extLst>
          </p:cNvPr>
          <p:cNvSpPr txBox="1"/>
          <p:nvPr/>
        </p:nvSpPr>
        <p:spPr>
          <a:xfrm>
            <a:off x="4925747" y="744444"/>
            <a:ext cx="658045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7E6E6">
                    <a:lumMod val="50000"/>
                  </a:srgbClr>
                </a:solidFill>
                <a:effectLst/>
                <a:uLnTx/>
                <a:uFillTx/>
                <a:latin typeface="Arial"/>
                <a:ea typeface="+mn-ea"/>
                <a:cs typeface="+mn-cs"/>
              </a:rPr>
              <a:t>Instructor’s 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Give your students instructions within the article</a:t>
            </a:r>
          </a:p>
        </p:txBody>
      </p:sp>
      <p:sp>
        <p:nvSpPr>
          <p:cNvPr id="29" name="TextBox 28">
            <a:extLst>
              <a:ext uri="{FF2B5EF4-FFF2-40B4-BE49-F238E27FC236}">
                <a16:creationId xmlns:a16="http://schemas.microsoft.com/office/drawing/2014/main" id="{D79E0C5D-0A87-064E-AFF2-30618F439E1A}"/>
              </a:ext>
            </a:extLst>
          </p:cNvPr>
          <p:cNvSpPr txBox="1"/>
          <p:nvPr/>
        </p:nvSpPr>
        <p:spPr>
          <a:xfrm>
            <a:off x="4925746" y="1977252"/>
            <a:ext cx="65804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7E6E6">
                    <a:lumMod val="50000"/>
                  </a:srgbClr>
                </a:solidFill>
                <a:effectLst/>
                <a:uLnTx/>
                <a:uFillTx/>
                <a:latin typeface="Arial"/>
                <a:ea typeface="+mn-ea"/>
                <a:cs typeface="+mn-cs"/>
              </a:rPr>
              <a:t>Annotate and Clippings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 normalizeH="0" baseline="0" noProof="0">
                <a:ln>
                  <a:noFill/>
                </a:ln>
                <a:solidFill>
                  <a:srgbClr val="E7E6E6">
                    <a:lumMod val="50000"/>
                  </a:srgbClr>
                </a:solidFill>
                <a:effectLst/>
                <a:uLnTx/>
                <a:uFillTx/>
                <a:latin typeface="Arial"/>
                <a:ea typeface="+mn-ea"/>
                <a:cs typeface="+mn-cs"/>
              </a:rPr>
              <a:t>Direct students to important pieces within the text, and collaborate with colleagues</a:t>
            </a:r>
          </a:p>
        </p:txBody>
      </p:sp>
      <p:sp>
        <p:nvSpPr>
          <p:cNvPr id="30" name="TextBox 29">
            <a:extLst>
              <a:ext uri="{FF2B5EF4-FFF2-40B4-BE49-F238E27FC236}">
                <a16:creationId xmlns:a16="http://schemas.microsoft.com/office/drawing/2014/main" id="{442C8DCB-3201-544F-9F8E-25C8C3DFBC3A}"/>
              </a:ext>
            </a:extLst>
          </p:cNvPr>
          <p:cNvSpPr txBox="1"/>
          <p:nvPr/>
        </p:nvSpPr>
        <p:spPr>
          <a:xfrm>
            <a:off x="4925746" y="3455810"/>
            <a:ext cx="658045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7E6E6">
                    <a:lumMod val="50000"/>
                  </a:srgbClr>
                </a:solidFill>
                <a:effectLst/>
                <a:uLnTx/>
                <a:uFillTx/>
                <a:latin typeface="Arial"/>
                <a:ea typeface="+mn-ea"/>
                <a:cs typeface="+mn-cs"/>
              </a:rPr>
              <a:t>Individual and Shared Folders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Folders allow for easy collaboration and organization</a:t>
            </a:r>
          </a:p>
        </p:txBody>
      </p:sp>
      <p:sp>
        <p:nvSpPr>
          <p:cNvPr id="31" name="TextBox 30">
            <a:extLst>
              <a:ext uri="{FF2B5EF4-FFF2-40B4-BE49-F238E27FC236}">
                <a16:creationId xmlns:a16="http://schemas.microsoft.com/office/drawing/2014/main" id="{261B1850-0037-7F4B-B182-F477BDC75E95}"/>
              </a:ext>
            </a:extLst>
          </p:cNvPr>
          <p:cNvSpPr txBox="1"/>
          <p:nvPr/>
        </p:nvSpPr>
        <p:spPr>
          <a:xfrm>
            <a:off x="4925746" y="4697230"/>
            <a:ext cx="658045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7E6E6">
                    <a:lumMod val="50000"/>
                  </a:srgbClr>
                </a:solidFill>
                <a:effectLst/>
                <a:uLnTx/>
                <a:uFillTx/>
                <a:latin typeface="Arial"/>
                <a:ea typeface="+mn-ea"/>
                <a:cs typeface="+mn-cs"/>
              </a:rPr>
              <a:t>Get Student Link, Send to Drive and Google Classroom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Sharing tools to get content into the hands of students</a:t>
            </a:r>
          </a:p>
        </p:txBody>
      </p:sp>
      <p:pic>
        <p:nvPicPr>
          <p:cNvPr id="4" name="Graphic 3" descr="Scribble with solid fill">
            <a:extLst>
              <a:ext uri="{FF2B5EF4-FFF2-40B4-BE49-F238E27FC236}">
                <a16:creationId xmlns:a16="http://schemas.microsoft.com/office/drawing/2014/main" id="{38C8ACD0-F2FA-437D-AD00-96E48A2EA1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0413" y="744444"/>
            <a:ext cx="771313" cy="771313"/>
          </a:xfrm>
          <a:prstGeom prst="rect">
            <a:avLst/>
          </a:prstGeom>
        </p:spPr>
      </p:pic>
      <p:pic>
        <p:nvPicPr>
          <p:cNvPr id="7" name="Graphic 6" descr="Right pointing backhand index with solid fill">
            <a:extLst>
              <a:ext uri="{FF2B5EF4-FFF2-40B4-BE49-F238E27FC236}">
                <a16:creationId xmlns:a16="http://schemas.microsoft.com/office/drawing/2014/main" id="{F18CAC7A-E03D-4D43-B539-384D20994C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4640" y="1978222"/>
            <a:ext cx="842857" cy="842857"/>
          </a:xfrm>
          <a:prstGeom prst="rect">
            <a:avLst/>
          </a:prstGeom>
        </p:spPr>
      </p:pic>
      <p:pic>
        <p:nvPicPr>
          <p:cNvPr id="16" name="Graphic 15" descr="Folder with solid fill">
            <a:extLst>
              <a:ext uri="{FF2B5EF4-FFF2-40B4-BE49-F238E27FC236}">
                <a16:creationId xmlns:a16="http://schemas.microsoft.com/office/drawing/2014/main" id="{2A2DABE5-0219-4130-9238-FCB6E4BE22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13097" y="3385427"/>
            <a:ext cx="914400" cy="914400"/>
          </a:xfrm>
          <a:prstGeom prst="rect">
            <a:avLst/>
          </a:prstGeom>
        </p:spPr>
      </p:pic>
      <p:pic>
        <p:nvPicPr>
          <p:cNvPr id="18" name="Graphic 17" descr="Cycle with people with solid fill">
            <a:extLst>
              <a:ext uri="{FF2B5EF4-FFF2-40B4-BE49-F238E27FC236}">
                <a16:creationId xmlns:a16="http://schemas.microsoft.com/office/drawing/2014/main" id="{1CBC98A4-9BC1-4ADA-8452-B5BFAE104D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13097" y="4779666"/>
            <a:ext cx="914400" cy="914400"/>
          </a:xfrm>
          <a:prstGeom prst="rect">
            <a:avLst/>
          </a:prstGeom>
        </p:spPr>
      </p:pic>
    </p:spTree>
    <p:extLst>
      <p:ext uri="{BB962C8B-B14F-4D97-AF65-F5344CB8AC3E}">
        <p14:creationId xmlns:p14="http://schemas.microsoft.com/office/powerpoint/2010/main" val="1332879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dirty="0"/>
              <a:t>GIVE DIRECTION</a:t>
            </a:r>
          </a:p>
        </p:txBody>
      </p:sp>
      <p:grpSp>
        <p:nvGrpSpPr>
          <p:cNvPr id="21" name="Group 20">
            <a:extLst>
              <a:ext uri="{FF2B5EF4-FFF2-40B4-BE49-F238E27FC236}">
                <a16:creationId xmlns:a16="http://schemas.microsoft.com/office/drawing/2014/main" id="{CDCE814B-3413-4A83-86FC-D1D1E049BCA7}"/>
              </a:ext>
            </a:extLst>
          </p:cNvPr>
          <p:cNvGrpSpPr/>
          <p:nvPr/>
        </p:nvGrpSpPr>
        <p:grpSpPr>
          <a:xfrm>
            <a:off x="276583" y="2336760"/>
            <a:ext cx="4837175" cy="1744527"/>
            <a:chOff x="276583" y="2336760"/>
            <a:chExt cx="4837175" cy="1744527"/>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744527"/>
              <a:chOff x="685801" y="2492015"/>
              <a:chExt cx="4837175" cy="1744527"/>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Provide student instructions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Ask thought provoking questions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Give context to a resource</a:t>
                </a: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INSTRUCTOR’S NOTE</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0" name="Graphic 19" descr="Scribble with solid fill">
              <a:extLst>
                <a:ext uri="{FF2B5EF4-FFF2-40B4-BE49-F238E27FC236}">
                  <a16:creationId xmlns:a16="http://schemas.microsoft.com/office/drawing/2014/main" id="{18B676FD-AEE0-4174-AEDC-DAB53CE6D7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778" y="2514724"/>
              <a:ext cx="574882" cy="574882"/>
            </a:xfrm>
            <a:prstGeom prst="rect">
              <a:avLst/>
            </a:prstGeom>
          </p:spPr>
        </p:pic>
      </p:grpSp>
      <p:grpSp>
        <p:nvGrpSpPr>
          <p:cNvPr id="3" name="Group 2">
            <a:extLst>
              <a:ext uri="{FF2B5EF4-FFF2-40B4-BE49-F238E27FC236}">
                <a16:creationId xmlns:a16="http://schemas.microsoft.com/office/drawing/2014/main" id="{90C80531-8381-4E00-A98F-EB314CF572C5}"/>
              </a:ext>
            </a:extLst>
          </p:cNvPr>
          <p:cNvGrpSpPr/>
          <p:nvPr/>
        </p:nvGrpSpPr>
        <p:grpSpPr>
          <a:xfrm>
            <a:off x="5318294" y="987552"/>
            <a:ext cx="5934903" cy="4629796"/>
            <a:chOff x="5318294" y="987552"/>
            <a:chExt cx="5934903" cy="4629796"/>
          </a:xfrm>
        </p:grpSpPr>
        <p:pic>
          <p:nvPicPr>
            <p:cNvPr id="4" name="Picture 3" descr="A screenshot of a computer&#10;&#10;Description automatically generated">
              <a:extLst>
                <a:ext uri="{FF2B5EF4-FFF2-40B4-BE49-F238E27FC236}">
                  <a16:creationId xmlns:a16="http://schemas.microsoft.com/office/drawing/2014/main" id="{2505BA53-EC77-43EB-85F8-393E8420930A}"/>
                </a:ext>
              </a:extLst>
            </p:cNvPr>
            <p:cNvPicPr>
              <a:picLocks noChangeAspect="1"/>
            </p:cNvPicPr>
            <p:nvPr/>
          </p:nvPicPr>
          <p:blipFill>
            <a:blip r:embed="rId5"/>
            <a:stretch>
              <a:fillRect/>
            </a:stretch>
          </p:blipFill>
          <p:spPr>
            <a:xfrm>
              <a:off x="5318294" y="987552"/>
              <a:ext cx="5934903" cy="4629796"/>
            </a:xfrm>
            <a:prstGeom prst="rect">
              <a:avLst/>
            </a:prstGeom>
            <a:ln w="15875">
              <a:solidFill>
                <a:schemeClr val="bg2">
                  <a:lumMod val="75000"/>
                </a:schemeClr>
              </a:solidFill>
            </a:ln>
          </p:spPr>
        </p:pic>
        <p:pic>
          <p:nvPicPr>
            <p:cNvPr id="23" name="Picture 22" descr="Graphical user interface, text, application, email&#10;&#10;Description automatically generated">
              <a:extLst>
                <a:ext uri="{FF2B5EF4-FFF2-40B4-BE49-F238E27FC236}">
                  <a16:creationId xmlns:a16="http://schemas.microsoft.com/office/drawing/2014/main" id="{7A63E1B2-2EFF-45CA-9813-BAA3BC896323}"/>
                </a:ext>
              </a:extLst>
            </p:cNvPr>
            <p:cNvPicPr>
              <a:picLocks noChangeAspect="1"/>
            </p:cNvPicPr>
            <p:nvPr/>
          </p:nvPicPr>
          <p:blipFill>
            <a:blip r:embed="rId6"/>
            <a:stretch>
              <a:fillRect/>
            </a:stretch>
          </p:blipFill>
          <p:spPr>
            <a:xfrm>
              <a:off x="5426675" y="2044974"/>
              <a:ext cx="4401873" cy="1190670"/>
            </a:xfrm>
            <a:prstGeom prst="rect">
              <a:avLst/>
            </a:prstGeom>
            <a:ln w="28575">
              <a:solidFill>
                <a:srgbClr val="009ECD"/>
              </a:solidFill>
            </a:ln>
          </p:spPr>
        </p:pic>
      </p:grpSp>
    </p:spTree>
    <p:extLst>
      <p:ext uri="{BB962C8B-B14F-4D97-AF65-F5344CB8AC3E}">
        <p14:creationId xmlns:p14="http://schemas.microsoft.com/office/powerpoint/2010/main" val="1141187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GIVE DIRECTION</a:t>
            </a:r>
          </a:p>
        </p:txBody>
      </p:sp>
      <p:grpSp>
        <p:nvGrpSpPr>
          <p:cNvPr id="21" name="Group 20">
            <a:extLst>
              <a:ext uri="{FF2B5EF4-FFF2-40B4-BE49-F238E27FC236}">
                <a16:creationId xmlns:a16="http://schemas.microsoft.com/office/drawing/2014/main" id="{CDCE814B-3413-4A83-86FC-D1D1E049BCA7}"/>
              </a:ext>
            </a:extLst>
          </p:cNvPr>
          <p:cNvGrpSpPr/>
          <p:nvPr/>
        </p:nvGrpSpPr>
        <p:grpSpPr>
          <a:xfrm>
            <a:off x="276583" y="2336760"/>
            <a:ext cx="4837175" cy="1744527"/>
            <a:chOff x="276583" y="2336760"/>
            <a:chExt cx="4837175" cy="1744527"/>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744527"/>
              <a:chOff x="685801" y="2492015"/>
              <a:chExt cx="4837175" cy="1744527"/>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Provide student instructions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Ask thought provoking questions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Give context to a resource</a:t>
                </a: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INSTRUCTOR’S NOTE</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0" name="Graphic 19" descr="Scribble with solid fill">
              <a:extLst>
                <a:ext uri="{FF2B5EF4-FFF2-40B4-BE49-F238E27FC236}">
                  <a16:creationId xmlns:a16="http://schemas.microsoft.com/office/drawing/2014/main" id="{18B676FD-AEE0-4174-AEDC-DAB53CE6D7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778" y="2514724"/>
              <a:ext cx="574882" cy="574882"/>
            </a:xfrm>
            <a:prstGeom prst="rect">
              <a:avLst/>
            </a:prstGeom>
          </p:spPr>
        </p:pic>
      </p:grpSp>
      <p:grpSp>
        <p:nvGrpSpPr>
          <p:cNvPr id="3" name="Group 2">
            <a:extLst>
              <a:ext uri="{FF2B5EF4-FFF2-40B4-BE49-F238E27FC236}">
                <a16:creationId xmlns:a16="http://schemas.microsoft.com/office/drawing/2014/main" id="{90C80531-8381-4E00-A98F-EB314CF572C5}"/>
              </a:ext>
            </a:extLst>
          </p:cNvPr>
          <p:cNvGrpSpPr/>
          <p:nvPr/>
        </p:nvGrpSpPr>
        <p:grpSpPr>
          <a:xfrm>
            <a:off x="5318294" y="987552"/>
            <a:ext cx="5934903" cy="4629796"/>
            <a:chOff x="5318294" y="987552"/>
            <a:chExt cx="5934903" cy="4629796"/>
          </a:xfrm>
        </p:grpSpPr>
        <p:pic>
          <p:nvPicPr>
            <p:cNvPr id="4" name="Picture 3" descr="A screenshot of a computer&#10;&#10;Description automatically generated">
              <a:extLst>
                <a:ext uri="{FF2B5EF4-FFF2-40B4-BE49-F238E27FC236}">
                  <a16:creationId xmlns:a16="http://schemas.microsoft.com/office/drawing/2014/main" id="{2505BA53-EC77-43EB-85F8-393E8420930A}"/>
                </a:ext>
              </a:extLst>
            </p:cNvPr>
            <p:cNvPicPr>
              <a:picLocks noChangeAspect="1"/>
            </p:cNvPicPr>
            <p:nvPr/>
          </p:nvPicPr>
          <p:blipFill>
            <a:blip r:embed="rId5"/>
            <a:stretch>
              <a:fillRect/>
            </a:stretch>
          </p:blipFill>
          <p:spPr>
            <a:xfrm>
              <a:off x="5318294" y="987552"/>
              <a:ext cx="5934903" cy="4629796"/>
            </a:xfrm>
            <a:prstGeom prst="rect">
              <a:avLst/>
            </a:prstGeom>
            <a:ln w="15875">
              <a:solidFill>
                <a:schemeClr val="bg2">
                  <a:lumMod val="75000"/>
                </a:schemeClr>
              </a:solidFill>
            </a:ln>
          </p:spPr>
        </p:pic>
        <p:pic>
          <p:nvPicPr>
            <p:cNvPr id="23" name="Picture 22" descr="Graphical user interface, text, application, email&#10;&#10;Description automatically generated">
              <a:extLst>
                <a:ext uri="{FF2B5EF4-FFF2-40B4-BE49-F238E27FC236}">
                  <a16:creationId xmlns:a16="http://schemas.microsoft.com/office/drawing/2014/main" id="{7A63E1B2-2EFF-45CA-9813-BAA3BC896323}"/>
                </a:ext>
              </a:extLst>
            </p:cNvPr>
            <p:cNvPicPr>
              <a:picLocks noChangeAspect="1"/>
            </p:cNvPicPr>
            <p:nvPr/>
          </p:nvPicPr>
          <p:blipFill>
            <a:blip r:embed="rId6"/>
            <a:stretch>
              <a:fillRect/>
            </a:stretch>
          </p:blipFill>
          <p:spPr>
            <a:xfrm>
              <a:off x="5426675" y="2044974"/>
              <a:ext cx="4401873" cy="1190670"/>
            </a:xfrm>
            <a:prstGeom prst="rect">
              <a:avLst/>
            </a:prstGeom>
            <a:ln w="28575">
              <a:solidFill>
                <a:srgbClr val="009ECD"/>
              </a:solidFill>
            </a:ln>
          </p:spPr>
        </p:pic>
      </p:grpSp>
      <p:grpSp>
        <p:nvGrpSpPr>
          <p:cNvPr id="6" name="Group 5">
            <a:extLst>
              <a:ext uri="{FF2B5EF4-FFF2-40B4-BE49-F238E27FC236}">
                <a16:creationId xmlns:a16="http://schemas.microsoft.com/office/drawing/2014/main" id="{E45F48D5-F31B-4EF9-B77E-B7979481B235}"/>
              </a:ext>
            </a:extLst>
          </p:cNvPr>
          <p:cNvGrpSpPr/>
          <p:nvPr/>
        </p:nvGrpSpPr>
        <p:grpSpPr>
          <a:xfrm>
            <a:off x="6526060" y="1562383"/>
            <a:ext cx="5500445" cy="4374871"/>
            <a:chOff x="6526060" y="1562383"/>
            <a:chExt cx="5500445" cy="4374871"/>
          </a:xfrm>
        </p:grpSpPr>
        <p:pic>
          <p:nvPicPr>
            <p:cNvPr id="14" name="Picture 13" descr="Graphical user interface, text&#10;&#10;Description automatically generated">
              <a:extLst>
                <a:ext uri="{FF2B5EF4-FFF2-40B4-BE49-F238E27FC236}">
                  <a16:creationId xmlns:a16="http://schemas.microsoft.com/office/drawing/2014/main" id="{3D735419-5AD4-4426-BD18-DDC96C8C92EF}"/>
                </a:ext>
              </a:extLst>
            </p:cNvPr>
            <p:cNvPicPr>
              <a:picLocks noChangeAspect="1"/>
            </p:cNvPicPr>
            <p:nvPr/>
          </p:nvPicPr>
          <p:blipFill>
            <a:blip r:embed="rId7"/>
            <a:stretch>
              <a:fillRect/>
            </a:stretch>
          </p:blipFill>
          <p:spPr>
            <a:xfrm>
              <a:off x="6526060" y="1562383"/>
              <a:ext cx="4931673" cy="4374871"/>
            </a:xfrm>
            <a:prstGeom prst="rect">
              <a:avLst/>
            </a:prstGeom>
            <a:ln w="15875">
              <a:solidFill>
                <a:schemeClr val="bg2">
                  <a:lumMod val="75000"/>
                </a:schemeClr>
              </a:solidFill>
            </a:ln>
          </p:spPr>
        </p:pic>
        <p:pic>
          <p:nvPicPr>
            <p:cNvPr id="15" name="Picture 14" descr="A picture containing chart&#10;&#10;Description automatically generated">
              <a:extLst>
                <a:ext uri="{FF2B5EF4-FFF2-40B4-BE49-F238E27FC236}">
                  <a16:creationId xmlns:a16="http://schemas.microsoft.com/office/drawing/2014/main" id="{741FF41B-1F51-48DF-9C20-73F59272D2A1}"/>
                </a:ext>
              </a:extLst>
            </p:cNvPr>
            <p:cNvPicPr>
              <a:picLocks noChangeAspect="1"/>
            </p:cNvPicPr>
            <p:nvPr/>
          </p:nvPicPr>
          <p:blipFill>
            <a:blip r:embed="rId8"/>
            <a:stretch>
              <a:fillRect/>
            </a:stretch>
          </p:blipFill>
          <p:spPr>
            <a:xfrm>
              <a:off x="6618775" y="2737579"/>
              <a:ext cx="5407730" cy="704053"/>
            </a:xfrm>
            <a:prstGeom prst="rect">
              <a:avLst/>
            </a:prstGeom>
            <a:ln w="28575">
              <a:solidFill>
                <a:srgbClr val="009ECD"/>
              </a:solidFill>
            </a:ln>
          </p:spPr>
        </p:pic>
      </p:grpSp>
    </p:spTree>
    <p:extLst>
      <p:ext uri="{BB962C8B-B14F-4D97-AF65-F5344CB8AC3E}">
        <p14:creationId xmlns:p14="http://schemas.microsoft.com/office/powerpoint/2010/main" val="3994231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dirty="0"/>
              <a:t>HIGHLIGHT KEY POINTS</a:t>
            </a:r>
          </a:p>
        </p:txBody>
      </p:sp>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836860"/>
            <a:chOff x="685801" y="2492015"/>
            <a:chExt cx="4837175" cy="1836860"/>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Highlight words, sentences, paragraphs or sections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Ask questions, give specific instructions, or provide clarification</a:t>
              </a: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ANNOTATE</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4" name="Graphic 13" descr="Right pointing backhand index with solid fill">
            <a:extLst>
              <a:ext uri="{FF2B5EF4-FFF2-40B4-BE49-F238E27FC236}">
                <a16:creationId xmlns:a16="http://schemas.microsoft.com/office/drawing/2014/main" id="{17CD9116-2263-40E2-9924-CFD4729209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057" y="2450206"/>
            <a:ext cx="757993" cy="757993"/>
          </a:xfrm>
          <a:prstGeom prst="rect">
            <a:avLst/>
          </a:prstGeom>
        </p:spPr>
      </p:pic>
      <p:grpSp>
        <p:nvGrpSpPr>
          <p:cNvPr id="16" name="Group 15">
            <a:extLst>
              <a:ext uri="{FF2B5EF4-FFF2-40B4-BE49-F238E27FC236}">
                <a16:creationId xmlns:a16="http://schemas.microsoft.com/office/drawing/2014/main" id="{1A925662-B834-4166-ACFE-E55940D4A54F}"/>
              </a:ext>
            </a:extLst>
          </p:cNvPr>
          <p:cNvGrpSpPr/>
          <p:nvPr/>
        </p:nvGrpSpPr>
        <p:grpSpPr>
          <a:xfrm>
            <a:off x="5458389" y="987552"/>
            <a:ext cx="6268725" cy="5031966"/>
            <a:chOff x="5458389" y="987552"/>
            <a:chExt cx="6268725" cy="5031966"/>
          </a:xfrm>
        </p:grpSpPr>
        <p:pic>
          <p:nvPicPr>
            <p:cNvPr id="7" name="Picture 6" descr="Graphical user interface, text&#10;&#10;Description automatically generated">
              <a:extLst>
                <a:ext uri="{FF2B5EF4-FFF2-40B4-BE49-F238E27FC236}">
                  <a16:creationId xmlns:a16="http://schemas.microsoft.com/office/drawing/2014/main" id="{5AC136C3-7E75-4980-8CF2-4E26CD068438}"/>
                </a:ext>
              </a:extLst>
            </p:cNvPr>
            <p:cNvPicPr>
              <a:picLocks noChangeAspect="1"/>
            </p:cNvPicPr>
            <p:nvPr/>
          </p:nvPicPr>
          <p:blipFill>
            <a:blip r:embed="rId5"/>
            <a:stretch>
              <a:fillRect/>
            </a:stretch>
          </p:blipFill>
          <p:spPr>
            <a:xfrm>
              <a:off x="5458389" y="987552"/>
              <a:ext cx="5934903" cy="4763165"/>
            </a:xfrm>
            <a:prstGeom prst="rect">
              <a:avLst/>
            </a:prstGeom>
            <a:ln w="15875">
              <a:solidFill>
                <a:schemeClr val="bg2">
                  <a:lumMod val="75000"/>
                </a:schemeClr>
              </a:solidFill>
            </a:ln>
          </p:spPr>
        </p:pic>
        <p:pic>
          <p:nvPicPr>
            <p:cNvPr id="15" name="Picture 14" descr="Graphical user interface, text, application, chat or text message&#10;&#10;Description automatically generated">
              <a:extLst>
                <a:ext uri="{FF2B5EF4-FFF2-40B4-BE49-F238E27FC236}">
                  <a16:creationId xmlns:a16="http://schemas.microsoft.com/office/drawing/2014/main" id="{F36898A2-05AB-406B-A5AF-049E027F608E}"/>
                </a:ext>
              </a:extLst>
            </p:cNvPr>
            <p:cNvPicPr>
              <a:picLocks noChangeAspect="1"/>
            </p:cNvPicPr>
            <p:nvPr/>
          </p:nvPicPr>
          <p:blipFill>
            <a:blip r:embed="rId6"/>
            <a:stretch>
              <a:fillRect/>
            </a:stretch>
          </p:blipFill>
          <p:spPr>
            <a:xfrm>
              <a:off x="9421742" y="2942514"/>
              <a:ext cx="2305372" cy="3077004"/>
            </a:xfrm>
            <a:prstGeom prst="rect">
              <a:avLst/>
            </a:prstGeom>
            <a:ln w="28575">
              <a:solidFill>
                <a:srgbClr val="009ECD"/>
              </a:solidFill>
            </a:ln>
          </p:spPr>
        </p:pic>
      </p:grpSp>
    </p:spTree>
    <p:extLst>
      <p:ext uri="{BB962C8B-B14F-4D97-AF65-F5344CB8AC3E}">
        <p14:creationId xmlns:p14="http://schemas.microsoft.com/office/powerpoint/2010/main" val="2638766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HIGHLIGHT KEY POINTS</a:t>
            </a:r>
          </a:p>
        </p:txBody>
      </p:sp>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836860"/>
            <a:chOff x="685801" y="2492015"/>
            <a:chExt cx="4837175" cy="1836860"/>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Highlight words, sentences, paragraphs or sections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Ask questions, give specific instructions, or provide clarification</a:t>
              </a: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ANNOTATE</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4" name="Graphic 13" descr="Right pointing backhand index with solid fill">
            <a:extLst>
              <a:ext uri="{FF2B5EF4-FFF2-40B4-BE49-F238E27FC236}">
                <a16:creationId xmlns:a16="http://schemas.microsoft.com/office/drawing/2014/main" id="{17CD9116-2263-40E2-9924-CFD4729209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057" y="2450206"/>
            <a:ext cx="757993" cy="757993"/>
          </a:xfrm>
          <a:prstGeom prst="rect">
            <a:avLst/>
          </a:prstGeom>
        </p:spPr>
      </p:pic>
      <p:grpSp>
        <p:nvGrpSpPr>
          <p:cNvPr id="16" name="Group 15">
            <a:extLst>
              <a:ext uri="{FF2B5EF4-FFF2-40B4-BE49-F238E27FC236}">
                <a16:creationId xmlns:a16="http://schemas.microsoft.com/office/drawing/2014/main" id="{1A925662-B834-4166-ACFE-E55940D4A54F}"/>
              </a:ext>
            </a:extLst>
          </p:cNvPr>
          <p:cNvGrpSpPr/>
          <p:nvPr/>
        </p:nvGrpSpPr>
        <p:grpSpPr>
          <a:xfrm>
            <a:off x="5458389" y="987552"/>
            <a:ext cx="6268725" cy="5031966"/>
            <a:chOff x="5458389" y="987552"/>
            <a:chExt cx="6268725" cy="5031966"/>
          </a:xfrm>
        </p:grpSpPr>
        <p:pic>
          <p:nvPicPr>
            <p:cNvPr id="7" name="Picture 6" descr="Graphical user interface, text&#10;&#10;Description automatically generated">
              <a:extLst>
                <a:ext uri="{FF2B5EF4-FFF2-40B4-BE49-F238E27FC236}">
                  <a16:creationId xmlns:a16="http://schemas.microsoft.com/office/drawing/2014/main" id="{5AC136C3-7E75-4980-8CF2-4E26CD068438}"/>
                </a:ext>
              </a:extLst>
            </p:cNvPr>
            <p:cNvPicPr>
              <a:picLocks noChangeAspect="1"/>
            </p:cNvPicPr>
            <p:nvPr/>
          </p:nvPicPr>
          <p:blipFill>
            <a:blip r:embed="rId5"/>
            <a:stretch>
              <a:fillRect/>
            </a:stretch>
          </p:blipFill>
          <p:spPr>
            <a:xfrm>
              <a:off x="5458389" y="987552"/>
              <a:ext cx="5934903" cy="4763165"/>
            </a:xfrm>
            <a:prstGeom prst="rect">
              <a:avLst/>
            </a:prstGeom>
            <a:ln w="15875">
              <a:solidFill>
                <a:schemeClr val="bg2">
                  <a:lumMod val="75000"/>
                </a:schemeClr>
              </a:solidFill>
            </a:ln>
          </p:spPr>
        </p:pic>
        <p:pic>
          <p:nvPicPr>
            <p:cNvPr id="15" name="Picture 14" descr="Graphical user interface, text, application, chat or text message&#10;&#10;Description automatically generated">
              <a:extLst>
                <a:ext uri="{FF2B5EF4-FFF2-40B4-BE49-F238E27FC236}">
                  <a16:creationId xmlns:a16="http://schemas.microsoft.com/office/drawing/2014/main" id="{F36898A2-05AB-406B-A5AF-049E027F608E}"/>
                </a:ext>
              </a:extLst>
            </p:cNvPr>
            <p:cNvPicPr>
              <a:picLocks noChangeAspect="1"/>
            </p:cNvPicPr>
            <p:nvPr/>
          </p:nvPicPr>
          <p:blipFill>
            <a:blip r:embed="rId6"/>
            <a:stretch>
              <a:fillRect/>
            </a:stretch>
          </p:blipFill>
          <p:spPr>
            <a:xfrm>
              <a:off x="9421742" y="2942514"/>
              <a:ext cx="2305372" cy="3077004"/>
            </a:xfrm>
            <a:prstGeom prst="rect">
              <a:avLst/>
            </a:prstGeom>
            <a:ln w="28575">
              <a:solidFill>
                <a:srgbClr val="009ECD"/>
              </a:solidFill>
            </a:ln>
          </p:spPr>
        </p:pic>
      </p:grpSp>
      <p:pic>
        <p:nvPicPr>
          <p:cNvPr id="4" name="Picture 3" descr="Graphical user interface, text, application&#10;&#10;Description automatically generated">
            <a:extLst>
              <a:ext uri="{FF2B5EF4-FFF2-40B4-BE49-F238E27FC236}">
                <a16:creationId xmlns:a16="http://schemas.microsoft.com/office/drawing/2014/main" id="{D6A022C0-4F2D-475A-84CB-12D522A40FFE}"/>
              </a:ext>
            </a:extLst>
          </p:cNvPr>
          <p:cNvPicPr>
            <a:picLocks noChangeAspect="1"/>
          </p:cNvPicPr>
          <p:nvPr/>
        </p:nvPicPr>
        <p:blipFill>
          <a:blip r:embed="rId7"/>
          <a:stretch>
            <a:fillRect/>
          </a:stretch>
        </p:blipFill>
        <p:spPr>
          <a:xfrm>
            <a:off x="5113758" y="924133"/>
            <a:ext cx="6844024" cy="5126129"/>
          </a:xfrm>
          <a:prstGeom prst="rect">
            <a:avLst/>
          </a:prstGeom>
          <a:ln w="15875">
            <a:solidFill>
              <a:schemeClr val="bg2">
                <a:lumMod val="75000"/>
              </a:schemeClr>
            </a:solidFill>
          </a:ln>
        </p:spPr>
      </p:pic>
    </p:spTree>
    <p:extLst>
      <p:ext uri="{BB962C8B-B14F-4D97-AF65-F5344CB8AC3E}">
        <p14:creationId xmlns:p14="http://schemas.microsoft.com/office/powerpoint/2010/main" val="3222151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HIGHLIGHT KEY POINTS</a:t>
            </a:r>
          </a:p>
        </p:txBody>
      </p:sp>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344418"/>
            <a:chOff x="685801" y="2492015"/>
            <a:chExt cx="4837175" cy="1344418"/>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“Cut” a piece of the text for students to read</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Students will only see the Clipping</a:t>
              </a: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CLIPPINGS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4" name="Graphic 13" descr="Right pointing backhand index with solid fill">
            <a:extLst>
              <a:ext uri="{FF2B5EF4-FFF2-40B4-BE49-F238E27FC236}">
                <a16:creationId xmlns:a16="http://schemas.microsoft.com/office/drawing/2014/main" id="{17CD9116-2263-40E2-9924-CFD4729209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057" y="2450206"/>
            <a:ext cx="757993" cy="757993"/>
          </a:xfrm>
          <a:prstGeom prst="rect">
            <a:avLst/>
          </a:prstGeom>
        </p:spPr>
      </p:pic>
      <p:grpSp>
        <p:nvGrpSpPr>
          <p:cNvPr id="10" name="Group 9">
            <a:extLst>
              <a:ext uri="{FF2B5EF4-FFF2-40B4-BE49-F238E27FC236}">
                <a16:creationId xmlns:a16="http://schemas.microsoft.com/office/drawing/2014/main" id="{4FB59419-9FFD-4BF2-86A4-73C476C8940B}"/>
              </a:ext>
            </a:extLst>
          </p:cNvPr>
          <p:cNvGrpSpPr/>
          <p:nvPr/>
        </p:nvGrpSpPr>
        <p:grpSpPr>
          <a:xfrm>
            <a:off x="4963821" y="952153"/>
            <a:ext cx="7097115" cy="4953691"/>
            <a:chOff x="4963821" y="952153"/>
            <a:chExt cx="7097115" cy="4953691"/>
          </a:xfrm>
        </p:grpSpPr>
        <p:pic>
          <p:nvPicPr>
            <p:cNvPr id="4" name="Picture 3" descr="Graphical user interface, text, application, email&#10;&#10;Description automatically generated">
              <a:extLst>
                <a:ext uri="{FF2B5EF4-FFF2-40B4-BE49-F238E27FC236}">
                  <a16:creationId xmlns:a16="http://schemas.microsoft.com/office/drawing/2014/main" id="{AC1F034C-B22E-423C-820C-D46189AAABD5}"/>
                </a:ext>
              </a:extLst>
            </p:cNvPr>
            <p:cNvPicPr>
              <a:picLocks noChangeAspect="1"/>
            </p:cNvPicPr>
            <p:nvPr/>
          </p:nvPicPr>
          <p:blipFill>
            <a:blip r:embed="rId5"/>
            <a:stretch>
              <a:fillRect/>
            </a:stretch>
          </p:blipFill>
          <p:spPr>
            <a:xfrm>
              <a:off x="4963821" y="952153"/>
              <a:ext cx="7097115" cy="4953691"/>
            </a:xfrm>
            <a:prstGeom prst="rect">
              <a:avLst/>
            </a:prstGeom>
            <a:ln w="15875">
              <a:solidFill>
                <a:schemeClr val="bg2">
                  <a:lumMod val="75000"/>
                </a:schemeClr>
              </a:solidFill>
            </a:ln>
          </p:spPr>
        </p:pic>
        <p:pic>
          <p:nvPicPr>
            <p:cNvPr id="7" name="Picture 6" descr="Graphical user interface, text, application&#10;&#10;Description automatically generated">
              <a:extLst>
                <a:ext uri="{FF2B5EF4-FFF2-40B4-BE49-F238E27FC236}">
                  <a16:creationId xmlns:a16="http://schemas.microsoft.com/office/drawing/2014/main" id="{DC572E77-43F2-4503-9075-F8D12707FB8B}"/>
                </a:ext>
              </a:extLst>
            </p:cNvPr>
            <p:cNvPicPr>
              <a:picLocks noChangeAspect="1"/>
            </p:cNvPicPr>
            <p:nvPr/>
          </p:nvPicPr>
          <p:blipFill>
            <a:blip r:embed="rId6"/>
            <a:stretch>
              <a:fillRect/>
            </a:stretch>
          </p:blipFill>
          <p:spPr>
            <a:xfrm>
              <a:off x="9707671" y="1145850"/>
              <a:ext cx="2207746" cy="4522950"/>
            </a:xfrm>
            <a:prstGeom prst="rect">
              <a:avLst/>
            </a:prstGeom>
            <a:ln w="28575">
              <a:solidFill>
                <a:srgbClr val="009ECD"/>
              </a:solidFill>
            </a:ln>
          </p:spPr>
        </p:pic>
      </p:grpSp>
    </p:spTree>
    <p:extLst>
      <p:ext uri="{BB962C8B-B14F-4D97-AF65-F5344CB8AC3E}">
        <p14:creationId xmlns:p14="http://schemas.microsoft.com/office/powerpoint/2010/main" val="2258809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2B51-5480-4599-7B60-EB990178FB65}"/>
              </a:ext>
            </a:extLst>
          </p:cNvPr>
          <p:cNvSpPr>
            <a:spLocks noGrp="1"/>
          </p:cNvSpPr>
          <p:nvPr>
            <p:ph type="title"/>
          </p:nvPr>
        </p:nvSpPr>
        <p:spPr/>
        <p:txBody>
          <a:bodyPr/>
          <a:lstStyle/>
          <a:p>
            <a:r>
              <a:rPr lang="en-US" dirty="0"/>
              <a:t>INTEGRATE INTO YOUR LMS</a:t>
            </a:r>
          </a:p>
        </p:txBody>
      </p:sp>
    </p:spTree>
    <p:extLst>
      <p:ext uri="{BB962C8B-B14F-4D97-AF65-F5344CB8AC3E}">
        <p14:creationId xmlns:p14="http://schemas.microsoft.com/office/powerpoint/2010/main" val="3316076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HIGHLIGHT KEY POINTS</a:t>
            </a:r>
          </a:p>
        </p:txBody>
      </p:sp>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344418"/>
            <a:chOff x="685801" y="2492015"/>
            <a:chExt cx="4837175" cy="1344418"/>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“Cut” a piece of the text for students to read</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Students will only see the Clipping</a:t>
              </a: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CLIPPINGS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4" name="Graphic 13" descr="Right pointing backhand index with solid fill">
            <a:extLst>
              <a:ext uri="{FF2B5EF4-FFF2-40B4-BE49-F238E27FC236}">
                <a16:creationId xmlns:a16="http://schemas.microsoft.com/office/drawing/2014/main" id="{17CD9116-2263-40E2-9924-CFD4729209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057" y="2450206"/>
            <a:ext cx="757993" cy="757993"/>
          </a:xfrm>
          <a:prstGeom prst="rect">
            <a:avLst/>
          </a:prstGeom>
        </p:spPr>
      </p:pic>
      <p:grpSp>
        <p:nvGrpSpPr>
          <p:cNvPr id="6" name="Group 5">
            <a:extLst>
              <a:ext uri="{FF2B5EF4-FFF2-40B4-BE49-F238E27FC236}">
                <a16:creationId xmlns:a16="http://schemas.microsoft.com/office/drawing/2014/main" id="{E8EB55BB-DD45-4666-A705-FF31B61DBD58}"/>
              </a:ext>
            </a:extLst>
          </p:cNvPr>
          <p:cNvGrpSpPr/>
          <p:nvPr/>
        </p:nvGrpSpPr>
        <p:grpSpPr>
          <a:xfrm>
            <a:off x="4963821" y="928670"/>
            <a:ext cx="7097115" cy="4953691"/>
            <a:chOff x="4963821" y="928670"/>
            <a:chExt cx="7097115" cy="4953691"/>
          </a:xfrm>
        </p:grpSpPr>
        <p:pic>
          <p:nvPicPr>
            <p:cNvPr id="4" name="Picture 3" descr="Graphical user interface, text, application, email&#10;&#10;Description automatically generated">
              <a:extLst>
                <a:ext uri="{FF2B5EF4-FFF2-40B4-BE49-F238E27FC236}">
                  <a16:creationId xmlns:a16="http://schemas.microsoft.com/office/drawing/2014/main" id="{AC1F034C-B22E-423C-820C-D46189AAABD5}"/>
                </a:ext>
              </a:extLst>
            </p:cNvPr>
            <p:cNvPicPr>
              <a:picLocks noChangeAspect="1"/>
            </p:cNvPicPr>
            <p:nvPr/>
          </p:nvPicPr>
          <p:blipFill>
            <a:blip r:embed="rId5"/>
            <a:stretch>
              <a:fillRect/>
            </a:stretch>
          </p:blipFill>
          <p:spPr>
            <a:xfrm>
              <a:off x="4963821" y="928670"/>
              <a:ext cx="7097115" cy="4953691"/>
            </a:xfrm>
            <a:prstGeom prst="rect">
              <a:avLst/>
            </a:prstGeom>
            <a:ln w="15875">
              <a:solidFill>
                <a:schemeClr val="bg2">
                  <a:lumMod val="75000"/>
                </a:schemeClr>
              </a:solidFill>
            </a:ln>
          </p:spPr>
        </p:pic>
        <p:sp>
          <p:nvSpPr>
            <p:cNvPr id="3" name="Rectangle 2">
              <a:extLst>
                <a:ext uri="{FF2B5EF4-FFF2-40B4-BE49-F238E27FC236}">
                  <a16:creationId xmlns:a16="http://schemas.microsoft.com/office/drawing/2014/main" id="{F4B3B8CE-56A9-4DC3-A307-9EBCDE02D5D1}"/>
                </a:ext>
              </a:extLst>
            </p:cNvPr>
            <p:cNvSpPr/>
            <p:nvPr/>
          </p:nvSpPr>
          <p:spPr>
            <a:xfrm>
              <a:off x="4963821" y="4233797"/>
              <a:ext cx="4455752" cy="1648564"/>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949826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dirty="0"/>
              <a:t>ORGANIZE MATERIALS</a:t>
            </a:r>
          </a:p>
        </p:txBody>
      </p:sp>
      <p:grpSp>
        <p:nvGrpSpPr>
          <p:cNvPr id="7" name="Group 6">
            <a:extLst>
              <a:ext uri="{FF2B5EF4-FFF2-40B4-BE49-F238E27FC236}">
                <a16:creationId xmlns:a16="http://schemas.microsoft.com/office/drawing/2014/main" id="{B4D84B7C-6733-48C1-B96A-BED24858A4C5}"/>
              </a:ext>
            </a:extLst>
          </p:cNvPr>
          <p:cNvGrpSpPr/>
          <p:nvPr/>
        </p:nvGrpSpPr>
        <p:grpSpPr>
          <a:xfrm>
            <a:off x="231272" y="2361812"/>
            <a:ext cx="4837175" cy="2883301"/>
            <a:chOff x="276583" y="2336760"/>
            <a:chExt cx="4837175" cy="2883301"/>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2883301"/>
              <a:chOff x="685801" y="2492015"/>
              <a:chExt cx="4837175" cy="2883301"/>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Save resources for yourself, or to share with students and colleagues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Add tags and arrange resource order for complete customization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Hide or show materials for students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Share copies or collaborate within one folder</a:t>
                </a: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FOLDERS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with solid fill">
              <a:extLst>
                <a:ext uri="{FF2B5EF4-FFF2-40B4-BE49-F238E27FC236}">
                  <a16:creationId xmlns:a16="http://schemas.microsoft.com/office/drawing/2014/main" id="{B05987D6-7CF1-42E7-A44E-CD70F2061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362" y="2503053"/>
              <a:ext cx="621269" cy="621269"/>
            </a:xfrm>
            <a:prstGeom prst="rect">
              <a:avLst/>
            </a:prstGeom>
          </p:spPr>
        </p:pic>
      </p:grpSp>
      <p:grpSp>
        <p:nvGrpSpPr>
          <p:cNvPr id="4" name="Group 3">
            <a:extLst>
              <a:ext uri="{FF2B5EF4-FFF2-40B4-BE49-F238E27FC236}">
                <a16:creationId xmlns:a16="http://schemas.microsoft.com/office/drawing/2014/main" id="{C1910D39-7147-0F0C-8697-6B5121154F14}"/>
              </a:ext>
            </a:extLst>
          </p:cNvPr>
          <p:cNvGrpSpPr/>
          <p:nvPr/>
        </p:nvGrpSpPr>
        <p:grpSpPr>
          <a:xfrm>
            <a:off x="5323562" y="1027281"/>
            <a:ext cx="6531387" cy="4803438"/>
            <a:chOff x="5323562" y="1027281"/>
            <a:chExt cx="6531387" cy="4803438"/>
          </a:xfrm>
        </p:grpSpPr>
        <p:pic>
          <p:nvPicPr>
            <p:cNvPr id="16" name="Picture 15" descr="Graphical user interface&#10;&#10;Description automatically generated">
              <a:extLst>
                <a:ext uri="{FF2B5EF4-FFF2-40B4-BE49-F238E27FC236}">
                  <a16:creationId xmlns:a16="http://schemas.microsoft.com/office/drawing/2014/main" id="{0C185500-478F-4196-BEF3-7095B4AEA29A}"/>
                </a:ext>
              </a:extLst>
            </p:cNvPr>
            <p:cNvPicPr>
              <a:picLocks noChangeAspect="1"/>
            </p:cNvPicPr>
            <p:nvPr/>
          </p:nvPicPr>
          <p:blipFill>
            <a:blip r:embed="rId5"/>
            <a:stretch>
              <a:fillRect/>
            </a:stretch>
          </p:blipFill>
          <p:spPr>
            <a:xfrm>
              <a:off x="5323562" y="1027281"/>
              <a:ext cx="6531387" cy="4803438"/>
            </a:xfrm>
            <a:prstGeom prst="rect">
              <a:avLst/>
            </a:prstGeom>
            <a:ln w="15875">
              <a:solidFill>
                <a:schemeClr val="bg2">
                  <a:lumMod val="75000"/>
                </a:schemeClr>
              </a:solidFill>
            </a:ln>
          </p:spPr>
        </p:pic>
        <p:pic>
          <p:nvPicPr>
            <p:cNvPr id="3" name="Picture 2" descr="Graphical user interface, text, application&#10;&#10;Description automatically generated">
              <a:extLst>
                <a:ext uri="{FF2B5EF4-FFF2-40B4-BE49-F238E27FC236}">
                  <a16:creationId xmlns:a16="http://schemas.microsoft.com/office/drawing/2014/main" id="{83975C2F-5D91-836F-BD48-1A46ED9D941E}"/>
                </a:ext>
              </a:extLst>
            </p:cNvPr>
            <p:cNvPicPr>
              <a:picLocks noChangeAspect="1"/>
            </p:cNvPicPr>
            <p:nvPr/>
          </p:nvPicPr>
          <p:blipFill rotWithShape="1">
            <a:blip r:embed="rId6"/>
            <a:srcRect l="65647" t="25544" r="29906" b="68827"/>
            <a:stretch/>
          </p:blipFill>
          <p:spPr>
            <a:xfrm>
              <a:off x="9626885" y="1344988"/>
              <a:ext cx="359597" cy="241814"/>
            </a:xfrm>
            <a:prstGeom prst="rect">
              <a:avLst/>
            </a:prstGeom>
            <a:ln w="28575">
              <a:noFill/>
            </a:ln>
          </p:spPr>
        </p:pic>
      </p:grpSp>
    </p:spTree>
    <p:extLst>
      <p:ext uri="{BB962C8B-B14F-4D97-AF65-F5344CB8AC3E}">
        <p14:creationId xmlns:p14="http://schemas.microsoft.com/office/powerpoint/2010/main" val="3050869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ORGANIZE MATERIALS</a:t>
            </a:r>
          </a:p>
        </p:txBody>
      </p:sp>
      <p:grpSp>
        <p:nvGrpSpPr>
          <p:cNvPr id="7" name="Group 6">
            <a:extLst>
              <a:ext uri="{FF2B5EF4-FFF2-40B4-BE49-F238E27FC236}">
                <a16:creationId xmlns:a16="http://schemas.microsoft.com/office/drawing/2014/main" id="{B4D84B7C-6733-48C1-B96A-BED24858A4C5}"/>
              </a:ext>
            </a:extLst>
          </p:cNvPr>
          <p:cNvGrpSpPr/>
          <p:nvPr/>
        </p:nvGrpSpPr>
        <p:grpSpPr>
          <a:xfrm>
            <a:off x="231272" y="2361812"/>
            <a:ext cx="4837175" cy="1190529"/>
            <a:chOff x="276583" y="2336760"/>
            <a:chExt cx="4837175" cy="1190529"/>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190529"/>
              <a:chOff x="685801" y="2492015"/>
              <a:chExt cx="4837175" cy="1190529"/>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Found under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My Class Resources </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option in the top right of the header.</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FOLDERS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with solid fill">
              <a:extLst>
                <a:ext uri="{FF2B5EF4-FFF2-40B4-BE49-F238E27FC236}">
                  <a16:creationId xmlns:a16="http://schemas.microsoft.com/office/drawing/2014/main" id="{B05987D6-7CF1-42E7-A44E-CD70F2061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362" y="2503053"/>
              <a:ext cx="621269" cy="621269"/>
            </a:xfrm>
            <a:prstGeom prst="rect">
              <a:avLst/>
            </a:prstGeom>
          </p:spPr>
        </p:pic>
      </p:grpSp>
      <p:grpSp>
        <p:nvGrpSpPr>
          <p:cNvPr id="10" name="Group 9">
            <a:extLst>
              <a:ext uri="{FF2B5EF4-FFF2-40B4-BE49-F238E27FC236}">
                <a16:creationId xmlns:a16="http://schemas.microsoft.com/office/drawing/2014/main" id="{231A3060-8C93-9EA1-01C8-39D3737E73A9}"/>
              </a:ext>
            </a:extLst>
          </p:cNvPr>
          <p:cNvGrpSpPr/>
          <p:nvPr/>
        </p:nvGrpSpPr>
        <p:grpSpPr>
          <a:xfrm>
            <a:off x="5323562" y="1027281"/>
            <a:ext cx="6531387" cy="4803438"/>
            <a:chOff x="5323562" y="1027281"/>
            <a:chExt cx="6531387" cy="4803438"/>
          </a:xfrm>
        </p:grpSpPr>
        <p:grpSp>
          <p:nvGrpSpPr>
            <p:cNvPr id="6" name="Group 5">
              <a:extLst>
                <a:ext uri="{FF2B5EF4-FFF2-40B4-BE49-F238E27FC236}">
                  <a16:creationId xmlns:a16="http://schemas.microsoft.com/office/drawing/2014/main" id="{CA22C04B-4DF4-4897-ADFE-E748206700C7}"/>
                </a:ext>
              </a:extLst>
            </p:cNvPr>
            <p:cNvGrpSpPr/>
            <p:nvPr/>
          </p:nvGrpSpPr>
          <p:grpSpPr>
            <a:xfrm>
              <a:off x="5323562" y="1027281"/>
              <a:ext cx="6531387" cy="4803438"/>
              <a:chOff x="5323562" y="1027281"/>
              <a:chExt cx="6531387" cy="4803438"/>
            </a:xfrm>
          </p:grpSpPr>
          <p:pic>
            <p:nvPicPr>
              <p:cNvPr id="16" name="Picture 15" descr="Graphical user interface&#10;&#10;Description automatically generated">
                <a:extLst>
                  <a:ext uri="{FF2B5EF4-FFF2-40B4-BE49-F238E27FC236}">
                    <a16:creationId xmlns:a16="http://schemas.microsoft.com/office/drawing/2014/main" id="{0C185500-478F-4196-BEF3-7095B4AEA29A}"/>
                  </a:ext>
                </a:extLst>
              </p:cNvPr>
              <p:cNvPicPr>
                <a:picLocks noChangeAspect="1"/>
              </p:cNvPicPr>
              <p:nvPr/>
            </p:nvPicPr>
            <p:blipFill>
              <a:blip r:embed="rId5"/>
              <a:stretch>
                <a:fillRect/>
              </a:stretch>
            </p:blipFill>
            <p:spPr>
              <a:xfrm>
                <a:off x="5323562" y="1027281"/>
                <a:ext cx="6531387" cy="4803438"/>
              </a:xfrm>
              <a:prstGeom prst="rect">
                <a:avLst/>
              </a:prstGeom>
              <a:ln w="15875">
                <a:solidFill>
                  <a:schemeClr val="bg2">
                    <a:lumMod val="75000"/>
                  </a:schemeClr>
                </a:solidFill>
              </a:ln>
            </p:spPr>
          </p:pic>
          <p:pic>
            <p:nvPicPr>
              <p:cNvPr id="4" name="Picture 3">
                <a:extLst>
                  <a:ext uri="{FF2B5EF4-FFF2-40B4-BE49-F238E27FC236}">
                    <a16:creationId xmlns:a16="http://schemas.microsoft.com/office/drawing/2014/main" id="{D03A5DFB-366C-4AB8-A747-19B33140EDD5}"/>
                  </a:ext>
                </a:extLst>
              </p:cNvPr>
              <p:cNvPicPr>
                <a:picLocks noChangeAspect="1"/>
              </p:cNvPicPr>
              <p:nvPr/>
            </p:nvPicPr>
            <p:blipFill>
              <a:blip r:embed="rId6"/>
              <a:stretch>
                <a:fillRect/>
              </a:stretch>
            </p:blipFill>
            <p:spPr>
              <a:xfrm>
                <a:off x="10395463" y="1049202"/>
                <a:ext cx="1371791" cy="428685"/>
              </a:xfrm>
              <a:prstGeom prst="rect">
                <a:avLst/>
              </a:prstGeom>
              <a:ln w="28575">
                <a:solidFill>
                  <a:srgbClr val="009ECD"/>
                </a:solidFill>
              </a:ln>
            </p:spPr>
          </p:pic>
        </p:grpSp>
        <p:pic>
          <p:nvPicPr>
            <p:cNvPr id="3" name="Picture 2" descr="Graphical user interface, text, application&#10;&#10;Description automatically generated">
              <a:extLst>
                <a:ext uri="{FF2B5EF4-FFF2-40B4-BE49-F238E27FC236}">
                  <a16:creationId xmlns:a16="http://schemas.microsoft.com/office/drawing/2014/main" id="{37D7AA96-E346-48AC-6D2A-40BEAED237C9}"/>
                </a:ext>
              </a:extLst>
            </p:cNvPr>
            <p:cNvPicPr>
              <a:picLocks noChangeAspect="1"/>
            </p:cNvPicPr>
            <p:nvPr/>
          </p:nvPicPr>
          <p:blipFill rotWithShape="1">
            <a:blip r:embed="rId7"/>
            <a:srcRect l="65647" t="25544" r="29906" b="68827"/>
            <a:stretch/>
          </p:blipFill>
          <p:spPr>
            <a:xfrm>
              <a:off x="9626885" y="1344988"/>
              <a:ext cx="359597" cy="241814"/>
            </a:xfrm>
            <a:prstGeom prst="rect">
              <a:avLst/>
            </a:prstGeom>
            <a:ln w="28575">
              <a:noFill/>
            </a:ln>
          </p:spPr>
        </p:pic>
      </p:grpSp>
    </p:spTree>
    <p:extLst>
      <p:ext uri="{BB962C8B-B14F-4D97-AF65-F5344CB8AC3E}">
        <p14:creationId xmlns:p14="http://schemas.microsoft.com/office/powerpoint/2010/main" val="3829207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ORGANIZE MATERIALS</a:t>
            </a:r>
          </a:p>
        </p:txBody>
      </p:sp>
      <p:grpSp>
        <p:nvGrpSpPr>
          <p:cNvPr id="7" name="Group 6">
            <a:extLst>
              <a:ext uri="{FF2B5EF4-FFF2-40B4-BE49-F238E27FC236}">
                <a16:creationId xmlns:a16="http://schemas.microsoft.com/office/drawing/2014/main" id="{B4D84B7C-6733-48C1-B96A-BED24858A4C5}"/>
              </a:ext>
            </a:extLst>
          </p:cNvPr>
          <p:cNvGrpSpPr/>
          <p:nvPr/>
        </p:nvGrpSpPr>
        <p:grpSpPr>
          <a:xfrm>
            <a:off x="231272" y="2361812"/>
            <a:ext cx="4837175" cy="1836860"/>
            <a:chOff x="276583" y="2336760"/>
            <a:chExt cx="4837175" cy="1836860"/>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836860"/>
              <a:chOff x="685801" y="2492015"/>
              <a:chExt cx="4837175" cy="1836860"/>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Each tile in this image is an individual folder</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Folders on this page show the title, description, number or resources added, and if the information has been shared.</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FOLDERS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with solid fill">
              <a:extLst>
                <a:ext uri="{FF2B5EF4-FFF2-40B4-BE49-F238E27FC236}">
                  <a16:creationId xmlns:a16="http://schemas.microsoft.com/office/drawing/2014/main" id="{B05987D6-7CF1-42E7-A44E-CD70F2061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362" y="2503053"/>
              <a:ext cx="621269" cy="621269"/>
            </a:xfrm>
            <a:prstGeom prst="rect">
              <a:avLst/>
            </a:prstGeom>
          </p:spPr>
        </p:pic>
      </p:grpSp>
      <p:grpSp>
        <p:nvGrpSpPr>
          <p:cNvPr id="6" name="Group 5">
            <a:extLst>
              <a:ext uri="{FF2B5EF4-FFF2-40B4-BE49-F238E27FC236}">
                <a16:creationId xmlns:a16="http://schemas.microsoft.com/office/drawing/2014/main" id="{4CAD2788-4611-5F91-BE8F-AB206CDC7B82}"/>
              </a:ext>
            </a:extLst>
          </p:cNvPr>
          <p:cNvGrpSpPr/>
          <p:nvPr/>
        </p:nvGrpSpPr>
        <p:grpSpPr>
          <a:xfrm>
            <a:off x="5323562" y="1027281"/>
            <a:ext cx="6531387" cy="4803438"/>
            <a:chOff x="5323562" y="1027281"/>
            <a:chExt cx="6531387" cy="4803438"/>
          </a:xfrm>
        </p:grpSpPr>
        <p:grpSp>
          <p:nvGrpSpPr>
            <p:cNvPr id="14" name="Group 13">
              <a:extLst>
                <a:ext uri="{FF2B5EF4-FFF2-40B4-BE49-F238E27FC236}">
                  <a16:creationId xmlns:a16="http://schemas.microsoft.com/office/drawing/2014/main" id="{857FD6A9-3AA7-4A17-9EB3-069A23999C7C}"/>
                </a:ext>
              </a:extLst>
            </p:cNvPr>
            <p:cNvGrpSpPr/>
            <p:nvPr/>
          </p:nvGrpSpPr>
          <p:grpSpPr>
            <a:xfrm>
              <a:off x="5323562" y="1027281"/>
              <a:ext cx="6531387" cy="4803438"/>
              <a:chOff x="5323562" y="1027281"/>
              <a:chExt cx="6531387" cy="4803438"/>
            </a:xfrm>
          </p:grpSpPr>
          <p:pic>
            <p:nvPicPr>
              <p:cNvPr id="16" name="Picture 15" descr="Graphical user interface&#10;&#10;Description automatically generated">
                <a:extLst>
                  <a:ext uri="{FF2B5EF4-FFF2-40B4-BE49-F238E27FC236}">
                    <a16:creationId xmlns:a16="http://schemas.microsoft.com/office/drawing/2014/main" id="{0C185500-478F-4196-BEF3-7095B4AEA29A}"/>
                  </a:ext>
                </a:extLst>
              </p:cNvPr>
              <p:cNvPicPr>
                <a:picLocks noChangeAspect="1"/>
              </p:cNvPicPr>
              <p:nvPr/>
            </p:nvPicPr>
            <p:blipFill>
              <a:blip r:embed="rId5"/>
              <a:stretch>
                <a:fillRect/>
              </a:stretch>
            </p:blipFill>
            <p:spPr>
              <a:xfrm>
                <a:off x="5323562" y="1027281"/>
                <a:ext cx="6531387" cy="4803438"/>
              </a:xfrm>
              <a:prstGeom prst="rect">
                <a:avLst/>
              </a:prstGeom>
              <a:ln w="15875">
                <a:solidFill>
                  <a:schemeClr val="bg2">
                    <a:lumMod val="75000"/>
                  </a:schemeClr>
                </a:solidFill>
              </a:ln>
            </p:spPr>
          </p:pic>
          <p:pic>
            <p:nvPicPr>
              <p:cNvPr id="10" name="Picture 9" descr="Graphical user interface, text, application&#10;&#10;Description automatically generated">
                <a:extLst>
                  <a:ext uri="{FF2B5EF4-FFF2-40B4-BE49-F238E27FC236}">
                    <a16:creationId xmlns:a16="http://schemas.microsoft.com/office/drawing/2014/main" id="{609A55CF-4413-4B3B-83EA-FD01468421DD}"/>
                  </a:ext>
                </a:extLst>
              </p:cNvPr>
              <p:cNvPicPr>
                <a:picLocks noChangeAspect="1"/>
              </p:cNvPicPr>
              <p:nvPr/>
            </p:nvPicPr>
            <p:blipFill>
              <a:blip r:embed="rId6"/>
              <a:stretch>
                <a:fillRect/>
              </a:stretch>
            </p:blipFill>
            <p:spPr>
              <a:xfrm>
                <a:off x="7059340" y="2361812"/>
                <a:ext cx="2657846" cy="1629002"/>
              </a:xfrm>
              <a:prstGeom prst="rect">
                <a:avLst/>
              </a:prstGeom>
              <a:ln w="28575">
                <a:solidFill>
                  <a:srgbClr val="009ECD"/>
                </a:solidFill>
              </a:ln>
            </p:spPr>
          </p:pic>
        </p:grpSp>
        <p:pic>
          <p:nvPicPr>
            <p:cNvPr id="4" name="Picture 3" descr="Graphical user interface, text, application&#10;&#10;Description automatically generated">
              <a:extLst>
                <a:ext uri="{FF2B5EF4-FFF2-40B4-BE49-F238E27FC236}">
                  <a16:creationId xmlns:a16="http://schemas.microsoft.com/office/drawing/2014/main" id="{49B6EC52-6E5C-0F11-765C-E49D5AAA5215}"/>
                </a:ext>
              </a:extLst>
            </p:cNvPr>
            <p:cNvPicPr>
              <a:picLocks noChangeAspect="1"/>
            </p:cNvPicPr>
            <p:nvPr/>
          </p:nvPicPr>
          <p:blipFill rotWithShape="1">
            <a:blip r:embed="rId7"/>
            <a:srcRect l="65647" t="25544" r="29906" b="68827"/>
            <a:stretch/>
          </p:blipFill>
          <p:spPr>
            <a:xfrm>
              <a:off x="9626885" y="1344988"/>
              <a:ext cx="359597" cy="241814"/>
            </a:xfrm>
            <a:prstGeom prst="rect">
              <a:avLst/>
            </a:prstGeom>
            <a:ln w="28575">
              <a:noFill/>
            </a:ln>
          </p:spPr>
        </p:pic>
      </p:grpSp>
    </p:spTree>
    <p:extLst>
      <p:ext uri="{BB962C8B-B14F-4D97-AF65-F5344CB8AC3E}">
        <p14:creationId xmlns:p14="http://schemas.microsoft.com/office/powerpoint/2010/main" val="1702587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ORGANIZE MATERIALS</a:t>
            </a:r>
          </a:p>
        </p:txBody>
      </p:sp>
      <p:grpSp>
        <p:nvGrpSpPr>
          <p:cNvPr id="7" name="Group 6">
            <a:extLst>
              <a:ext uri="{FF2B5EF4-FFF2-40B4-BE49-F238E27FC236}">
                <a16:creationId xmlns:a16="http://schemas.microsoft.com/office/drawing/2014/main" id="{B4D84B7C-6733-48C1-B96A-BED24858A4C5}"/>
              </a:ext>
            </a:extLst>
          </p:cNvPr>
          <p:cNvGrpSpPr/>
          <p:nvPr/>
        </p:nvGrpSpPr>
        <p:grpSpPr>
          <a:xfrm>
            <a:off x="231272" y="2361812"/>
            <a:ext cx="4837175" cy="1190529"/>
            <a:chOff x="276583" y="2336760"/>
            <a:chExt cx="4837175" cy="1190529"/>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190529"/>
              <a:chOff x="685801" y="2492015"/>
              <a:chExt cx="4837175" cy="1190529"/>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Folders can also be nested inside other folders by using the “move to” feature. </a:t>
                </a:r>
                <a:endPar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FOLDERS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with solid fill">
              <a:extLst>
                <a:ext uri="{FF2B5EF4-FFF2-40B4-BE49-F238E27FC236}">
                  <a16:creationId xmlns:a16="http://schemas.microsoft.com/office/drawing/2014/main" id="{B05987D6-7CF1-42E7-A44E-CD70F2061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362" y="2503053"/>
              <a:ext cx="621269" cy="621269"/>
            </a:xfrm>
            <a:prstGeom prst="rect">
              <a:avLst/>
            </a:prstGeom>
          </p:spPr>
        </p:pic>
      </p:grpSp>
      <p:grpSp>
        <p:nvGrpSpPr>
          <p:cNvPr id="18" name="Group 17">
            <a:extLst>
              <a:ext uri="{FF2B5EF4-FFF2-40B4-BE49-F238E27FC236}">
                <a16:creationId xmlns:a16="http://schemas.microsoft.com/office/drawing/2014/main" id="{86411525-6225-DE7F-AEC0-CB96208218D2}"/>
              </a:ext>
            </a:extLst>
          </p:cNvPr>
          <p:cNvGrpSpPr/>
          <p:nvPr/>
        </p:nvGrpSpPr>
        <p:grpSpPr>
          <a:xfrm>
            <a:off x="5323562" y="1027281"/>
            <a:ext cx="6531387" cy="4803438"/>
            <a:chOff x="5323562" y="1027281"/>
            <a:chExt cx="6531387" cy="4803438"/>
          </a:xfrm>
        </p:grpSpPr>
        <p:pic>
          <p:nvPicPr>
            <p:cNvPr id="16" name="Picture 15" descr="Graphical user interface&#10;&#10;Description automatically generated">
              <a:extLst>
                <a:ext uri="{FF2B5EF4-FFF2-40B4-BE49-F238E27FC236}">
                  <a16:creationId xmlns:a16="http://schemas.microsoft.com/office/drawing/2014/main" id="{0C185500-478F-4196-BEF3-7095B4AEA29A}"/>
                </a:ext>
              </a:extLst>
            </p:cNvPr>
            <p:cNvPicPr>
              <a:picLocks noChangeAspect="1"/>
            </p:cNvPicPr>
            <p:nvPr/>
          </p:nvPicPr>
          <p:blipFill>
            <a:blip r:embed="rId5"/>
            <a:stretch>
              <a:fillRect/>
            </a:stretch>
          </p:blipFill>
          <p:spPr>
            <a:xfrm>
              <a:off x="5323562" y="1027281"/>
              <a:ext cx="6531387" cy="4803438"/>
            </a:xfrm>
            <a:prstGeom prst="rect">
              <a:avLst/>
            </a:prstGeom>
            <a:ln w="15875">
              <a:solidFill>
                <a:schemeClr val="bg2">
                  <a:lumMod val="75000"/>
                </a:schemeClr>
              </a:solidFill>
            </a:ln>
          </p:spPr>
        </p:pic>
        <p:pic>
          <p:nvPicPr>
            <p:cNvPr id="17" name="Picture 16" descr="Graphical user interface, text, application&#10;&#10;Description automatically generated">
              <a:extLst>
                <a:ext uri="{FF2B5EF4-FFF2-40B4-BE49-F238E27FC236}">
                  <a16:creationId xmlns:a16="http://schemas.microsoft.com/office/drawing/2014/main" id="{7AD964BA-C0A7-33FC-65CB-81A4AC7FD9C4}"/>
                </a:ext>
              </a:extLst>
            </p:cNvPr>
            <p:cNvPicPr>
              <a:picLocks noChangeAspect="1"/>
            </p:cNvPicPr>
            <p:nvPr/>
          </p:nvPicPr>
          <p:blipFill rotWithShape="1">
            <a:blip r:embed="rId6"/>
            <a:srcRect l="65647" t="25544" r="29906" b="68827"/>
            <a:stretch/>
          </p:blipFill>
          <p:spPr>
            <a:xfrm>
              <a:off x="9626885" y="1344988"/>
              <a:ext cx="359597" cy="241814"/>
            </a:xfrm>
            <a:prstGeom prst="rect">
              <a:avLst/>
            </a:prstGeom>
            <a:ln w="28575">
              <a:noFill/>
            </a:ln>
          </p:spPr>
        </p:pic>
      </p:grpSp>
      <p:pic>
        <p:nvPicPr>
          <p:cNvPr id="4" name="Picture 3" descr="A screenshot of a computer&#10;&#10;Description automatically generated">
            <a:extLst>
              <a:ext uri="{FF2B5EF4-FFF2-40B4-BE49-F238E27FC236}">
                <a16:creationId xmlns:a16="http://schemas.microsoft.com/office/drawing/2014/main" id="{CB8D6018-8D6D-C35C-1ADC-EB99753A09DB}"/>
              </a:ext>
            </a:extLst>
          </p:cNvPr>
          <p:cNvPicPr>
            <a:picLocks noChangeAspect="1"/>
          </p:cNvPicPr>
          <p:nvPr/>
        </p:nvPicPr>
        <p:blipFill rotWithShape="1">
          <a:blip r:embed="rId7"/>
          <a:srcRect l="61770" t="54481" r="31994" b="30925"/>
          <a:stretch/>
        </p:blipFill>
        <p:spPr>
          <a:xfrm>
            <a:off x="8861264" y="2596161"/>
            <a:ext cx="1265888" cy="1573805"/>
          </a:xfrm>
          <a:prstGeom prst="rect">
            <a:avLst/>
          </a:prstGeom>
          <a:ln w="28575">
            <a:solidFill>
              <a:srgbClr val="009ECD"/>
            </a:solidFill>
          </a:ln>
        </p:spPr>
      </p:pic>
    </p:spTree>
    <p:extLst>
      <p:ext uri="{BB962C8B-B14F-4D97-AF65-F5344CB8AC3E}">
        <p14:creationId xmlns:p14="http://schemas.microsoft.com/office/powerpoint/2010/main" val="1225068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grpSp>
        <p:nvGrpSpPr>
          <p:cNvPr id="10" name="Group 9">
            <a:extLst>
              <a:ext uri="{FF2B5EF4-FFF2-40B4-BE49-F238E27FC236}">
                <a16:creationId xmlns:a16="http://schemas.microsoft.com/office/drawing/2014/main" id="{55542E47-6492-0A03-08B3-4D333E0307E8}"/>
              </a:ext>
            </a:extLst>
          </p:cNvPr>
          <p:cNvGrpSpPr/>
          <p:nvPr/>
        </p:nvGrpSpPr>
        <p:grpSpPr>
          <a:xfrm>
            <a:off x="5323562" y="1027281"/>
            <a:ext cx="6531387" cy="4803438"/>
            <a:chOff x="5323562" y="1027281"/>
            <a:chExt cx="6531387" cy="4803438"/>
          </a:xfrm>
        </p:grpSpPr>
        <p:grpSp>
          <p:nvGrpSpPr>
            <p:cNvPr id="6" name="Group 5">
              <a:extLst>
                <a:ext uri="{FF2B5EF4-FFF2-40B4-BE49-F238E27FC236}">
                  <a16:creationId xmlns:a16="http://schemas.microsoft.com/office/drawing/2014/main" id="{B9619F8D-9B55-4682-BBE7-4B8D51DB41BA}"/>
                </a:ext>
              </a:extLst>
            </p:cNvPr>
            <p:cNvGrpSpPr/>
            <p:nvPr/>
          </p:nvGrpSpPr>
          <p:grpSpPr>
            <a:xfrm>
              <a:off x="5323562" y="1027281"/>
              <a:ext cx="6531387" cy="4803438"/>
              <a:chOff x="5323562" y="1027281"/>
              <a:chExt cx="6531387" cy="4803438"/>
            </a:xfrm>
          </p:grpSpPr>
          <p:pic>
            <p:nvPicPr>
              <p:cNvPr id="16" name="Picture 15" descr="Graphical user interface&#10;&#10;Description automatically generated">
                <a:extLst>
                  <a:ext uri="{FF2B5EF4-FFF2-40B4-BE49-F238E27FC236}">
                    <a16:creationId xmlns:a16="http://schemas.microsoft.com/office/drawing/2014/main" id="{0C185500-478F-4196-BEF3-7095B4AEA29A}"/>
                  </a:ext>
                </a:extLst>
              </p:cNvPr>
              <p:cNvPicPr>
                <a:picLocks noChangeAspect="1"/>
              </p:cNvPicPr>
              <p:nvPr/>
            </p:nvPicPr>
            <p:blipFill>
              <a:blip r:embed="rId3"/>
              <a:stretch>
                <a:fillRect/>
              </a:stretch>
            </p:blipFill>
            <p:spPr>
              <a:xfrm>
                <a:off x="5323562" y="1027281"/>
                <a:ext cx="6531387" cy="4803438"/>
              </a:xfrm>
              <a:prstGeom prst="rect">
                <a:avLst/>
              </a:prstGeom>
              <a:ln w="15875">
                <a:solidFill>
                  <a:schemeClr val="bg2">
                    <a:lumMod val="75000"/>
                  </a:schemeClr>
                </a:solidFill>
              </a:ln>
            </p:spPr>
          </p:pic>
          <p:pic>
            <p:nvPicPr>
              <p:cNvPr id="4" name="Picture 3">
                <a:extLst>
                  <a:ext uri="{FF2B5EF4-FFF2-40B4-BE49-F238E27FC236}">
                    <a16:creationId xmlns:a16="http://schemas.microsoft.com/office/drawing/2014/main" id="{D765549A-641B-42D5-8A4D-6C650DF2F1C0}"/>
                  </a:ext>
                </a:extLst>
              </p:cNvPr>
              <p:cNvPicPr>
                <a:picLocks noChangeAspect="1"/>
              </p:cNvPicPr>
              <p:nvPr/>
            </p:nvPicPr>
            <p:blipFill>
              <a:blip r:embed="rId4"/>
              <a:stretch>
                <a:fillRect/>
              </a:stretch>
            </p:blipFill>
            <p:spPr>
              <a:xfrm>
                <a:off x="10385736" y="1226944"/>
                <a:ext cx="514422" cy="447737"/>
              </a:xfrm>
              <a:prstGeom prst="rect">
                <a:avLst/>
              </a:prstGeom>
              <a:ln w="28575">
                <a:solidFill>
                  <a:srgbClr val="009ECD"/>
                </a:solidFill>
              </a:ln>
            </p:spPr>
          </p:pic>
        </p:grpSp>
        <p:pic>
          <p:nvPicPr>
            <p:cNvPr id="3" name="Picture 2" descr="Graphical user interface, text, application&#10;&#10;Description automatically generated">
              <a:extLst>
                <a:ext uri="{FF2B5EF4-FFF2-40B4-BE49-F238E27FC236}">
                  <a16:creationId xmlns:a16="http://schemas.microsoft.com/office/drawing/2014/main" id="{CE4DA0BD-9968-1620-8E1D-F91DA315FDB8}"/>
                </a:ext>
              </a:extLst>
            </p:cNvPr>
            <p:cNvPicPr>
              <a:picLocks noChangeAspect="1"/>
            </p:cNvPicPr>
            <p:nvPr/>
          </p:nvPicPr>
          <p:blipFill rotWithShape="1">
            <a:blip r:embed="rId5"/>
            <a:srcRect l="65647" t="25544" r="29906" b="68827"/>
            <a:stretch/>
          </p:blipFill>
          <p:spPr>
            <a:xfrm>
              <a:off x="9622362" y="1344988"/>
              <a:ext cx="359597" cy="241814"/>
            </a:xfrm>
            <a:prstGeom prst="rect">
              <a:avLst/>
            </a:prstGeom>
            <a:ln w="28575">
              <a:noFill/>
            </a:ln>
          </p:spPr>
        </p:pic>
      </p:gr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ORGANIZE MATERIALS</a:t>
            </a:r>
          </a:p>
        </p:txBody>
      </p:sp>
      <p:grpSp>
        <p:nvGrpSpPr>
          <p:cNvPr id="7" name="Group 6">
            <a:extLst>
              <a:ext uri="{FF2B5EF4-FFF2-40B4-BE49-F238E27FC236}">
                <a16:creationId xmlns:a16="http://schemas.microsoft.com/office/drawing/2014/main" id="{B4D84B7C-6733-48C1-B96A-BED24858A4C5}"/>
              </a:ext>
            </a:extLst>
          </p:cNvPr>
          <p:cNvGrpSpPr/>
          <p:nvPr/>
        </p:nvGrpSpPr>
        <p:grpSpPr>
          <a:xfrm>
            <a:off x="231272" y="2361812"/>
            <a:ext cx="4837175" cy="1190529"/>
            <a:chOff x="276583" y="2336760"/>
            <a:chExt cx="4837175" cy="1190529"/>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190529"/>
              <a:chOff x="685801" y="2492015"/>
              <a:chExt cx="4837175" cy="1190529"/>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You can share folders from this page by selecting the folder and choosing collaborate</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FOLDERS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with solid fill">
              <a:extLst>
                <a:ext uri="{FF2B5EF4-FFF2-40B4-BE49-F238E27FC236}">
                  <a16:creationId xmlns:a16="http://schemas.microsoft.com/office/drawing/2014/main" id="{B05987D6-7CF1-42E7-A44E-CD70F20617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362" y="2503053"/>
              <a:ext cx="621269" cy="621269"/>
            </a:xfrm>
            <a:prstGeom prst="rect">
              <a:avLst/>
            </a:prstGeom>
          </p:spPr>
        </p:pic>
      </p:grpSp>
    </p:spTree>
    <p:extLst>
      <p:ext uri="{BB962C8B-B14F-4D97-AF65-F5344CB8AC3E}">
        <p14:creationId xmlns:p14="http://schemas.microsoft.com/office/powerpoint/2010/main" val="817467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ORGANIZE MATERIALS</a:t>
            </a:r>
          </a:p>
        </p:txBody>
      </p:sp>
      <p:grpSp>
        <p:nvGrpSpPr>
          <p:cNvPr id="7" name="Group 6">
            <a:extLst>
              <a:ext uri="{FF2B5EF4-FFF2-40B4-BE49-F238E27FC236}">
                <a16:creationId xmlns:a16="http://schemas.microsoft.com/office/drawing/2014/main" id="{B4D84B7C-6733-48C1-B96A-BED24858A4C5}"/>
              </a:ext>
            </a:extLst>
          </p:cNvPr>
          <p:cNvGrpSpPr/>
          <p:nvPr/>
        </p:nvGrpSpPr>
        <p:grpSpPr>
          <a:xfrm>
            <a:off x="231272" y="2361812"/>
            <a:ext cx="4837175" cy="1836860"/>
            <a:chOff x="276583" y="2336760"/>
            <a:chExt cx="4837175" cy="1836860"/>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836860"/>
              <a:chOff x="685801" y="2492015"/>
              <a:chExt cx="4837175" cy="1836860"/>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You can share folders from this page by selecting the folder and choosing collaborate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One you select collaborate you can choose to share a copy or work together</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FOLDERS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with solid fill">
              <a:extLst>
                <a:ext uri="{FF2B5EF4-FFF2-40B4-BE49-F238E27FC236}">
                  <a16:creationId xmlns:a16="http://schemas.microsoft.com/office/drawing/2014/main" id="{B05987D6-7CF1-42E7-A44E-CD70F2061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362" y="2503053"/>
              <a:ext cx="621269" cy="621269"/>
            </a:xfrm>
            <a:prstGeom prst="rect">
              <a:avLst/>
            </a:prstGeom>
          </p:spPr>
        </p:pic>
      </p:grpSp>
      <p:grpSp>
        <p:nvGrpSpPr>
          <p:cNvPr id="4" name="Group 3">
            <a:extLst>
              <a:ext uri="{FF2B5EF4-FFF2-40B4-BE49-F238E27FC236}">
                <a16:creationId xmlns:a16="http://schemas.microsoft.com/office/drawing/2014/main" id="{0E19FA77-0807-7956-D925-B5C7F9A3F548}"/>
              </a:ext>
            </a:extLst>
          </p:cNvPr>
          <p:cNvGrpSpPr/>
          <p:nvPr/>
        </p:nvGrpSpPr>
        <p:grpSpPr>
          <a:xfrm>
            <a:off x="5323562" y="1027281"/>
            <a:ext cx="6531387" cy="4803438"/>
            <a:chOff x="5323562" y="1027281"/>
            <a:chExt cx="6531387" cy="4803438"/>
          </a:xfrm>
        </p:grpSpPr>
        <p:grpSp>
          <p:nvGrpSpPr>
            <p:cNvPr id="10" name="Group 9">
              <a:extLst>
                <a:ext uri="{FF2B5EF4-FFF2-40B4-BE49-F238E27FC236}">
                  <a16:creationId xmlns:a16="http://schemas.microsoft.com/office/drawing/2014/main" id="{7385D171-584B-41C1-8C6B-E0869EC52684}"/>
                </a:ext>
              </a:extLst>
            </p:cNvPr>
            <p:cNvGrpSpPr/>
            <p:nvPr/>
          </p:nvGrpSpPr>
          <p:grpSpPr>
            <a:xfrm>
              <a:off x="5323562" y="1027281"/>
              <a:ext cx="6531387" cy="4803438"/>
              <a:chOff x="5323562" y="1027281"/>
              <a:chExt cx="6531387" cy="4803438"/>
            </a:xfrm>
          </p:grpSpPr>
          <p:pic>
            <p:nvPicPr>
              <p:cNvPr id="16" name="Picture 15" descr="Graphical user interface&#10;&#10;Description automatically generated">
                <a:extLst>
                  <a:ext uri="{FF2B5EF4-FFF2-40B4-BE49-F238E27FC236}">
                    <a16:creationId xmlns:a16="http://schemas.microsoft.com/office/drawing/2014/main" id="{0C185500-478F-4196-BEF3-7095B4AEA29A}"/>
                  </a:ext>
                </a:extLst>
              </p:cNvPr>
              <p:cNvPicPr>
                <a:picLocks noChangeAspect="1"/>
              </p:cNvPicPr>
              <p:nvPr/>
            </p:nvPicPr>
            <p:blipFill>
              <a:blip r:embed="rId5"/>
              <a:stretch>
                <a:fillRect/>
              </a:stretch>
            </p:blipFill>
            <p:spPr>
              <a:xfrm>
                <a:off x="5323562" y="1027281"/>
                <a:ext cx="6531387" cy="4803438"/>
              </a:xfrm>
              <a:prstGeom prst="rect">
                <a:avLst/>
              </a:prstGeom>
              <a:ln w="15875">
                <a:solidFill>
                  <a:schemeClr val="bg2">
                    <a:lumMod val="75000"/>
                  </a:schemeClr>
                </a:solidFill>
              </a:ln>
            </p:spPr>
          </p:pic>
          <p:pic>
            <p:nvPicPr>
              <p:cNvPr id="6" name="Picture 5" descr="Graphical user interface, text, application, email&#10;&#10;Description automatically generated">
                <a:extLst>
                  <a:ext uri="{FF2B5EF4-FFF2-40B4-BE49-F238E27FC236}">
                    <a16:creationId xmlns:a16="http://schemas.microsoft.com/office/drawing/2014/main" id="{CD8187E9-C920-4C48-99DD-9A82CFCD49EA}"/>
                  </a:ext>
                </a:extLst>
              </p:cNvPr>
              <p:cNvPicPr>
                <a:picLocks noChangeAspect="1"/>
              </p:cNvPicPr>
              <p:nvPr/>
            </p:nvPicPr>
            <p:blipFill>
              <a:blip r:embed="rId6"/>
              <a:stretch>
                <a:fillRect/>
              </a:stretch>
            </p:blipFill>
            <p:spPr>
              <a:xfrm>
                <a:off x="6300956" y="1625888"/>
                <a:ext cx="4553585" cy="3982006"/>
              </a:xfrm>
              <a:prstGeom prst="rect">
                <a:avLst/>
              </a:prstGeom>
              <a:ln w="28575">
                <a:solidFill>
                  <a:srgbClr val="009ECD"/>
                </a:solidFill>
              </a:ln>
            </p:spPr>
          </p:pic>
        </p:grpSp>
        <p:pic>
          <p:nvPicPr>
            <p:cNvPr id="3" name="Picture 2" descr="Graphical user interface, text, application&#10;&#10;Description automatically generated">
              <a:extLst>
                <a:ext uri="{FF2B5EF4-FFF2-40B4-BE49-F238E27FC236}">
                  <a16:creationId xmlns:a16="http://schemas.microsoft.com/office/drawing/2014/main" id="{623E8B47-85E6-35DB-2FBD-89E3C15D8E43}"/>
                </a:ext>
              </a:extLst>
            </p:cNvPr>
            <p:cNvPicPr>
              <a:picLocks noChangeAspect="1"/>
            </p:cNvPicPr>
            <p:nvPr/>
          </p:nvPicPr>
          <p:blipFill rotWithShape="1">
            <a:blip r:embed="rId7"/>
            <a:srcRect l="65647" t="25544" r="29906" b="68827"/>
            <a:stretch/>
          </p:blipFill>
          <p:spPr>
            <a:xfrm>
              <a:off x="9616611" y="1344345"/>
              <a:ext cx="359597" cy="241814"/>
            </a:xfrm>
            <a:prstGeom prst="rect">
              <a:avLst/>
            </a:prstGeom>
            <a:ln w="28575">
              <a:noFill/>
            </a:ln>
          </p:spPr>
        </p:pic>
      </p:grpSp>
    </p:spTree>
    <p:extLst>
      <p:ext uri="{BB962C8B-B14F-4D97-AF65-F5344CB8AC3E}">
        <p14:creationId xmlns:p14="http://schemas.microsoft.com/office/powerpoint/2010/main" val="440021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ORGANIZE MATERIALS</a:t>
            </a:r>
          </a:p>
        </p:txBody>
      </p:sp>
      <p:grpSp>
        <p:nvGrpSpPr>
          <p:cNvPr id="7" name="Group 6">
            <a:extLst>
              <a:ext uri="{FF2B5EF4-FFF2-40B4-BE49-F238E27FC236}">
                <a16:creationId xmlns:a16="http://schemas.microsoft.com/office/drawing/2014/main" id="{B4D84B7C-6733-48C1-B96A-BED24858A4C5}"/>
              </a:ext>
            </a:extLst>
          </p:cNvPr>
          <p:cNvGrpSpPr/>
          <p:nvPr/>
        </p:nvGrpSpPr>
        <p:grpSpPr>
          <a:xfrm>
            <a:off x="231272" y="2361812"/>
            <a:ext cx="4837175" cy="1344418"/>
            <a:chOff x="276583" y="2336760"/>
            <a:chExt cx="4837175" cy="1344418"/>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344418"/>
              <a:chOff x="685801" y="2492015"/>
              <a:chExt cx="4837175" cy="1344418"/>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Inside your folders you can: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Edit the title and description</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FOLDERS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with solid fill">
              <a:extLst>
                <a:ext uri="{FF2B5EF4-FFF2-40B4-BE49-F238E27FC236}">
                  <a16:creationId xmlns:a16="http://schemas.microsoft.com/office/drawing/2014/main" id="{B05987D6-7CF1-42E7-A44E-CD70F2061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362" y="2503053"/>
              <a:ext cx="621269" cy="621269"/>
            </a:xfrm>
            <a:prstGeom prst="rect">
              <a:avLst/>
            </a:prstGeom>
          </p:spPr>
        </p:pic>
      </p:grpSp>
      <p:grpSp>
        <p:nvGrpSpPr>
          <p:cNvPr id="6" name="Group 5">
            <a:extLst>
              <a:ext uri="{FF2B5EF4-FFF2-40B4-BE49-F238E27FC236}">
                <a16:creationId xmlns:a16="http://schemas.microsoft.com/office/drawing/2014/main" id="{59CD1EED-4656-E97F-F213-74FD3DD1E648}"/>
              </a:ext>
            </a:extLst>
          </p:cNvPr>
          <p:cNvGrpSpPr/>
          <p:nvPr/>
        </p:nvGrpSpPr>
        <p:grpSpPr>
          <a:xfrm>
            <a:off x="5262875" y="1017740"/>
            <a:ext cx="6592074" cy="4822520"/>
            <a:chOff x="5262875" y="1017740"/>
            <a:chExt cx="6592074" cy="4822520"/>
          </a:xfrm>
        </p:grpSpPr>
        <p:grpSp>
          <p:nvGrpSpPr>
            <p:cNvPr id="17" name="Group 16">
              <a:extLst>
                <a:ext uri="{FF2B5EF4-FFF2-40B4-BE49-F238E27FC236}">
                  <a16:creationId xmlns:a16="http://schemas.microsoft.com/office/drawing/2014/main" id="{C487DBCC-CF4B-4B3C-9B24-D80C4B353FBE}"/>
                </a:ext>
              </a:extLst>
            </p:cNvPr>
            <p:cNvGrpSpPr/>
            <p:nvPr/>
          </p:nvGrpSpPr>
          <p:grpSpPr>
            <a:xfrm>
              <a:off x="5262875" y="1017740"/>
              <a:ext cx="6592074" cy="4822520"/>
              <a:chOff x="5262875" y="1017740"/>
              <a:chExt cx="6592074" cy="4822520"/>
            </a:xfrm>
          </p:grpSpPr>
          <p:pic>
            <p:nvPicPr>
              <p:cNvPr id="4" name="Picture 3" descr="Graphical user interface, website&#10;&#10;Description automatically generated">
                <a:extLst>
                  <a:ext uri="{FF2B5EF4-FFF2-40B4-BE49-F238E27FC236}">
                    <a16:creationId xmlns:a16="http://schemas.microsoft.com/office/drawing/2014/main" id="{C30783AC-77E2-4AC0-BF13-FF60CC894923}"/>
                  </a:ext>
                </a:extLst>
              </p:cNvPr>
              <p:cNvPicPr>
                <a:picLocks noChangeAspect="1"/>
              </p:cNvPicPr>
              <p:nvPr/>
            </p:nvPicPr>
            <p:blipFill>
              <a:blip r:embed="rId5"/>
              <a:stretch>
                <a:fillRect/>
              </a:stretch>
            </p:blipFill>
            <p:spPr>
              <a:xfrm>
                <a:off x="5262875" y="1017740"/>
                <a:ext cx="6592074" cy="4822520"/>
              </a:xfrm>
              <a:prstGeom prst="rect">
                <a:avLst/>
              </a:prstGeom>
              <a:ln w="15875">
                <a:solidFill>
                  <a:schemeClr val="bg2">
                    <a:lumMod val="75000"/>
                  </a:schemeClr>
                </a:solidFill>
              </a:ln>
            </p:spPr>
          </p:pic>
          <p:pic>
            <p:nvPicPr>
              <p:cNvPr id="14" name="Picture 13" descr="Text&#10;&#10;Description automatically generated">
                <a:extLst>
                  <a:ext uri="{FF2B5EF4-FFF2-40B4-BE49-F238E27FC236}">
                    <a16:creationId xmlns:a16="http://schemas.microsoft.com/office/drawing/2014/main" id="{ED47ABD2-6CA1-4450-9173-D16BB05A1A84}"/>
                  </a:ext>
                </a:extLst>
              </p:cNvPr>
              <p:cNvPicPr>
                <a:picLocks noChangeAspect="1"/>
              </p:cNvPicPr>
              <p:nvPr/>
            </p:nvPicPr>
            <p:blipFill>
              <a:blip r:embed="rId6"/>
              <a:stretch>
                <a:fillRect/>
              </a:stretch>
            </p:blipFill>
            <p:spPr>
              <a:xfrm>
                <a:off x="5407254" y="1411758"/>
                <a:ext cx="2934109" cy="1933845"/>
              </a:xfrm>
              <a:prstGeom prst="rect">
                <a:avLst/>
              </a:prstGeom>
              <a:ln w="28575">
                <a:solidFill>
                  <a:srgbClr val="009ECD"/>
                </a:solidFill>
              </a:ln>
            </p:spPr>
          </p:pic>
        </p:grpSp>
        <p:pic>
          <p:nvPicPr>
            <p:cNvPr id="3" name="Picture 2" descr="Graphical user interface, text, application&#10;&#10;Description automatically generated">
              <a:extLst>
                <a:ext uri="{FF2B5EF4-FFF2-40B4-BE49-F238E27FC236}">
                  <a16:creationId xmlns:a16="http://schemas.microsoft.com/office/drawing/2014/main" id="{947BBEC9-BF18-5349-F216-6D6AD9918CAB}"/>
                </a:ext>
              </a:extLst>
            </p:cNvPr>
            <p:cNvPicPr>
              <a:picLocks noChangeAspect="1"/>
            </p:cNvPicPr>
            <p:nvPr/>
          </p:nvPicPr>
          <p:blipFill rotWithShape="1">
            <a:blip r:embed="rId7"/>
            <a:srcRect l="65647" t="25544" r="29906" b="68827"/>
            <a:stretch/>
          </p:blipFill>
          <p:spPr>
            <a:xfrm>
              <a:off x="8979613" y="1297399"/>
              <a:ext cx="359597" cy="241814"/>
            </a:xfrm>
            <a:prstGeom prst="rect">
              <a:avLst/>
            </a:prstGeom>
            <a:ln w="28575">
              <a:noFill/>
            </a:ln>
          </p:spPr>
        </p:pic>
      </p:grpSp>
    </p:spTree>
    <p:extLst>
      <p:ext uri="{BB962C8B-B14F-4D97-AF65-F5344CB8AC3E}">
        <p14:creationId xmlns:p14="http://schemas.microsoft.com/office/powerpoint/2010/main" val="2268788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915D774-96CF-EFA5-DC2B-3AFBD7946E9F}"/>
              </a:ext>
            </a:extLst>
          </p:cNvPr>
          <p:cNvGrpSpPr/>
          <p:nvPr/>
        </p:nvGrpSpPr>
        <p:grpSpPr>
          <a:xfrm>
            <a:off x="5262875" y="1017740"/>
            <a:ext cx="6592074" cy="4822520"/>
            <a:chOff x="5262875" y="1017740"/>
            <a:chExt cx="6592074" cy="4822520"/>
          </a:xfrm>
        </p:grpSpPr>
        <p:grpSp>
          <p:nvGrpSpPr>
            <p:cNvPr id="10" name="Group 9">
              <a:extLst>
                <a:ext uri="{FF2B5EF4-FFF2-40B4-BE49-F238E27FC236}">
                  <a16:creationId xmlns:a16="http://schemas.microsoft.com/office/drawing/2014/main" id="{8D4BAEB3-3DAE-4851-BD59-0C67ACB72958}"/>
                </a:ext>
              </a:extLst>
            </p:cNvPr>
            <p:cNvGrpSpPr/>
            <p:nvPr/>
          </p:nvGrpSpPr>
          <p:grpSpPr>
            <a:xfrm>
              <a:off x="5262875" y="1017740"/>
              <a:ext cx="6592074" cy="4822520"/>
              <a:chOff x="5262875" y="1017740"/>
              <a:chExt cx="6592074" cy="4822520"/>
            </a:xfrm>
          </p:grpSpPr>
          <p:pic>
            <p:nvPicPr>
              <p:cNvPr id="4" name="Picture 3" descr="Graphical user interface, website&#10;&#10;Description automatically generated">
                <a:extLst>
                  <a:ext uri="{FF2B5EF4-FFF2-40B4-BE49-F238E27FC236}">
                    <a16:creationId xmlns:a16="http://schemas.microsoft.com/office/drawing/2014/main" id="{C30783AC-77E2-4AC0-BF13-FF60CC894923}"/>
                  </a:ext>
                </a:extLst>
              </p:cNvPr>
              <p:cNvPicPr>
                <a:picLocks noChangeAspect="1"/>
              </p:cNvPicPr>
              <p:nvPr/>
            </p:nvPicPr>
            <p:blipFill>
              <a:blip r:embed="rId3"/>
              <a:stretch>
                <a:fillRect/>
              </a:stretch>
            </p:blipFill>
            <p:spPr>
              <a:xfrm>
                <a:off x="5262875" y="1017740"/>
                <a:ext cx="6592074" cy="4822520"/>
              </a:xfrm>
              <a:prstGeom prst="rect">
                <a:avLst/>
              </a:prstGeom>
              <a:ln w="15875">
                <a:solidFill>
                  <a:schemeClr val="bg2">
                    <a:lumMod val="75000"/>
                  </a:schemeClr>
                </a:solidFill>
              </a:ln>
            </p:spPr>
          </p:pic>
          <p:pic>
            <p:nvPicPr>
              <p:cNvPr id="6" name="Picture 5" descr="Graphical user interface&#10;&#10;Description automatically generated with medium confidence">
                <a:extLst>
                  <a:ext uri="{FF2B5EF4-FFF2-40B4-BE49-F238E27FC236}">
                    <a16:creationId xmlns:a16="http://schemas.microsoft.com/office/drawing/2014/main" id="{D9394985-A2CD-4318-A2DD-07B9AD94D93C}"/>
                  </a:ext>
                </a:extLst>
              </p:cNvPr>
              <p:cNvPicPr>
                <a:picLocks noChangeAspect="1"/>
              </p:cNvPicPr>
              <p:nvPr/>
            </p:nvPicPr>
            <p:blipFill>
              <a:blip r:embed="rId4"/>
              <a:stretch>
                <a:fillRect/>
              </a:stretch>
            </p:blipFill>
            <p:spPr>
              <a:xfrm>
                <a:off x="7367559" y="2164338"/>
                <a:ext cx="4350469" cy="3525610"/>
              </a:xfrm>
              <a:prstGeom prst="rect">
                <a:avLst/>
              </a:prstGeom>
              <a:ln w="28575">
                <a:solidFill>
                  <a:srgbClr val="009ECD"/>
                </a:solidFill>
              </a:ln>
            </p:spPr>
          </p:pic>
        </p:grpSp>
        <p:pic>
          <p:nvPicPr>
            <p:cNvPr id="3" name="Picture 2" descr="Graphical user interface, text, application&#10;&#10;Description automatically generated">
              <a:extLst>
                <a:ext uri="{FF2B5EF4-FFF2-40B4-BE49-F238E27FC236}">
                  <a16:creationId xmlns:a16="http://schemas.microsoft.com/office/drawing/2014/main" id="{29C35071-4620-A713-7B74-2F3B46E82D9F}"/>
                </a:ext>
              </a:extLst>
            </p:cNvPr>
            <p:cNvPicPr>
              <a:picLocks noChangeAspect="1"/>
            </p:cNvPicPr>
            <p:nvPr/>
          </p:nvPicPr>
          <p:blipFill rotWithShape="1">
            <a:blip r:embed="rId5"/>
            <a:srcRect l="65647" t="25544" r="29906" b="68827"/>
            <a:stretch/>
          </p:blipFill>
          <p:spPr>
            <a:xfrm>
              <a:off x="8979613" y="1297399"/>
              <a:ext cx="359597" cy="241814"/>
            </a:xfrm>
            <a:prstGeom prst="rect">
              <a:avLst/>
            </a:prstGeom>
            <a:ln w="28575">
              <a:noFill/>
            </a:ln>
          </p:spPr>
        </p:pic>
      </p:grpSp>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ORGANIZE MATERIALS</a:t>
            </a:r>
          </a:p>
        </p:txBody>
      </p:sp>
      <p:grpSp>
        <p:nvGrpSpPr>
          <p:cNvPr id="7" name="Group 6">
            <a:extLst>
              <a:ext uri="{FF2B5EF4-FFF2-40B4-BE49-F238E27FC236}">
                <a16:creationId xmlns:a16="http://schemas.microsoft.com/office/drawing/2014/main" id="{B4D84B7C-6733-48C1-B96A-BED24858A4C5}"/>
              </a:ext>
            </a:extLst>
          </p:cNvPr>
          <p:cNvGrpSpPr/>
          <p:nvPr/>
        </p:nvGrpSpPr>
        <p:grpSpPr>
          <a:xfrm>
            <a:off x="231272" y="2361812"/>
            <a:ext cx="4837175" cy="1744527"/>
            <a:chOff x="276583" y="2336760"/>
            <a:chExt cx="4837175" cy="1744527"/>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1744527"/>
              <a:chOff x="685801" y="2492015"/>
              <a:chExt cx="4837175" cy="1744527"/>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Inside your folders you can: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Edit the title and description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Organize the order of your resources</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FOLDERS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with solid fill">
              <a:extLst>
                <a:ext uri="{FF2B5EF4-FFF2-40B4-BE49-F238E27FC236}">
                  <a16:creationId xmlns:a16="http://schemas.microsoft.com/office/drawing/2014/main" id="{B05987D6-7CF1-42E7-A44E-CD70F20617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362" y="2503053"/>
              <a:ext cx="621269" cy="621269"/>
            </a:xfrm>
            <a:prstGeom prst="rect">
              <a:avLst/>
            </a:prstGeom>
          </p:spPr>
        </p:pic>
      </p:grpSp>
    </p:spTree>
    <p:extLst>
      <p:ext uri="{BB962C8B-B14F-4D97-AF65-F5344CB8AC3E}">
        <p14:creationId xmlns:p14="http://schemas.microsoft.com/office/powerpoint/2010/main" val="4195894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grpSp>
        <p:nvGrpSpPr>
          <p:cNvPr id="6" name="Group 5">
            <a:extLst>
              <a:ext uri="{FF2B5EF4-FFF2-40B4-BE49-F238E27FC236}">
                <a16:creationId xmlns:a16="http://schemas.microsoft.com/office/drawing/2014/main" id="{00229410-B136-F089-1404-09C23B4EC143}"/>
              </a:ext>
            </a:extLst>
          </p:cNvPr>
          <p:cNvGrpSpPr/>
          <p:nvPr/>
        </p:nvGrpSpPr>
        <p:grpSpPr>
          <a:xfrm>
            <a:off x="5262875" y="1017740"/>
            <a:ext cx="6592074" cy="4822520"/>
            <a:chOff x="5262875" y="1017740"/>
            <a:chExt cx="6592074" cy="4822520"/>
          </a:xfrm>
        </p:grpSpPr>
        <p:grpSp>
          <p:nvGrpSpPr>
            <p:cNvPr id="18" name="Group 17">
              <a:extLst>
                <a:ext uri="{FF2B5EF4-FFF2-40B4-BE49-F238E27FC236}">
                  <a16:creationId xmlns:a16="http://schemas.microsoft.com/office/drawing/2014/main" id="{CC9A5102-D389-4519-8BAB-A833A87C341F}"/>
                </a:ext>
              </a:extLst>
            </p:cNvPr>
            <p:cNvGrpSpPr/>
            <p:nvPr/>
          </p:nvGrpSpPr>
          <p:grpSpPr>
            <a:xfrm>
              <a:off x="5262875" y="1017740"/>
              <a:ext cx="6592074" cy="4822520"/>
              <a:chOff x="5262875" y="1017740"/>
              <a:chExt cx="6592074" cy="4822520"/>
            </a:xfrm>
          </p:grpSpPr>
          <p:pic>
            <p:nvPicPr>
              <p:cNvPr id="4" name="Picture 3" descr="Graphical user interface, website&#10;&#10;Description automatically generated">
                <a:extLst>
                  <a:ext uri="{FF2B5EF4-FFF2-40B4-BE49-F238E27FC236}">
                    <a16:creationId xmlns:a16="http://schemas.microsoft.com/office/drawing/2014/main" id="{C30783AC-77E2-4AC0-BF13-FF60CC894923}"/>
                  </a:ext>
                </a:extLst>
              </p:cNvPr>
              <p:cNvPicPr>
                <a:picLocks noChangeAspect="1"/>
              </p:cNvPicPr>
              <p:nvPr/>
            </p:nvPicPr>
            <p:blipFill>
              <a:blip r:embed="rId3"/>
              <a:stretch>
                <a:fillRect/>
              </a:stretch>
            </p:blipFill>
            <p:spPr>
              <a:xfrm>
                <a:off x="5262875" y="1017740"/>
                <a:ext cx="6592074" cy="4822520"/>
              </a:xfrm>
              <a:prstGeom prst="rect">
                <a:avLst/>
              </a:prstGeom>
              <a:ln w="15875">
                <a:solidFill>
                  <a:schemeClr val="bg2">
                    <a:lumMod val="75000"/>
                  </a:schemeClr>
                </a:solidFill>
              </a:ln>
            </p:spPr>
          </p:pic>
          <p:pic>
            <p:nvPicPr>
              <p:cNvPr id="14" name="Picture 13" descr="Text&#10;&#10;Description automatically generated">
                <a:extLst>
                  <a:ext uri="{FF2B5EF4-FFF2-40B4-BE49-F238E27FC236}">
                    <a16:creationId xmlns:a16="http://schemas.microsoft.com/office/drawing/2014/main" id="{DCEF6847-5EC1-479A-98F9-7516AB635C4C}"/>
                  </a:ext>
                </a:extLst>
              </p:cNvPr>
              <p:cNvPicPr>
                <a:picLocks noChangeAspect="1"/>
              </p:cNvPicPr>
              <p:nvPr/>
            </p:nvPicPr>
            <p:blipFill>
              <a:blip r:embed="rId4"/>
              <a:stretch>
                <a:fillRect/>
              </a:stretch>
            </p:blipFill>
            <p:spPr>
              <a:xfrm>
                <a:off x="5355688" y="4006276"/>
                <a:ext cx="2585813" cy="1785442"/>
              </a:xfrm>
              <a:prstGeom prst="rect">
                <a:avLst/>
              </a:prstGeom>
              <a:ln w="28575">
                <a:solidFill>
                  <a:srgbClr val="009ECD"/>
                </a:solidFill>
              </a:ln>
            </p:spPr>
          </p:pic>
          <p:pic>
            <p:nvPicPr>
              <p:cNvPr id="17" name="Picture 16" descr="Graphical user interface&#10;&#10;Description automatically generated">
                <a:extLst>
                  <a:ext uri="{FF2B5EF4-FFF2-40B4-BE49-F238E27FC236}">
                    <a16:creationId xmlns:a16="http://schemas.microsoft.com/office/drawing/2014/main" id="{FC4E2D45-13BE-4C4B-913E-CBC459B09FE3}"/>
                  </a:ext>
                </a:extLst>
              </p:cNvPr>
              <p:cNvPicPr>
                <a:picLocks noChangeAspect="1"/>
              </p:cNvPicPr>
              <p:nvPr/>
            </p:nvPicPr>
            <p:blipFill>
              <a:blip r:embed="rId5"/>
              <a:stretch>
                <a:fillRect/>
              </a:stretch>
            </p:blipFill>
            <p:spPr>
              <a:xfrm>
                <a:off x="9654013" y="4308090"/>
                <a:ext cx="1682042" cy="1033412"/>
              </a:xfrm>
              <a:prstGeom prst="rect">
                <a:avLst/>
              </a:prstGeom>
              <a:ln w="28575">
                <a:solidFill>
                  <a:srgbClr val="009ECD"/>
                </a:solidFill>
              </a:ln>
            </p:spPr>
          </p:pic>
        </p:grpSp>
        <p:pic>
          <p:nvPicPr>
            <p:cNvPr id="3" name="Picture 2" descr="Graphical user interface, text, application&#10;&#10;Description automatically generated">
              <a:extLst>
                <a:ext uri="{FF2B5EF4-FFF2-40B4-BE49-F238E27FC236}">
                  <a16:creationId xmlns:a16="http://schemas.microsoft.com/office/drawing/2014/main" id="{066FCBA8-0EC5-3550-2D5C-F0BE1FDF7B6C}"/>
                </a:ext>
              </a:extLst>
            </p:cNvPr>
            <p:cNvPicPr>
              <a:picLocks noChangeAspect="1"/>
            </p:cNvPicPr>
            <p:nvPr/>
          </p:nvPicPr>
          <p:blipFill rotWithShape="1">
            <a:blip r:embed="rId6"/>
            <a:srcRect l="65647" t="25544" r="29906" b="68827"/>
            <a:stretch/>
          </p:blipFill>
          <p:spPr>
            <a:xfrm>
              <a:off x="8979613" y="1297399"/>
              <a:ext cx="359597" cy="241814"/>
            </a:xfrm>
            <a:prstGeom prst="rect">
              <a:avLst/>
            </a:prstGeom>
            <a:ln w="28575">
              <a:noFill/>
            </a:ln>
          </p:spPr>
        </p:pic>
      </p:gr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ORGANIZE MATERIALS</a:t>
            </a:r>
          </a:p>
        </p:txBody>
      </p:sp>
      <p:grpSp>
        <p:nvGrpSpPr>
          <p:cNvPr id="7" name="Group 6">
            <a:extLst>
              <a:ext uri="{FF2B5EF4-FFF2-40B4-BE49-F238E27FC236}">
                <a16:creationId xmlns:a16="http://schemas.microsoft.com/office/drawing/2014/main" id="{B4D84B7C-6733-48C1-B96A-BED24858A4C5}"/>
              </a:ext>
            </a:extLst>
          </p:cNvPr>
          <p:cNvGrpSpPr/>
          <p:nvPr/>
        </p:nvGrpSpPr>
        <p:grpSpPr>
          <a:xfrm>
            <a:off x="231272" y="2361812"/>
            <a:ext cx="4837175" cy="2144637"/>
            <a:chOff x="276583" y="2336760"/>
            <a:chExt cx="4837175" cy="2144637"/>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2144637"/>
              <a:chOff x="685801" y="2492015"/>
              <a:chExt cx="4837175" cy="2144637"/>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Inside your folders you can: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Edit the title and description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Organize the order of your resources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Add tags to label your resources</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FOLDERS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with solid fill">
              <a:extLst>
                <a:ext uri="{FF2B5EF4-FFF2-40B4-BE49-F238E27FC236}">
                  <a16:creationId xmlns:a16="http://schemas.microsoft.com/office/drawing/2014/main" id="{B05987D6-7CF1-42E7-A44E-CD70F20617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2362" y="2503053"/>
              <a:ext cx="621269" cy="621269"/>
            </a:xfrm>
            <a:prstGeom prst="rect">
              <a:avLst/>
            </a:prstGeom>
          </p:spPr>
        </p:pic>
      </p:grpSp>
    </p:spTree>
    <p:extLst>
      <p:ext uri="{BB962C8B-B14F-4D97-AF65-F5344CB8AC3E}">
        <p14:creationId xmlns:p14="http://schemas.microsoft.com/office/powerpoint/2010/main" val="335646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grpSp>
        <p:nvGrpSpPr>
          <p:cNvPr id="10" name="Group 9">
            <a:extLst>
              <a:ext uri="{FF2B5EF4-FFF2-40B4-BE49-F238E27FC236}">
                <a16:creationId xmlns:a16="http://schemas.microsoft.com/office/drawing/2014/main" id="{8D60BC45-8278-2D5C-8CF7-109EAEA71581}"/>
              </a:ext>
            </a:extLst>
          </p:cNvPr>
          <p:cNvGrpSpPr/>
          <p:nvPr/>
        </p:nvGrpSpPr>
        <p:grpSpPr>
          <a:xfrm>
            <a:off x="6096000" y="1242622"/>
            <a:ext cx="5648990" cy="4467758"/>
            <a:chOff x="6096000" y="1242622"/>
            <a:chExt cx="5648990" cy="4467758"/>
          </a:xfrm>
        </p:grpSpPr>
        <p:pic>
          <p:nvPicPr>
            <p:cNvPr id="7" name="Picture 6" descr="Graphical user interface, text, application, email&#10;&#10;Description automatically generated">
              <a:extLst>
                <a:ext uri="{FF2B5EF4-FFF2-40B4-BE49-F238E27FC236}">
                  <a16:creationId xmlns:a16="http://schemas.microsoft.com/office/drawing/2014/main" id="{F2F17778-28D4-9B2B-C24D-E4B69F617ADF}"/>
                </a:ext>
              </a:extLst>
            </p:cNvPr>
            <p:cNvPicPr>
              <a:picLocks noChangeAspect="1"/>
            </p:cNvPicPr>
            <p:nvPr/>
          </p:nvPicPr>
          <p:blipFill>
            <a:blip r:embed="rId3"/>
            <a:stretch>
              <a:fillRect/>
            </a:stretch>
          </p:blipFill>
          <p:spPr>
            <a:xfrm>
              <a:off x="6096000" y="1242622"/>
              <a:ext cx="5648990" cy="4372756"/>
            </a:xfrm>
            <a:prstGeom prst="rect">
              <a:avLst/>
            </a:prstGeom>
            <a:ln w="28575">
              <a:solidFill>
                <a:schemeClr val="bg2"/>
              </a:solidFill>
            </a:ln>
          </p:spPr>
        </p:pic>
        <p:pic>
          <p:nvPicPr>
            <p:cNvPr id="9" name="Picture 8" descr="Graphical user interface, text&#10;&#10;Description automatically generated">
              <a:extLst>
                <a:ext uri="{FF2B5EF4-FFF2-40B4-BE49-F238E27FC236}">
                  <a16:creationId xmlns:a16="http://schemas.microsoft.com/office/drawing/2014/main" id="{E207A35B-F246-8A14-E168-67506A19AA0F}"/>
                </a:ext>
              </a:extLst>
            </p:cNvPr>
            <p:cNvPicPr>
              <a:picLocks noChangeAspect="1"/>
            </p:cNvPicPr>
            <p:nvPr/>
          </p:nvPicPr>
          <p:blipFill>
            <a:blip r:embed="rId4"/>
            <a:stretch>
              <a:fillRect/>
            </a:stretch>
          </p:blipFill>
          <p:spPr>
            <a:xfrm>
              <a:off x="6251765" y="2967633"/>
              <a:ext cx="1421372" cy="2742747"/>
            </a:xfrm>
            <a:prstGeom prst="rect">
              <a:avLst/>
            </a:prstGeom>
            <a:ln w="28575">
              <a:solidFill>
                <a:srgbClr val="009ECD"/>
              </a:solidFill>
            </a:ln>
          </p:spPr>
        </p:pic>
      </p:gr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Your integrated Gale resources will appear in the tool bar on the left.</a:t>
            </a:r>
            <a:endPar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5"/>
          <a:stretch>
            <a:fillRect/>
          </a:stretch>
        </p:blipFill>
        <p:spPr>
          <a:xfrm>
            <a:off x="405938" y="2591486"/>
            <a:ext cx="1134820" cy="1138774"/>
          </a:xfrm>
          <a:prstGeom prst="rect">
            <a:avLst/>
          </a:prstGeom>
        </p:spPr>
      </p:pic>
    </p:spTree>
    <p:extLst>
      <p:ext uri="{BB962C8B-B14F-4D97-AF65-F5344CB8AC3E}">
        <p14:creationId xmlns:p14="http://schemas.microsoft.com/office/powerpoint/2010/main" val="3122674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ORGANIZE MATERIALS</a:t>
            </a:r>
          </a:p>
        </p:txBody>
      </p:sp>
      <p:grpSp>
        <p:nvGrpSpPr>
          <p:cNvPr id="7" name="Group 6">
            <a:extLst>
              <a:ext uri="{FF2B5EF4-FFF2-40B4-BE49-F238E27FC236}">
                <a16:creationId xmlns:a16="http://schemas.microsoft.com/office/drawing/2014/main" id="{B4D84B7C-6733-48C1-B96A-BED24858A4C5}"/>
              </a:ext>
            </a:extLst>
          </p:cNvPr>
          <p:cNvGrpSpPr/>
          <p:nvPr/>
        </p:nvGrpSpPr>
        <p:grpSpPr>
          <a:xfrm>
            <a:off x="231272" y="2361812"/>
            <a:ext cx="4837175" cy="2544746"/>
            <a:chOff x="276583" y="2336760"/>
            <a:chExt cx="4837175" cy="2544746"/>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2544746"/>
              <a:chOff x="685801" y="2492015"/>
              <a:chExt cx="4837175" cy="2544746"/>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Inside your folders you can: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Edit the title and description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Organize the order of your resources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Add tags to label your resources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Choose what students can see</a:t>
                </a:r>
                <a:endPar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FOLDERS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with solid fill">
              <a:extLst>
                <a:ext uri="{FF2B5EF4-FFF2-40B4-BE49-F238E27FC236}">
                  <a16:creationId xmlns:a16="http://schemas.microsoft.com/office/drawing/2014/main" id="{B05987D6-7CF1-42E7-A44E-CD70F2061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362" y="2503053"/>
              <a:ext cx="621269" cy="621269"/>
            </a:xfrm>
            <a:prstGeom prst="rect">
              <a:avLst/>
            </a:prstGeom>
          </p:spPr>
        </p:pic>
      </p:grpSp>
      <p:grpSp>
        <p:nvGrpSpPr>
          <p:cNvPr id="16" name="Group 15">
            <a:extLst>
              <a:ext uri="{FF2B5EF4-FFF2-40B4-BE49-F238E27FC236}">
                <a16:creationId xmlns:a16="http://schemas.microsoft.com/office/drawing/2014/main" id="{CA165295-38AB-4F4B-95E0-8C50CBA5B093}"/>
              </a:ext>
            </a:extLst>
          </p:cNvPr>
          <p:cNvGrpSpPr/>
          <p:nvPr/>
        </p:nvGrpSpPr>
        <p:grpSpPr>
          <a:xfrm>
            <a:off x="5262875" y="1017740"/>
            <a:ext cx="6592074" cy="4822520"/>
            <a:chOff x="5262875" y="1017740"/>
            <a:chExt cx="6592074" cy="4822520"/>
          </a:xfrm>
        </p:grpSpPr>
        <p:pic>
          <p:nvPicPr>
            <p:cNvPr id="4" name="Picture 3" descr="Graphical user interface, website&#10;&#10;Description automatically generated">
              <a:extLst>
                <a:ext uri="{FF2B5EF4-FFF2-40B4-BE49-F238E27FC236}">
                  <a16:creationId xmlns:a16="http://schemas.microsoft.com/office/drawing/2014/main" id="{C30783AC-77E2-4AC0-BF13-FF60CC894923}"/>
                </a:ext>
              </a:extLst>
            </p:cNvPr>
            <p:cNvPicPr>
              <a:picLocks noChangeAspect="1"/>
            </p:cNvPicPr>
            <p:nvPr/>
          </p:nvPicPr>
          <p:blipFill>
            <a:blip r:embed="rId5"/>
            <a:stretch>
              <a:fillRect/>
            </a:stretch>
          </p:blipFill>
          <p:spPr>
            <a:xfrm>
              <a:off x="5262875" y="1017740"/>
              <a:ext cx="6592074" cy="4822520"/>
            </a:xfrm>
            <a:prstGeom prst="rect">
              <a:avLst/>
            </a:prstGeom>
            <a:ln w="15875">
              <a:solidFill>
                <a:schemeClr val="bg2">
                  <a:lumMod val="75000"/>
                </a:schemeClr>
              </a:solidFill>
            </a:ln>
          </p:spPr>
        </p:pic>
        <p:pic>
          <p:nvPicPr>
            <p:cNvPr id="14" name="Picture 13" descr="A picture containing graphical user interface&#10;&#10;Description automatically generated">
              <a:extLst>
                <a:ext uri="{FF2B5EF4-FFF2-40B4-BE49-F238E27FC236}">
                  <a16:creationId xmlns:a16="http://schemas.microsoft.com/office/drawing/2014/main" id="{5503E8DB-D713-418E-AFCC-9E2D6AA8A776}"/>
                </a:ext>
              </a:extLst>
            </p:cNvPr>
            <p:cNvPicPr>
              <a:picLocks noChangeAspect="1"/>
            </p:cNvPicPr>
            <p:nvPr/>
          </p:nvPicPr>
          <p:blipFill>
            <a:blip r:embed="rId6"/>
            <a:stretch>
              <a:fillRect/>
            </a:stretch>
          </p:blipFill>
          <p:spPr>
            <a:xfrm>
              <a:off x="10885117" y="2109733"/>
              <a:ext cx="872087" cy="3630319"/>
            </a:xfrm>
            <a:prstGeom prst="rect">
              <a:avLst/>
            </a:prstGeom>
            <a:ln w="28575">
              <a:solidFill>
                <a:srgbClr val="009ECD"/>
              </a:solidFill>
            </a:ln>
          </p:spPr>
        </p:pic>
      </p:grpSp>
      <p:pic>
        <p:nvPicPr>
          <p:cNvPr id="3" name="Picture 2" descr="Graphical user interface, text, application&#10;&#10;Description automatically generated">
            <a:extLst>
              <a:ext uri="{FF2B5EF4-FFF2-40B4-BE49-F238E27FC236}">
                <a16:creationId xmlns:a16="http://schemas.microsoft.com/office/drawing/2014/main" id="{59A236E2-D6AC-DAE7-2424-24504A95F76D}"/>
              </a:ext>
            </a:extLst>
          </p:cNvPr>
          <p:cNvPicPr>
            <a:picLocks noChangeAspect="1"/>
          </p:cNvPicPr>
          <p:nvPr/>
        </p:nvPicPr>
        <p:blipFill rotWithShape="1">
          <a:blip r:embed="rId7"/>
          <a:srcRect l="65647" t="25544" r="29906" b="68827"/>
          <a:stretch/>
        </p:blipFill>
        <p:spPr>
          <a:xfrm>
            <a:off x="8979613" y="1297399"/>
            <a:ext cx="359597" cy="241814"/>
          </a:xfrm>
          <a:prstGeom prst="rect">
            <a:avLst/>
          </a:prstGeom>
          <a:ln w="28575">
            <a:noFill/>
          </a:ln>
        </p:spPr>
      </p:pic>
    </p:spTree>
    <p:extLst>
      <p:ext uri="{BB962C8B-B14F-4D97-AF65-F5344CB8AC3E}">
        <p14:creationId xmlns:p14="http://schemas.microsoft.com/office/powerpoint/2010/main" val="1796041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54E1F1E-1123-E915-0D95-F4629D4FDC63}"/>
              </a:ext>
            </a:extLst>
          </p:cNvPr>
          <p:cNvGrpSpPr/>
          <p:nvPr/>
        </p:nvGrpSpPr>
        <p:grpSpPr>
          <a:xfrm>
            <a:off x="5262875" y="1017740"/>
            <a:ext cx="6592074" cy="4822520"/>
            <a:chOff x="5262875" y="1017740"/>
            <a:chExt cx="6592074" cy="4822520"/>
          </a:xfrm>
        </p:grpSpPr>
        <p:pic>
          <p:nvPicPr>
            <p:cNvPr id="4" name="Picture 3" descr="Graphical user interface, website&#10;&#10;Description automatically generated">
              <a:extLst>
                <a:ext uri="{FF2B5EF4-FFF2-40B4-BE49-F238E27FC236}">
                  <a16:creationId xmlns:a16="http://schemas.microsoft.com/office/drawing/2014/main" id="{C30783AC-77E2-4AC0-BF13-FF60CC894923}"/>
                </a:ext>
              </a:extLst>
            </p:cNvPr>
            <p:cNvPicPr>
              <a:picLocks noChangeAspect="1"/>
            </p:cNvPicPr>
            <p:nvPr/>
          </p:nvPicPr>
          <p:blipFill>
            <a:blip r:embed="rId3"/>
            <a:stretch>
              <a:fillRect/>
            </a:stretch>
          </p:blipFill>
          <p:spPr>
            <a:xfrm>
              <a:off x="5262875" y="1017740"/>
              <a:ext cx="6592074" cy="4822520"/>
            </a:xfrm>
            <a:prstGeom prst="rect">
              <a:avLst/>
            </a:prstGeom>
            <a:ln w="15875">
              <a:solidFill>
                <a:schemeClr val="bg2">
                  <a:lumMod val="75000"/>
                </a:schemeClr>
              </a:solidFill>
            </a:ln>
          </p:spPr>
        </p:pic>
        <p:pic>
          <p:nvPicPr>
            <p:cNvPr id="10" name="Picture 9" descr="Graphical user interface, text, application&#10;&#10;Description automatically generated">
              <a:extLst>
                <a:ext uri="{FF2B5EF4-FFF2-40B4-BE49-F238E27FC236}">
                  <a16:creationId xmlns:a16="http://schemas.microsoft.com/office/drawing/2014/main" id="{94FA69F7-F608-B26C-0A23-6190CE5633C1}"/>
                </a:ext>
              </a:extLst>
            </p:cNvPr>
            <p:cNvPicPr>
              <a:picLocks noChangeAspect="1"/>
            </p:cNvPicPr>
            <p:nvPr/>
          </p:nvPicPr>
          <p:blipFill rotWithShape="1">
            <a:blip r:embed="rId4"/>
            <a:srcRect l="65647" t="25544" r="29906" b="68827"/>
            <a:stretch/>
          </p:blipFill>
          <p:spPr>
            <a:xfrm>
              <a:off x="8979613" y="1297399"/>
              <a:ext cx="359597" cy="241814"/>
            </a:xfrm>
            <a:prstGeom prst="rect">
              <a:avLst/>
            </a:prstGeom>
            <a:ln w="28575">
              <a:noFill/>
            </a:ln>
          </p:spPr>
        </p:pic>
      </p:grpSp>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ORGANIZE MATERIALS</a:t>
            </a:r>
          </a:p>
        </p:txBody>
      </p:sp>
      <p:grpSp>
        <p:nvGrpSpPr>
          <p:cNvPr id="7" name="Group 6">
            <a:extLst>
              <a:ext uri="{FF2B5EF4-FFF2-40B4-BE49-F238E27FC236}">
                <a16:creationId xmlns:a16="http://schemas.microsoft.com/office/drawing/2014/main" id="{B4D84B7C-6733-48C1-B96A-BED24858A4C5}"/>
              </a:ext>
            </a:extLst>
          </p:cNvPr>
          <p:cNvGrpSpPr/>
          <p:nvPr/>
        </p:nvGrpSpPr>
        <p:grpSpPr>
          <a:xfrm>
            <a:off x="231272" y="2361812"/>
            <a:ext cx="4837175" cy="3191077"/>
            <a:chOff x="276583" y="2336760"/>
            <a:chExt cx="4837175" cy="3191077"/>
          </a:xfrm>
        </p:grpSpPr>
        <p:grpSp>
          <p:nvGrpSpPr>
            <p:cNvPr id="8" name="Group 7">
              <a:extLst>
                <a:ext uri="{FF2B5EF4-FFF2-40B4-BE49-F238E27FC236}">
                  <a16:creationId xmlns:a16="http://schemas.microsoft.com/office/drawing/2014/main" id="{2B54B369-84FE-4022-B1E9-6F4B19325F93}"/>
                </a:ext>
              </a:extLst>
            </p:cNvPr>
            <p:cNvGrpSpPr/>
            <p:nvPr/>
          </p:nvGrpSpPr>
          <p:grpSpPr>
            <a:xfrm>
              <a:off x="276583" y="2336760"/>
              <a:ext cx="4837175" cy="3191077"/>
              <a:chOff x="685801" y="2492015"/>
              <a:chExt cx="4837175" cy="3191077"/>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Inside your folders you can: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Edit the title and description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Organize the order of your resources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Add tags to label your resources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Choose what students can see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Add subfolders, external links, and documents</a:t>
                </a:r>
                <a:endPar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FOLDERS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with solid fill">
              <a:extLst>
                <a:ext uri="{FF2B5EF4-FFF2-40B4-BE49-F238E27FC236}">
                  <a16:creationId xmlns:a16="http://schemas.microsoft.com/office/drawing/2014/main" id="{B05987D6-7CF1-42E7-A44E-CD70F20617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362" y="2503053"/>
              <a:ext cx="621269" cy="621269"/>
            </a:xfrm>
            <a:prstGeom prst="rect">
              <a:avLst/>
            </a:prstGeom>
          </p:spPr>
        </p:pic>
      </p:grpSp>
      <p:pic>
        <p:nvPicPr>
          <p:cNvPr id="6" name="Picture 5" descr="Graphical user interface, text, application&#10;&#10;Description automatically generated">
            <a:extLst>
              <a:ext uri="{FF2B5EF4-FFF2-40B4-BE49-F238E27FC236}">
                <a16:creationId xmlns:a16="http://schemas.microsoft.com/office/drawing/2014/main" id="{92EA4866-8758-407A-64E1-32A5472133E4}"/>
              </a:ext>
            </a:extLst>
          </p:cNvPr>
          <p:cNvPicPr>
            <a:picLocks noChangeAspect="1"/>
          </p:cNvPicPr>
          <p:nvPr/>
        </p:nvPicPr>
        <p:blipFill rotWithShape="1">
          <a:blip r:embed="rId4"/>
          <a:srcRect l="65647" t="25544" r="22808" b="57124"/>
          <a:stretch/>
        </p:blipFill>
        <p:spPr>
          <a:xfrm>
            <a:off x="8523089" y="1513926"/>
            <a:ext cx="2291898" cy="1827882"/>
          </a:xfrm>
          <a:prstGeom prst="rect">
            <a:avLst/>
          </a:prstGeom>
          <a:ln w="28575">
            <a:solidFill>
              <a:srgbClr val="009ECD"/>
            </a:solidFill>
          </a:ln>
        </p:spPr>
      </p:pic>
    </p:spTree>
    <p:extLst>
      <p:ext uri="{BB962C8B-B14F-4D97-AF65-F5344CB8AC3E}">
        <p14:creationId xmlns:p14="http://schemas.microsoft.com/office/powerpoint/2010/main" val="1928430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SEND TO STUDENTS</a:t>
            </a:r>
          </a:p>
        </p:txBody>
      </p:sp>
      <p:grpSp>
        <p:nvGrpSpPr>
          <p:cNvPr id="3" name="Group 2">
            <a:extLst>
              <a:ext uri="{FF2B5EF4-FFF2-40B4-BE49-F238E27FC236}">
                <a16:creationId xmlns:a16="http://schemas.microsoft.com/office/drawing/2014/main" id="{45D11E82-BA99-4E15-A730-AC538B34A78D}"/>
              </a:ext>
            </a:extLst>
          </p:cNvPr>
          <p:cNvGrpSpPr/>
          <p:nvPr/>
        </p:nvGrpSpPr>
        <p:grpSpPr>
          <a:xfrm>
            <a:off x="231272" y="2361812"/>
            <a:ext cx="4837175" cy="1436751"/>
            <a:chOff x="231272" y="2361812"/>
            <a:chExt cx="4837175" cy="1436751"/>
          </a:xfrm>
        </p:grpSpPr>
        <p:grpSp>
          <p:nvGrpSpPr>
            <p:cNvPr id="8" name="Group 7">
              <a:extLst>
                <a:ext uri="{FF2B5EF4-FFF2-40B4-BE49-F238E27FC236}">
                  <a16:creationId xmlns:a16="http://schemas.microsoft.com/office/drawing/2014/main" id="{2B54B369-84FE-4022-B1E9-6F4B19325F93}"/>
                </a:ext>
              </a:extLst>
            </p:cNvPr>
            <p:cNvGrpSpPr/>
            <p:nvPr/>
          </p:nvGrpSpPr>
          <p:grpSpPr>
            <a:xfrm>
              <a:off x="231272" y="2361812"/>
              <a:ext cx="4837175" cy="1436751"/>
              <a:chOff x="685801" y="2492015"/>
              <a:chExt cx="4837175" cy="1436751"/>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To access Student View, select the icon in the tool bar at the top of an article (or within a folder)</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STUDENT VIEW</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grpSp>
        <p:pic>
          <p:nvPicPr>
            <p:cNvPr id="17" name="Graphic 16" descr="Cycle with people with solid fill">
              <a:extLst>
                <a:ext uri="{FF2B5EF4-FFF2-40B4-BE49-F238E27FC236}">
                  <a16:creationId xmlns:a16="http://schemas.microsoft.com/office/drawing/2014/main" id="{09D78DAF-FCFA-42AD-B5CF-4796E8CCB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039" y="2427867"/>
              <a:ext cx="767990" cy="767990"/>
            </a:xfrm>
            <a:prstGeom prst="rect">
              <a:avLst/>
            </a:prstGeom>
          </p:spPr>
        </p:pic>
      </p:grpSp>
      <p:grpSp>
        <p:nvGrpSpPr>
          <p:cNvPr id="14" name="Group 13">
            <a:extLst>
              <a:ext uri="{FF2B5EF4-FFF2-40B4-BE49-F238E27FC236}">
                <a16:creationId xmlns:a16="http://schemas.microsoft.com/office/drawing/2014/main" id="{8CC155C4-1E81-462E-9BAE-8BAF0B02E737}"/>
              </a:ext>
            </a:extLst>
          </p:cNvPr>
          <p:cNvGrpSpPr/>
          <p:nvPr/>
        </p:nvGrpSpPr>
        <p:grpSpPr>
          <a:xfrm>
            <a:off x="5153309" y="935791"/>
            <a:ext cx="6740227" cy="4894546"/>
            <a:chOff x="4731226" y="930056"/>
            <a:chExt cx="7077448" cy="4997885"/>
          </a:xfrm>
        </p:grpSpPr>
        <p:pic>
          <p:nvPicPr>
            <p:cNvPr id="6" name="Picture 5" descr="Graphical user interface, text, email&#10;&#10;Description automatically generated">
              <a:extLst>
                <a:ext uri="{FF2B5EF4-FFF2-40B4-BE49-F238E27FC236}">
                  <a16:creationId xmlns:a16="http://schemas.microsoft.com/office/drawing/2014/main" id="{EFDC48D2-9680-4F8E-99FB-15ACE3B5C239}"/>
                </a:ext>
              </a:extLst>
            </p:cNvPr>
            <p:cNvPicPr>
              <a:picLocks noChangeAspect="1"/>
            </p:cNvPicPr>
            <p:nvPr/>
          </p:nvPicPr>
          <p:blipFill>
            <a:blip r:embed="rId5"/>
            <a:stretch>
              <a:fillRect/>
            </a:stretch>
          </p:blipFill>
          <p:spPr>
            <a:xfrm>
              <a:off x="4731226" y="930056"/>
              <a:ext cx="7077448" cy="4997885"/>
            </a:xfrm>
            <a:prstGeom prst="rect">
              <a:avLst/>
            </a:prstGeom>
            <a:ln w="15875">
              <a:solidFill>
                <a:schemeClr val="bg2">
                  <a:lumMod val="75000"/>
                </a:schemeClr>
              </a:solidFill>
            </a:ln>
          </p:spPr>
        </p:pic>
        <p:pic>
          <p:nvPicPr>
            <p:cNvPr id="10" name="Picture 9">
              <a:extLst>
                <a:ext uri="{FF2B5EF4-FFF2-40B4-BE49-F238E27FC236}">
                  <a16:creationId xmlns:a16="http://schemas.microsoft.com/office/drawing/2014/main" id="{7CDD9809-40C9-49B7-8EC8-D5BF8953BD79}"/>
                </a:ext>
              </a:extLst>
            </p:cNvPr>
            <p:cNvPicPr>
              <a:picLocks noChangeAspect="1"/>
            </p:cNvPicPr>
            <p:nvPr/>
          </p:nvPicPr>
          <p:blipFill>
            <a:blip r:embed="rId6"/>
            <a:stretch>
              <a:fillRect/>
            </a:stretch>
          </p:blipFill>
          <p:spPr>
            <a:xfrm>
              <a:off x="9909221" y="1190709"/>
              <a:ext cx="590632" cy="381053"/>
            </a:xfrm>
            <a:prstGeom prst="rect">
              <a:avLst/>
            </a:prstGeom>
            <a:ln w="28575">
              <a:solidFill>
                <a:srgbClr val="009ECD"/>
              </a:solidFill>
            </a:ln>
          </p:spPr>
        </p:pic>
      </p:grpSp>
    </p:spTree>
    <p:extLst>
      <p:ext uri="{BB962C8B-B14F-4D97-AF65-F5344CB8AC3E}">
        <p14:creationId xmlns:p14="http://schemas.microsoft.com/office/powerpoint/2010/main" val="2719114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dirty="0"/>
              <a:t>SEND TO STUDENTS</a:t>
            </a:r>
          </a:p>
        </p:txBody>
      </p:sp>
      <p:grpSp>
        <p:nvGrpSpPr>
          <p:cNvPr id="3" name="Group 2">
            <a:extLst>
              <a:ext uri="{FF2B5EF4-FFF2-40B4-BE49-F238E27FC236}">
                <a16:creationId xmlns:a16="http://schemas.microsoft.com/office/drawing/2014/main" id="{45D11E82-BA99-4E15-A730-AC538B34A78D}"/>
              </a:ext>
            </a:extLst>
          </p:cNvPr>
          <p:cNvGrpSpPr/>
          <p:nvPr/>
        </p:nvGrpSpPr>
        <p:grpSpPr>
          <a:xfrm>
            <a:off x="231272" y="2361812"/>
            <a:ext cx="4837175" cy="2083082"/>
            <a:chOff x="231272" y="2361812"/>
            <a:chExt cx="4837175" cy="2083082"/>
          </a:xfrm>
        </p:grpSpPr>
        <p:grpSp>
          <p:nvGrpSpPr>
            <p:cNvPr id="8" name="Group 7">
              <a:extLst>
                <a:ext uri="{FF2B5EF4-FFF2-40B4-BE49-F238E27FC236}">
                  <a16:creationId xmlns:a16="http://schemas.microsoft.com/office/drawing/2014/main" id="{2B54B369-84FE-4022-B1E9-6F4B19325F93}"/>
                </a:ext>
              </a:extLst>
            </p:cNvPr>
            <p:cNvGrpSpPr/>
            <p:nvPr/>
          </p:nvGrpSpPr>
          <p:grpSpPr>
            <a:xfrm>
              <a:off x="231272" y="2361812"/>
              <a:ext cx="4837175" cy="2083082"/>
              <a:chOff x="685801" y="2492015"/>
              <a:chExt cx="4837175" cy="2083082"/>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Students see a version of the resource that doesn’t include educator’s tools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They will see Instructor’s Notes at the beginning of the page, and any Annotations made</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STUDENT VIEW</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grpSp>
        <p:pic>
          <p:nvPicPr>
            <p:cNvPr id="17" name="Graphic 16" descr="Cycle with people with solid fill">
              <a:extLst>
                <a:ext uri="{FF2B5EF4-FFF2-40B4-BE49-F238E27FC236}">
                  <a16:creationId xmlns:a16="http://schemas.microsoft.com/office/drawing/2014/main" id="{09D78DAF-FCFA-42AD-B5CF-4796E8CCB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039" y="2427867"/>
              <a:ext cx="767990" cy="767990"/>
            </a:xfrm>
            <a:prstGeom prst="rect">
              <a:avLst/>
            </a:prstGeom>
          </p:spPr>
        </p:pic>
      </p:grpSp>
      <p:pic>
        <p:nvPicPr>
          <p:cNvPr id="10" name="Picture 9" descr="Graphical user interface, text, application, email&#10;&#10;Description automatically generated">
            <a:extLst>
              <a:ext uri="{FF2B5EF4-FFF2-40B4-BE49-F238E27FC236}">
                <a16:creationId xmlns:a16="http://schemas.microsoft.com/office/drawing/2014/main" id="{B0DFC175-B8F8-4B2D-938A-BB3A9CA3AFE2}"/>
              </a:ext>
            </a:extLst>
          </p:cNvPr>
          <p:cNvPicPr>
            <a:picLocks noChangeAspect="1"/>
          </p:cNvPicPr>
          <p:nvPr/>
        </p:nvPicPr>
        <p:blipFill rotWithShape="1">
          <a:blip r:embed="rId5"/>
          <a:srcRect l="673"/>
          <a:stretch/>
        </p:blipFill>
        <p:spPr>
          <a:xfrm>
            <a:off x="5386191" y="1189973"/>
            <a:ext cx="6263013" cy="4658483"/>
          </a:xfrm>
          <a:prstGeom prst="rect">
            <a:avLst/>
          </a:prstGeom>
          <a:ln w="15875">
            <a:solidFill>
              <a:schemeClr val="bg2">
                <a:lumMod val="75000"/>
              </a:schemeClr>
            </a:solidFill>
          </a:ln>
        </p:spPr>
      </p:pic>
    </p:spTree>
    <p:extLst>
      <p:ext uri="{BB962C8B-B14F-4D97-AF65-F5344CB8AC3E}">
        <p14:creationId xmlns:p14="http://schemas.microsoft.com/office/powerpoint/2010/main" val="1146771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SEND TO STUDENTS</a:t>
            </a:r>
          </a:p>
        </p:txBody>
      </p:sp>
      <p:grpSp>
        <p:nvGrpSpPr>
          <p:cNvPr id="3" name="Group 2">
            <a:extLst>
              <a:ext uri="{FF2B5EF4-FFF2-40B4-BE49-F238E27FC236}">
                <a16:creationId xmlns:a16="http://schemas.microsoft.com/office/drawing/2014/main" id="{45D11E82-BA99-4E15-A730-AC538B34A78D}"/>
              </a:ext>
            </a:extLst>
          </p:cNvPr>
          <p:cNvGrpSpPr/>
          <p:nvPr/>
        </p:nvGrpSpPr>
        <p:grpSpPr>
          <a:xfrm>
            <a:off x="231272" y="2361812"/>
            <a:ext cx="4837175" cy="1436751"/>
            <a:chOff x="231272" y="2361812"/>
            <a:chExt cx="4837175" cy="1436751"/>
          </a:xfrm>
        </p:grpSpPr>
        <p:grpSp>
          <p:nvGrpSpPr>
            <p:cNvPr id="8" name="Group 7">
              <a:extLst>
                <a:ext uri="{FF2B5EF4-FFF2-40B4-BE49-F238E27FC236}">
                  <a16:creationId xmlns:a16="http://schemas.microsoft.com/office/drawing/2014/main" id="{2B54B369-84FE-4022-B1E9-6F4B19325F93}"/>
                </a:ext>
              </a:extLst>
            </p:cNvPr>
            <p:cNvGrpSpPr/>
            <p:nvPr/>
          </p:nvGrpSpPr>
          <p:grpSpPr>
            <a:xfrm>
              <a:off x="231272" y="2361812"/>
              <a:ext cx="4837175" cy="1436751"/>
              <a:chOff x="685801" y="2492015"/>
              <a:chExt cx="4837175" cy="1436751"/>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To get back to the Instructor View, select the icon in the tool bar on the top right of the screen.</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STUDENT VIEW</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grpSp>
        <p:pic>
          <p:nvPicPr>
            <p:cNvPr id="17" name="Graphic 16" descr="Cycle with people with solid fill">
              <a:extLst>
                <a:ext uri="{FF2B5EF4-FFF2-40B4-BE49-F238E27FC236}">
                  <a16:creationId xmlns:a16="http://schemas.microsoft.com/office/drawing/2014/main" id="{09D78DAF-FCFA-42AD-B5CF-4796E8CCB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039" y="2427867"/>
              <a:ext cx="767990" cy="767990"/>
            </a:xfrm>
            <a:prstGeom prst="rect">
              <a:avLst/>
            </a:prstGeom>
          </p:spPr>
        </p:pic>
      </p:grpSp>
      <p:grpSp>
        <p:nvGrpSpPr>
          <p:cNvPr id="7" name="Group 6">
            <a:extLst>
              <a:ext uri="{FF2B5EF4-FFF2-40B4-BE49-F238E27FC236}">
                <a16:creationId xmlns:a16="http://schemas.microsoft.com/office/drawing/2014/main" id="{4953ABEE-EA00-4CC9-994B-3CFCC531C774}"/>
              </a:ext>
            </a:extLst>
          </p:cNvPr>
          <p:cNvGrpSpPr/>
          <p:nvPr/>
        </p:nvGrpSpPr>
        <p:grpSpPr>
          <a:xfrm>
            <a:off x="5386192" y="1077240"/>
            <a:ext cx="6313118" cy="4771216"/>
            <a:chOff x="5523978" y="1345708"/>
            <a:chExt cx="6038772" cy="4502747"/>
          </a:xfrm>
        </p:grpSpPr>
        <p:pic>
          <p:nvPicPr>
            <p:cNvPr id="10" name="Picture 9" descr="Graphical user interface, text, application, email&#10;&#10;Description automatically generated">
              <a:extLst>
                <a:ext uri="{FF2B5EF4-FFF2-40B4-BE49-F238E27FC236}">
                  <a16:creationId xmlns:a16="http://schemas.microsoft.com/office/drawing/2014/main" id="{B0DFC175-B8F8-4B2D-938A-BB3A9CA3AFE2}"/>
                </a:ext>
              </a:extLst>
            </p:cNvPr>
            <p:cNvPicPr>
              <a:picLocks noChangeAspect="1"/>
            </p:cNvPicPr>
            <p:nvPr/>
          </p:nvPicPr>
          <p:blipFill rotWithShape="1">
            <a:blip r:embed="rId5"/>
            <a:srcRect l="673"/>
            <a:stretch/>
          </p:blipFill>
          <p:spPr>
            <a:xfrm>
              <a:off x="5523978" y="1403562"/>
              <a:ext cx="6038772" cy="4444893"/>
            </a:xfrm>
            <a:prstGeom prst="rect">
              <a:avLst/>
            </a:prstGeom>
            <a:ln w="15875">
              <a:solidFill>
                <a:schemeClr val="bg2">
                  <a:lumMod val="75000"/>
                </a:schemeClr>
              </a:solidFill>
            </a:ln>
          </p:spPr>
        </p:pic>
        <p:pic>
          <p:nvPicPr>
            <p:cNvPr id="6" name="Picture 5">
              <a:extLst>
                <a:ext uri="{FF2B5EF4-FFF2-40B4-BE49-F238E27FC236}">
                  <a16:creationId xmlns:a16="http://schemas.microsoft.com/office/drawing/2014/main" id="{D3019E77-4A88-4B79-8477-F551322196BC}"/>
                </a:ext>
              </a:extLst>
            </p:cNvPr>
            <p:cNvPicPr>
              <a:picLocks noChangeAspect="1"/>
            </p:cNvPicPr>
            <p:nvPr/>
          </p:nvPicPr>
          <p:blipFill>
            <a:blip r:embed="rId6"/>
            <a:stretch>
              <a:fillRect/>
            </a:stretch>
          </p:blipFill>
          <p:spPr>
            <a:xfrm>
              <a:off x="10582099" y="1345708"/>
              <a:ext cx="647790" cy="362001"/>
            </a:xfrm>
            <a:prstGeom prst="rect">
              <a:avLst/>
            </a:prstGeom>
            <a:ln w="28575">
              <a:solidFill>
                <a:srgbClr val="009ECD"/>
              </a:solidFill>
            </a:ln>
          </p:spPr>
        </p:pic>
      </p:grpSp>
    </p:spTree>
    <p:extLst>
      <p:ext uri="{BB962C8B-B14F-4D97-AF65-F5344CB8AC3E}">
        <p14:creationId xmlns:p14="http://schemas.microsoft.com/office/powerpoint/2010/main" val="300786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SEND TO STUDENTS</a:t>
            </a:r>
          </a:p>
        </p:txBody>
      </p:sp>
      <p:grpSp>
        <p:nvGrpSpPr>
          <p:cNvPr id="3" name="Group 2">
            <a:extLst>
              <a:ext uri="{FF2B5EF4-FFF2-40B4-BE49-F238E27FC236}">
                <a16:creationId xmlns:a16="http://schemas.microsoft.com/office/drawing/2014/main" id="{45D11E82-BA99-4E15-A730-AC538B34A78D}"/>
              </a:ext>
            </a:extLst>
          </p:cNvPr>
          <p:cNvGrpSpPr/>
          <p:nvPr/>
        </p:nvGrpSpPr>
        <p:grpSpPr>
          <a:xfrm>
            <a:off x="231272" y="2361812"/>
            <a:ext cx="4837175" cy="1682972"/>
            <a:chOff x="231272" y="2361812"/>
            <a:chExt cx="4837175" cy="1682972"/>
          </a:xfrm>
        </p:grpSpPr>
        <p:grpSp>
          <p:nvGrpSpPr>
            <p:cNvPr id="8" name="Group 7">
              <a:extLst>
                <a:ext uri="{FF2B5EF4-FFF2-40B4-BE49-F238E27FC236}">
                  <a16:creationId xmlns:a16="http://schemas.microsoft.com/office/drawing/2014/main" id="{2B54B369-84FE-4022-B1E9-6F4B19325F93}"/>
                </a:ext>
              </a:extLst>
            </p:cNvPr>
            <p:cNvGrpSpPr/>
            <p:nvPr/>
          </p:nvGrpSpPr>
          <p:grpSpPr>
            <a:xfrm>
              <a:off x="231272" y="2361812"/>
              <a:ext cx="4837175" cy="1682972"/>
              <a:chOff x="685801" y="2492015"/>
              <a:chExt cx="4837175" cy="1682972"/>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Student View works the same way in folders. Selecting Student View will let you see how student will experience the folders you created for them.</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STUDENT VIEW</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grpSp>
        <p:pic>
          <p:nvPicPr>
            <p:cNvPr id="17" name="Graphic 16" descr="Cycle with people with solid fill">
              <a:extLst>
                <a:ext uri="{FF2B5EF4-FFF2-40B4-BE49-F238E27FC236}">
                  <a16:creationId xmlns:a16="http://schemas.microsoft.com/office/drawing/2014/main" id="{09D78DAF-FCFA-42AD-B5CF-4796E8CCB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039" y="2427867"/>
              <a:ext cx="767990" cy="767990"/>
            </a:xfrm>
            <a:prstGeom prst="rect">
              <a:avLst/>
            </a:prstGeom>
          </p:spPr>
        </p:pic>
      </p:grpSp>
      <p:pic>
        <p:nvPicPr>
          <p:cNvPr id="14" name="Picture 13" descr="Graphical user interface, text, application, email&#10;&#10;Description automatically generated">
            <a:extLst>
              <a:ext uri="{FF2B5EF4-FFF2-40B4-BE49-F238E27FC236}">
                <a16:creationId xmlns:a16="http://schemas.microsoft.com/office/drawing/2014/main" id="{9121F068-5044-4498-B516-D0C020A827B5}"/>
              </a:ext>
            </a:extLst>
          </p:cNvPr>
          <p:cNvPicPr>
            <a:picLocks noChangeAspect="1"/>
          </p:cNvPicPr>
          <p:nvPr/>
        </p:nvPicPr>
        <p:blipFill>
          <a:blip r:embed="rId5"/>
          <a:stretch>
            <a:fillRect/>
          </a:stretch>
        </p:blipFill>
        <p:spPr>
          <a:xfrm>
            <a:off x="5097035" y="1177447"/>
            <a:ext cx="6721342" cy="4742537"/>
          </a:xfrm>
          <a:prstGeom prst="rect">
            <a:avLst/>
          </a:prstGeom>
          <a:ln w="15875">
            <a:solidFill>
              <a:schemeClr val="bg2">
                <a:lumMod val="75000"/>
              </a:schemeClr>
            </a:solidFill>
          </a:ln>
        </p:spPr>
      </p:pic>
    </p:spTree>
    <p:extLst>
      <p:ext uri="{BB962C8B-B14F-4D97-AF65-F5344CB8AC3E}">
        <p14:creationId xmlns:p14="http://schemas.microsoft.com/office/powerpoint/2010/main" val="2612950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SEND TO STUDENTS</a:t>
            </a:r>
          </a:p>
        </p:txBody>
      </p:sp>
      <p:grpSp>
        <p:nvGrpSpPr>
          <p:cNvPr id="3" name="Group 2">
            <a:extLst>
              <a:ext uri="{FF2B5EF4-FFF2-40B4-BE49-F238E27FC236}">
                <a16:creationId xmlns:a16="http://schemas.microsoft.com/office/drawing/2014/main" id="{45D11E82-BA99-4E15-A730-AC538B34A78D}"/>
              </a:ext>
            </a:extLst>
          </p:cNvPr>
          <p:cNvGrpSpPr/>
          <p:nvPr/>
        </p:nvGrpSpPr>
        <p:grpSpPr>
          <a:xfrm>
            <a:off x="231272" y="2361812"/>
            <a:ext cx="4837175" cy="1436751"/>
            <a:chOff x="231272" y="2361812"/>
            <a:chExt cx="4837175" cy="1436751"/>
          </a:xfrm>
        </p:grpSpPr>
        <p:grpSp>
          <p:nvGrpSpPr>
            <p:cNvPr id="8" name="Group 7">
              <a:extLst>
                <a:ext uri="{FF2B5EF4-FFF2-40B4-BE49-F238E27FC236}">
                  <a16:creationId xmlns:a16="http://schemas.microsoft.com/office/drawing/2014/main" id="{2B54B369-84FE-4022-B1E9-6F4B19325F93}"/>
                </a:ext>
              </a:extLst>
            </p:cNvPr>
            <p:cNvGrpSpPr/>
            <p:nvPr/>
          </p:nvGrpSpPr>
          <p:grpSpPr>
            <a:xfrm>
              <a:off x="231272" y="2361812"/>
              <a:ext cx="4837175" cy="1436751"/>
              <a:chOff x="685801" y="2492015"/>
              <a:chExt cx="4837175" cy="1436751"/>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Selecting Send To at the top of the page will allow you to choose what method you would like to use:</a:t>
                </a: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SENDING TOOLS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grpSp>
        <p:pic>
          <p:nvPicPr>
            <p:cNvPr id="17" name="Graphic 16" descr="Cycle with people with solid fill">
              <a:extLst>
                <a:ext uri="{FF2B5EF4-FFF2-40B4-BE49-F238E27FC236}">
                  <a16:creationId xmlns:a16="http://schemas.microsoft.com/office/drawing/2014/main" id="{09D78DAF-FCFA-42AD-B5CF-4796E8CCB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039" y="2427867"/>
              <a:ext cx="767990" cy="767990"/>
            </a:xfrm>
            <a:prstGeom prst="rect">
              <a:avLst/>
            </a:prstGeom>
          </p:spPr>
        </p:pic>
      </p:grpSp>
      <p:pic>
        <p:nvPicPr>
          <p:cNvPr id="16" name="Picture 15" descr="Graphical user interface, text, email&#10;&#10;Description automatically generated">
            <a:extLst>
              <a:ext uri="{FF2B5EF4-FFF2-40B4-BE49-F238E27FC236}">
                <a16:creationId xmlns:a16="http://schemas.microsoft.com/office/drawing/2014/main" id="{54749770-40C2-4E21-AAA3-0ECCA48138B4}"/>
              </a:ext>
            </a:extLst>
          </p:cNvPr>
          <p:cNvPicPr>
            <a:picLocks noChangeAspect="1"/>
          </p:cNvPicPr>
          <p:nvPr/>
        </p:nvPicPr>
        <p:blipFill>
          <a:blip r:embed="rId5"/>
          <a:stretch>
            <a:fillRect/>
          </a:stretch>
        </p:blipFill>
        <p:spPr>
          <a:xfrm>
            <a:off x="5128696" y="1178736"/>
            <a:ext cx="6740227" cy="4894546"/>
          </a:xfrm>
          <a:prstGeom prst="rect">
            <a:avLst/>
          </a:prstGeom>
          <a:ln w="15875">
            <a:solidFill>
              <a:schemeClr val="bg2">
                <a:lumMod val="75000"/>
              </a:schemeClr>
            </a:solidFill>
          </a:ln>
        </p:spPr>
      </p:pic>
      <p:pic>
        <p:nvPicPr>
          <p:cNvPr id="6" name="Picture 5">
            <a:extLst>
              <a:ext uri="{FF2B5EF4-FFF2-40B4-BE49-F238E27FC236}">
                <a16:creationId xmlns:a16="http://schemas.microsoft.com/office/drawing/2014/main" id="{553A7248-8BD6-4173-9540-D052EDF034A0}"/>
              </a:ext>
            </a:extLst>
          </p:cNvPr>
          <p:cNvPicPr>
            <a:picLocks noChangeAspect="1"/>
          </p:cNvPicPr>
          <p:nvPr/>
        </p:nvPicPr>
        <p:blipFill>
          <a:blip r:embed="rId6"/>
          <a:stretch>
            <a:fillRect/>
          </a:stretch>
        </p:blipFill>
        <p:spPr>
          <a:xfrm>
            <a:off x="10641547" y="1405979"/>
            <a:ext cx="428685" cy="381053"/>
          </a:xfrm>
          <a:prstGeom prst="rect">
            <a:avLst/>
          </a:prstGeom>
          <a:ln w="28575">
            <a:solidFill>
              <a:srgbClr val="009ECD"/>
            </a:solidFill>
          </a:ln>
        </p:spPr>
      </p:pic>
    </p:spTree>
    <p:extLst>
      <p:ext uri="{BB962C8B-B14F-4D97-AF65-F5344CB8AC3E}">
        <p14:creationId xmlns:p14="http://schemas.microsoft.com/office/powerpoint/2010/main" val="2903394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B85E5-E92E-4D03-88C6-21B2A340787F}"/>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FFFFFF">
                    <a:lumMod val="50000"/>
                  </a:srgbClr>
                </a:solidFill>
                <a:effectLst/>
                <a:uLnTx/>
                <a:uFillTx/>
                <a:latin typeface="Trebuchet MS" panose="020B0603020202020204" pitchFamily="34"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a:ln>
                <a:noFill/>
              </a:ln>
              <a:solidFill>
                <a:srgbClr val="FFFFFF">
                  <a:lumMod val="50000"/>
                </a:srgbClr>
              </a:solidFill>
              <a:effectLst/>
              <a:uLnTx/>
              <a:uFillTx/>
              <a:latin typeface="Trebuchet MS" panose="020B0603020202020204" pitchFamily="34" charset="0"/>
              <a:cs typeface="Arial" charset="0"/>
            </a:endParaRPr>
          </a:p>
        </p:txBody>
      </p:sp>
      <p:sp>
        <p:nvSpPr>
          <p:cNvPr id="5" name="Title 4">
            <a:extLst>
              <a:ext uri="{FF2B5EF4-FFF2-40B4-BE49-F238E27FC236}">
                <a16:creationId xmlns:a16="http://schemas.microsoft.com/office/drawing/2014/main" id="{5E6E3050-6377-45A8-99A3-60F2CE9E50DE}"/>
              </a:ext>
            </a:extLst>
          </p:cNvPr>
          <p:cNvSpPr>
            <a:spLocks noGrp="1"/>
          </p:cNvSpPr>
          <p:nvPr>
            <p:ph type="title"/>
          </p:nvPr>
        </p:nvSpPr>
        <p:spPr/>
        <p:txBody>
          <a:bodyPr/>
          <a:lstStyle/>
          <a:p>
            <a:r>
              <a:rPr lang="en-US"/>
              <a:t>SEND TO STUDENTS</a:t>
            </a:r>
          </a:p>
        </p:txBody>
      </p:sp>
      <p:grpSp>
        <p:nvGrpSpPr>
          <p:cNvPr id="3" name="Group 2">
            <a:extLst>
              <a:ext uri="{FF2B5EF4-FFF2-40B4-BE49-F238E27FC236}">
                <a16:creationId xmlns:a16="http://schemas.microsoft.com/office/drawing/2014/main" id="{45D11E82-BA99-4E15-A730-AC538B34A78D}"/>
              </a:ext>
            </a:extLst>
          </p:cNvPr>
          <p:cNvGrpSpPr/>
          <p:nvPr/>
        </p:nvGrpSpPr>
        <p:grpSpPr>
          <a:xfrm>
            <a:off x="231272" y="2361812"/>
            <a:ext cx="4837175" cy="3837408"/>
            <a:chOff x="231272" y="2361812"/>
            <a:chExt cx="4837175" cy="3837408"/>
          </a:xfrm>
        </p:grpSpPr>
        <p:grpSp>
          <p:nvGrpSpPr>
            <p:cNvPr id="8" name="Group 7">
              <a:extLst>
                <a:ext uri="{FF2B5EF4-FFF2-40B4-BE49-F238E27FC236}">
                  <a16:creationId xmlns:a16="http://schemas.microsoft.com/office/drawing/2014/main" id="{2B54B369-84FE-4022-B1E9-6F4B19325F93}"/>
                </a:ext>
              </a:extLst>
            </p:cNvPr>
            <p:cNvGrpSpPr/>
            <p:nvPr/>
          </p:nvGrpSpPr>
          <p:grpSpPr>
            <a:xfrm>
              <a:off x="231272" y="2361812"/>
              <a:ext cx="4837175" cy="3837408"/>
              <a:chOff x="685801" y="2492015"/>
              <a:chExt cx="4837175" cy="3837408"/>
            </a:xfrm>
          </p:grpSpPr>
          <p:sp>
            <p:nvSpPr>
              <p:cNvPr id="9" name="TextBox 8">
                <a:extLst>
                  <a:ext uri="{FF2B5EF4-FFF2-40B4-BE49-F238E27FC236}">
                    <a16:creationId xmlns:a16="http://schemas.microsoft.com/office/drawing/2014/main" id="{E5EE62E8-A3EE-4D50-B446-9DD19201E8FC}"/>
                  </a:ext>
                </a:extLst>
              </p:cNvPr>
              <p:cNvSpPr txBox="1"/>
              <p:nvPr/>
            </p:nvSpPr>
            <p:spPr>
              <a:xfrm>
                <a:off x="1578879" y="3097769"/>
                <a:ext cx="3944097"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Selecting Send To at the top of the page will allow you to choose what method you would like to use: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Google Classroom</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OneDrive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Google Drive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Shareable Link</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Email</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sp>
            <p:nvSpPr>
              <p:cNvPr id="13" name="Oval 12">
                <a:extLst>
                  <a:ext uri="{FF2B5EF4-FFF2-40B4-BE49-F238E27FC236}">
                    <a16:creationId xmlns:a16="http://schemas.microsoft.com/office/drawing/2014/main" id="{B9C65C99-0E7B-4B05-BFC6-9B5947A164BC}"/>
                  </a:ext>
                </a:extLst>
              </p:cNvPr>
              <p:cNvSpPr/>
              <p:nvPr/>
            </p:nvSpPr>
            <p:spPr>
              <a:xfrm>
                <a:off x="685801" y="2558070"/>
                <a:ext cx="832829" cy="832829"/>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865428-605A-4FCE-8B61-996A252B770A}"/>
                  </a:ext>
                </a:extLst>
              </p:cNvPr>
              <p:cNvSpPr txBox="1"/>
              <p:nvPr/>
            </p:nvSpPr>
            <p:spPr>
              <a:xfrm>
                <a:off x="1603492" y="2492015"/>
                <a:ext cx="37266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SENDING TOOLS</a:t>
                </a:r>
              </a:p>
            </p:txBody>
          </p:sp>
          <p:cxnSp>
            <p:nvCxnSpPr>
              <p:cNvPr id="12" name="Straight Connector 11">
                <a:extLst>
                  <a:ext uri="{FF2B5EF4-FFF2-40B4-BE49-F238E27FC236}">
                    <a16:creationId xmlns:a16="http://schemas.microsoft.com/office/drawing/2014/main" id="{DA507F18-35B4-4F62-89D0-635A2B45FBA7}"/>
                  </a:ext>
                </a:extLst>
              </p:cNvPr>
              <p:cNvCxnSpPr>
                <a:cxnSpLocks/>
              </p:cNvCxnSpPr>
              <p:nvPr/>
            </p:nvCxnSpPr>
            <p:spPr>
              <a:xfrm>
                <a:off x="1669193" y="2993515"/>
                <a:ext cx="3516562"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grpSp>
        <p:pic>
          <p:nvPicPr>
            <p:cNvPr id="17" name="Graphic 16" descr="Cycle with people with solid fill">
              <a:extLst>
                <a:ext uri="{FF2B5EF4-FFF2-40B4-BE49-F238E27FC236}">
                  <a16:creationId xmlns:a16="http://schemas.microsoft.com/office/drawing/2014/main" id="{09D78DAF-FCFA-42AD-B5CF-4796E8CCB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039" y="2427867"/>
              <a:ext cx="767990" cy="767990"/>
            </a:xfrm>
            <a:prstGeom prst="rect">
              <a:avLst/>
            </a:prstGeom>
          </p:spPr>
        </p:pic>
      </p:grpSp>
      <p:grpSp>
        <p:nvGrpSpPr>
          <p:cNvPr id="4" name="Group 3">
            <a:extLst>
              <a:ext uri="{FF2B5EF4-FFF2-40B4-BE49-F238E27FC236}">
                <a16:creationId xmlns:a16="http://schemas.microsoft.com/office/drawing/2014/main" id="{4CA275EB-1973-8625-6C59-C2D7D1A64425}"/>
              </a:ext>
            </a:extLst>
          </p:cNvPr>
          <p:cNvGrpSpPr/>
          <p:nvPr/>
        </p:nvGrpSpPr>
        <p:grpSpPr>
          <a:xfrm>
            <a:off x="5223946" y="1119205"/>
            <a:ext cx="6740227" cy="4894546"/>
            <a:chOff x="5223946" y="1119205"/>
            <a:chExt cx="6740227" cy="4894546"/>
          </a:xfrm>
        </p:grpSpPr>
        <p:pic>
          <p:nvPicPr>
            <p:cNvPr id="16" name="Picture 15" descr="Graphical user interface, text, email&#10;&#10;Description automatically generated">
              <a:extLst>
                <a:ext uri="{FF2B5EF4-FFF2-40B4-BE49-F238E27FC236}">
                  <a16:creationId xmlns:a16="http://schemas.microsoft.com/office/drawing/2014/main" id="{54749770-40C2-4E21-AAA3-0ECCA48138B4}"/>
                </a:ext>
              </a:extLst>
            </p:cNvPr>
            <p:cNvPicPr>
              <a:picLocks noChangeAspect="1"/>
            </p:cNvPicPr>
            <p:nvPr/>
          </p:nvPicPr>
          <p:blipFill>
            <a:blip r:embed="rId5"/>
            <a:stretch>
              <a:fillRect/>
            </a:stretch>
          </p:blipFill>
          <p:spPr>
            <a:xfrm>
              <a:off x="5223946" y="1119205"/>
              <a:ext cx="6740227" cy="4894546"/>
            </a:xfrm>
            <a:prstGeom prst="rect">
              <a:avLst/>
            </a:prstGeom>
            <a:ln w="15875">
              <a:solidFill>
                <a:schemeClr val="bg2">
                  <a:lumMod val="75000"/>
                </a:schemeClr>
              </a:solidFill>
            </a:ln>
          </p:spPr>
        </p:pic>
        <p:pic>
          <p:nvPicPr>
            <p:cNvPr id="7" name="Picture 6" descr="Graphical user interface, text, application, email&#10;&#10;Description automatically generated">
              <a:extLst>
                <a:ext uri="{FF2B5EF4-FFF2-40B4-BE49-F238E27FC236}">
                  <a16:creationId xmlns:a16="http://schemas.microsoft.com/office/drawing/2014/main" id="{18E55665-9D6C-4CF5-9F1C-C6E8E7A0AC64}"/>
                </a:ext>
              </a:extLst>
            </p:cNvPr>
            <p:cNvPicPr>
              <a:picLocks noChangeAspect="1"/>
            </p:cNvPicPr>
            <p:nvPr/>
          </p:nvPicPr>
          <p:blipFill>
            <a:blip r:embed="rId6"/>
            <a:stretch>
              <a:fillRect/>
            </a:stretch>
          </p:blipFill>
          <p:spPr>
            <a:xfrm>
              <a:off x="6245832" y="2682902"/>
              <a:ext cx="4505954" cy="1886213"/>
            </a:xfrm>
            <a:prstGeom prst="rect">
              <a:avLst/>
            </a:prstGeom>
            <a:ln w="28575">
              <a:solidFill>
                <a:srgbClr val="009ECD"/>
              </a:solidFill>
            </a:ln>
          </p:spPr>
        </p:pic>
      </p:grpSp>
    </p:spTree>
    <p:extLst>
      <p:ext uri="{BB962C8B-B14F-4D97-AF65-F5344CB8AC3E}">
        <p14:creationId xmlns:p14="http://schemas.microsoft.com/office/powerpoint/2010/main" val="3590476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4162146" y="798988"/>
            <a:ext cx="16764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a:ln>
                  <a:noFill/>
                </a:ln>
                <a:solidFill>
                  <a:srgbClr val="FFFFFF"/>
                </a:solidFill>
                <a:effectLst/>
                <a:uLnTx/>
                <a:uFillTx/>
                <a:latin typeface="Open Sans"/>
                <a:ea typeface="+mn-ea"/>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0" y="1447800"/>
            <a:ext cx="12192000" cy="3363686"/>
          </a:xfrm>
          <a:prstGeom prst="rightArrow">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210CC7E-238E-F748-B359-E34A81F47B65}"/>
              </a:ext>
            </a:extLst>
          </p:cNvPr>
          <p:cNvSpPr>
            <a:spLocks noGrp="1"/>
          </p:cNvSpPr>
          <p:nvPr>
            <p:ph type="title"/>
          </p:nvPr>
        </p:nvSpPr>
        <p:spPr/>
        <p:txBody>
          <a:bodyPr/>
          <a:lstStyle/>
          <a:p>
            <a:r>
              <a:rPr lang="en-US" dirty="0"/>
              <a:t>WHAT’S</a:t>
            </a:r>
            <a:r>
              <a:rPr lang="en-US" dirty="0">
                <a:latin typeface="+mn-lt"/>
              </a:rPr>
              <a:t> </a:t>
            </a:r>
            <a:r>
              <a:rPr lang="en-US" dirty="0"/>
              <a:t>NEXT</a:t>
            </a:r>
            <a:r>
              <a:rPr lang="en-US" dirty="0">
                <a:latin typeface="+mn-lt"/>
              </a:rPr>
              <a:t>?</a:t>
            </a:r>
          </a:p>
        </p:txBody>
      </p:sp>
      <p:sp>
        <p:nvSpPr>
          <p:cNvPr id="8" name="Rectangle 7"/>
          <p:cNvSpPr/>
          <p:nvPr/>
        </p:nvSpPr>
        <p:spPr>
          <a:xfrm>
            <a:off x="7378647"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SHARE WITH 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p:nvPr/>
        </p:nvSpPr>
        <p:spPr>
          <a:xfrm>
            <a:off x="4103393" y="1451335"/>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SHARE WITH COLLEAGUES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782400"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EXPLORE </a:t>
            </a:r>
            <a:r>
              <a:rPr kumimoji="0" lang="en-US" sz="1800" b="1" i="1" u="none" strike="noStrike" kern="1200" cap="none" spc="0" normalizeH="0" baseline="0" noProof="0">
                <a:ln>
                  <a:noFill/>
                </a:ln>
                <a:solidFill>
                  <a:srgbClr val="FFFFFF"/>
                </a:solidFill>
                <a:effectLst/>
                <a:uLnTx/>
                <a:uFillTx/>
                <a:latin typeface="Arial"/>
                <a:ea typeface="+mn-ea"/>
                <a:cs typeface="+mn-cs"/>
              </a:rPr>
              <a:t>GALE IN CONTEXT: FOR EDUCATORS</a:t>
            </a: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descr="A close up of a logo&#10;&#10;Description automatically generated">
            <a:extLst>
              <a:ext uri="{FF2B5EF4-FFF2-40B4-BE49-F238E27FC236}">
                <a16:creationId xmlns:a16="http://schemas.microsoft.com/office/drawing/2014/main" id="{D45F0477-DBD5-2B43-9518-306E2331080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93823" y="1810454"/>
            <a:ext cx="1179270" cy="1190859"/>
          </a:xfrm>
          <a:prstGeom prst="rect">
            <a:avLst/>
          </a:prstGeom>
        </p:spPr>
      </p:pic>
      <p:pic>
        <p:nvPicPr>
          <p:cNvPr id="22" name="Picture 21" descr="A close up of a sign&#10;&#10;Description automatically generated">
            <a:extLst>
              <a:ext uri="{FF2B5EF4-FFF2-40B4-BE49-F238E27FC236}">
                <a16:creationId xmlns:a16="http://schemas.microsoft.com/office/drawing/2014/main" id="{1506AF7B-4AB1-B044-AAA1-3D89E38571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511" y="3103511"/>
            <a:ext cx="775278" cy="6723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2ACECA9A-3B20-C247-A792-9866A262C6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8574" y="1991908"/>
            <a:ext cx="795095" cy="795095"/>
          </a:xfrm>
          <a:prstGeom prst="rect">
            <a:avLst/>
          </a:prstGeom>
        </p:spPr>
      </p:pic>
      <p:cxnSp>
        <p:nvCxnSpPr>
          <p:cNvPr id="28" name="Straight Connector 27">
            <a:extLst>
              <a:ext uri="{FF2B5EF4-FFF2-40B4-BE49-F238E27FC236}">
                <a16:creationId xmlns:a16="http://schemas.microsoft.com/office/drawing/2014/main" id="{3AE756CD-2C65-5B45-8B54-66D5729B36C9}"/>
              </a:ext>
            </a:extLst>
          </p:cNvPr>
          <p:cNvCxnSpPr>
            <a:cxnSpLocks/>
          </p:cNvCxnSpPr>
          <p:nvPr/>
        </p:nvCxnSpPr>
        <p:spPr>
          <a:xfrm>
            <a:off x="898143"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51D14D-A7C6-BD4E-8170-C4B509ADA241}"/>
              </a:ext>
            </a:extLst>
          </p:cNvPr>
          <p:cNvCxnSpPr>
            <a:cxnSpLocks/>
          </p:cNvCxnSpPr>
          <p:nvPr/>
        </p:nvCxnSpPr>
        <p:spPr>
          <a:xfrm>
            <a:off x="4209076"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97ECE7-8DAF-A942-8944-ABC6D2994D0B}"/>
              </a:ext>
            </a:extLst>
          </p:cNvPr>
          <p:cNvCxnSpPr>
            <a:cxnSpLocks/>
          </p:cNvCxnSpPr>
          <p:nvPr/>
        </p:nvCxnSpPr>
        <p:spPr>
          <a:xfrm>
            <a:off x="7484330" y="409743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website&#10;&#10;Description automatically generated">
            <a:extLst>
              <a:ext uri="{FF2B5EF4-FFF2-40B4-BE49-F238E27FC236}">
                <a16:creationId xmlns:a16="http://schemas.microsoft.com/office/drawing/2014/main" id="{042ECB02-87DA-4437-8CDB-735E49784D6C}"/>
              </a:ext>
            </a:extLst>
          </p:cNvPr>
          <p:cNvPicPr>
            <a:picLocks noChangeAspect="1"/>
          </p:cNvPicPr>
          <p:nvPr/>
        </p:nvPicPr>
        <p:blipFill>
          <a:blip r:embed="rId6"/>
          <a:stretch>
            <a:fillRect/>
          </a:stretch>
        </p:blipFill>
        <p:spPr>
          <a:xfrm>
            <a:off x="783413" y="1931334"/>
            <a:ext cx="2527206" cy="1844513"/>
          </a:xfrm>
          <a:prstGeom prst="rect">
            <a:avLst/>
          </a:prstGeom>
          <a:ln w="15875">
            <a:solidFill>
              <a:schemeClr val="bg2">
                <a:lumMod val="75000"/>
              </a:schemeClr>
            </a:solidFill>
          </a:ln>
        </p:spPr>
      </p:pic>
      <p:pic>
        <p:nvPicPr>
          <p:cNvPr id="13" name="Picture 12" descr="A picture containing shape&#10;&#10;Description automatically generated">
            <a:extLst>
              <a:ext uri="{FF2B5EF4-FFF2-40B4-BE49-F238E27FC236}">
                <a16:creationId xmlns:a16="http://schemas.microsoft.com/office/drawing/2014/main" id="{FFA5680B-3F7F-4AF9-BD4D-05D35E64DFAF}"/>
              </a:ext>
            </a:extLst>
          </p:cNvPr>
          <p:cNvPicPr>
            <a:picLocks noChangeAspect="1"/>
          </p:cNvPicPr>
          <p:nvPr/>
        </p:nvPicPr>
        <p:blipFill>
          <a:blip r:embed="rId7"/>
          <a:stretch>
            <a:fillRect/>
          </a:stretch>
        </p:blipFill>
        <p:spPr>
          <a:xfrm>
            <a:off x="8808879" y="3103511"/>
            <a:ext cx="775278" cy="678368"/>
          </a:xfrm>
          <a:prstGeom prst="rect">
            <a:avLst/>
          </a:prstGeom>
          <a:ln w="15875">
            <a:solidFill>
              <a:schemeClr val="bg2">
                <a:lumMod val="75000"/>
              </a:schemeClr>
            </a:solidFill>
          </a:ln>
          <a:effectLst>
            <a:softEdge rad="12700"/>
          </a:effectLst>
        </p:spPr>
      </p:pic>
      <p:pic>
        <p:nvPicPr>
          <p:cNvPr id="15" name="Picture 14" descr="A picture containing text&#10;&#10;Description automatically generated">
            <a:extLst>
              <a:ext uri="{FF2B5EF4-FFF2-40B4-BE49-F238E27FC236}">
                <a16:creationId xmlns:a16="http://schemas.microsoft.com/office/drawing/2014/main" id="{FEB63FDD-A9CB-4488-A516-FA1FB1887BF3}"/>
              </a:ext>
            </a:extLst>
          </p:cNvPr>
          <p:cNvPicPr>
            <a:picLocks noChangeAspect="1"/>
          </p:cNvPicPr>
          <p:nvPr/>
        </p:nvPicPr>
        <p:blipFill>
          <a:blip r:embed="rId8"/>
          <a:stretch>
            <a:fillRect/>
          </a:stretch>
        </p:blipFill>
        <p:spPr>
          <a:xfrm>
            <a:off x="4444226" y="2330539"/>
            <a:ext cx="1940965" cy="1341549"/>
          </a:xfrm>
          <a:prstGeom prst="rect">
            <a:avLst/>
          </a:prstGeom>
          <a:ln w="15875">
            <a:solidFill>
              <a:schemeClr val="bg2">
                <a:lumMod val="75000"/>
              </a:schemeClr>
            </a:solidFill>
          </a:ln>
          <a:effectLst>
            <a:softEdge rad="12700"/>
          </a:effectLst>
        </p:spPr>
      </p:pic>
    </p:spTree>
    <p:extLst>
      <p:ext uri="{BB962C8B-B14F-4D97-AF65-F5344CB8AC3E}">
        <p14:creationId xmlns:p14="http://schemas.microsoft.com/office/powerpoint/2010/main" val="3051295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4" y="3476484"/>
            <a:ext cx="3425769"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Selecting a resource will open it within the Schoology interface.</a:t>
            </a:r>
            <a:endPar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A8A8D527-B6B3-B70A-7772-707BD3D74CE5}"/>
              </a:ext>
            </a:extLst>
          </p:cNvPr>
          <p:cNvPicPr>
            <a:picLocks noChangeAspect="1"/>
          </p:cNvPicPr>
          <p:nvPr/>
        </p:nvPicPr>
        <p:blipFill>
          <a:blip r:embed="rId4"/>
          <a:stretch>
            <a:fillRect/>
          </a:stretch>
        </p:blipFill>
        <p:spPr>
          <a:xfrm>
            <a:off x="5272856" y="1152255"/>
            <a:ext cx="6716938" cy="4430203"/>
          </a:xfrm>
          <a:prstGeom prst="rect">
            <a:avLst/>
          </a:prstGeom>
          <a:ln w="28575">
            <a:solidFill>
              <a:schemeClr val="bg2"/>
            </a:solidFill>
          </a:ln>
        </p:spPr>
      </p:pic>
    </p:spTree>
    <p:extLst>
      <p:ext uri="{BB962C8B-B14F-4D97-AF65-F5344CB8AC3E}">
        <p14:creationId xmlns:p14="http://schemas.microsoft.com/office/powerpoint/2010/main" val="975586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Internet">
            <a:extLst>
              <a:ext uri="{FF2B5EF4-FFF2-40B4-BE49-F238E27FC236}">
                <a16:creationId xmlns:a16="http://schemas.microsoft.com/office/drawing/2014/main" id="{42C25908-9851-CD4A-9E56-EEC7304BD9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9242" y="1610903"/>
            <a:ext cx="2557557" cy="2557557"/>
          </a:xfrm>
          <a:prstGeom prst="rect">
            <a:avLst/>
          </a:prstGeom>
        </p:spPr>
      </p:pic>
      <p:pic>
        <p:nvPicPr>
          <p:cNvPr id="5" name="Graphic 4" descr="Head with gears">
            <a:extLst>
              <a:ext uri="{FF2B5EF4-FFF2-40B4-BE49-F238E27FC236}">
                <a16:creationId xmlns:a16="http://schemas.microsoft.com/office/drawing/2014/main" id="{AFA30EB9-1E5F-4B4F-B659-16657FE9BA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5598" y="1956284"/>
            <a:ext cx="1987807" cy="1987807"/>
          </a:xfrm>
          <a:prstGeom prst="rect">
            <a:avLst/>
          </a:prstGeom>
        </p:spPr>
      </p:pic>
      <p:sp>
        <p:nvSpPr>
          <p:cNvPr id="6" name="Text Placeholder 5"/>
          <p:cNvSpPr>
            <a:spLocks noGrp="1"/>
          </p:cNvSpPr>
          <p:nvPr>
            <p:ph type="body" sz="quarter" idx="11"/>
          </p:nvPr>
        </p:nvSpPr>
        <p:spPr/>
        <p:txBody>
          <a:bodyPr/>
          <a:lstStyle/>
          <a:p>
            <a:r>
              <a:rPr lang="en-US" dirty="0">
                <a:latin typeface="+mj-lt"/>
                <a:ea typeface="+mj-ea"/>
                <a:cs typeface="+mj-cs"/>
              </a:rPr>
              <a:t>Connect</a:t>
            </a:r>
            <a:r>
              <a:rPr lang="en-US" cap="all" dirty="0">
                <a:solidFill>
                  <a:srgbClr val="003865"/>
                </a:solidFill>
                <a:latin typeface="+mn-lt"/>
              </a:rPr>
              <a:t> </a:t>
            </a:r>
            <a:r>
              <a:rPr lang="en-US" dirty="0">
                <a:latin typeface="+mj-lt"/>
                <a:ea typeface="+mj-ea"/>
                <a:cs typeface="+mj-cs"/>
              </a:rPr>
              <a:t>FOR</a:t>
            </a:r>
            <a:r>
              <a:rPr lang="en-US" cap="all" dirty="0">
                <a:solidFill>
                  <a:srgbClr val="003865"/>
                </a:solidFill>
                <a:latin typeface="+mn-lt"/>
              </a:rPr>
              <a:t> </a:t>
            </a:r>
            <a:r>
              <a:rPr lang="en-US" dirty="0">
                <a:latin typeface="+mj-lt"/>
                <a:ea typeface="+mj-ea"/>
                <a:cs typeface="+mj-cs"/>
              </a:rPr>
              <a:t>MORE</a:t>
            </a:r>
            <a:r>
              <a:rPr lang="en-US" cap="all" dirty="0">
                <a:solidFill>
                  <a:srgbClr val="003865"/>
                </a:solidFill>
                <a:latin typeface="+mn-lt"/>
              </a:rPr>
              <a:t> </a:t>
            </a:r>
            <a:r>
              <a:rPr lang="en-US" dirty="0">
                <a:latin typeface="+mj-lt"/>
                <a:ea typeface="+mj-ea"/>
                <a:cs typeface="+mj-cs"/>
              </a:rPr>
              <a:t>IDEAS</a:t>
            </a:r>
          </a:p>
        </p:txBody>
      </p:sp>
      <p:pic>
        <p:nvPicPr>
          <p:cNvPr id="11" name="Picture 10">
            <a:extLst>
              <a:ext uri="{FF2B5EF4-FFF2-40B4-BE49-F238E27FC236}">
                <a16:creationId xmlns:a16="http://schemas.microsoft.com/office/drawing/2014/main" id="{2ECA77CB-A3EB-450F-9504-9ECB37CFDF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4037" y="2005175"/>
            <a:ext cx="3306788" cy="1772358"/>
          </a:xfrm>
          <a:prstGeom prst="rect">
            <a:avLst/>
          </a:prstGeom>
          <a:ln w="3175">
            <a:solidFill>
              <a:schemeClr val="bg1">
                <a:lumMod val="50000"/>
              </a:schemeClr>
            </a:solidFill>
          </a:ln>
        </p:spPr>
      </p:pic>
      <p:sp>
        <p:nvSpPr>
          <p:cNvPr id="17" name="TextBox 16">
            <a:extLst>
              <a:ext uri="{FF2B5EF4-FFF2-40B4-BE49-F238E27FC236}">
                <a16:creationId xmlns:a16="http://schemas.microsoft.com/office/drawing/2014/main" id="{A696664A-1677-4210-8877-B28E6591B6A7}"/>
              </a:ext>
            </a:extLst>
          </p:cNvPr>
          <p:cNvSpPr txBox="1"/>
          <p:nvPr/>
        </p:nvSpPr>
        <p:spPr>
          <a:xfrm>
            <a:off x="4176735" y="3990088"/>
            <a:ext cx="3431222"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rPr>
              <a:t>LIBRARY WEBSITE</a:t>
            </a:r>
          </a:p>
          <a:p>
            <a:pPr marL="234950"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400" b="0" i="0" u="none" strike="noStrike" kern="1200" cap="none" spc="0" normalizeH="0" baseline="0" noProof="0" err="1">
                <a:ln>
                  <a:noFill/>
                </a:ln>
                <a:solidFill>
                  <a:srgbClr val="006198"/>
                </a:solidFill>
                <a:effectLst/>
                <a:uLnTx/>
                <a:uFillTx/>
                <a:latin typeface="Arial"/>
                <a:ea typeface="Open Sans Semibold" panose="020B0706030804020204" pitchFamily="34" charset="0"/>
                <a:cs typeface="Open Sans Semibold" panose="020B0706030804020204" pitchFamily="34" charset="0"/>
              </a:rPr>
              <a:t>www.librarysite.edu</a:t>
            </a:r>
            <a:endParaRPr kumimoji="0" lang="en-US" sz="1400" b="0"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endParaRPr>
          </a:p>
        </p:txBody>
      </p:sp>
      <p:sp>
        <p:nvSpPr>
          <p:cNvPr id="18" name="TextBox 17">
            <a:extLst>
              <a:ext uri="{FF2B5EF4-FFF2-40B4-BE49-F238E27FC236}">
                <a16:creationId xmlns:a16="http://schemas.microsoft.com/office/drawing/2014/main" id="{412C66CE-FF37-490A-80D0-61F60E8DE257}"/>
              </a:ext>
            </a:extLst>
          </p:cNvPr>
          <p:cNvSpPr txBox="1"/>
          <p:nvPr/>
        </p:nvSpPr>
        <p:spPr>
          <a:xfrm>
            <a:off x="607449" y="3990088"/>
            <a:ext cx="2946259" cy="1277724"/>
          </a:xfrm>
          <a:prstGeom prst="rect">
            <a:avLst/>
          </a:prstGeom>
          <a:noFill/>
          <a:ln w="28575">
            <a:no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111125"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rPr>
              <a:t>ENTER LIBRARIAN NAME</a:t>
            </a:r>
          </a:p>
          <a:p>
            <a:pPr marL="111125"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rPr>
              <a:t> </a:t>
            </a:r>
            <a:r>
              <a:rPr kumimoji="0" lang="en-US" sz="1400" b="0" i="0" u="none" strike="noStrike" kern="1200" cap="none" spc="0" normalizeH="0" baseline="0" noProof="0" err="1">
                <a:ln>
                  <a:noFill/>
                </a:ln>
                <a:solidFill>
                  <a:srgbClr val="006198"/>
                </a:solidFill>
                <a:effectLst/>
                <a:uLnTx/>
                <a:uFillTx/>
                <a:latin typeface="Arial"/>
                <a:ea typeface="Open Sans Semibold" panose="020B0706030804020204" pitchFamily="34" charset="0"/>
                <a:cs typeface="Open Sans Semibold" panose="020B0706030804020204" pitchFamily="34" charset="0"/>
              </a:rPr>
              <a:t>emailaddress@school.edu</a:t>
            </a:r>
            <a:endParaRPr kumimoji="0" lang="en-US" sz="1400" b="0"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endParaRPr>
          </a:p>
        </p:txBody>
      </p:sp>
      <p:cxnSp>
        <p:nvCxnSpPr>
          <p:cNvPr id="3" name="Straight Connector 2">
            <a:extLst>
              <a:ext uri="{FF2B5EF4-FFF2-40B4-BE49-F238E27FC236}">
                <a16:creationId xmlns:a16="http://schemas.microsoft.com/office/drawing/2014/main" id="{8740889A-0824-4CA5-9A49-86E5F986996E}"/>
              </a:ext>
            </a:extLst>
          </p:cNvPr>
          <p:cNvCxnSpPr>
            <a:cxnSpLocks/>
          </p:cNvCxnSpPr>
          <p:nvPr/>
        </p:nvCxnSpPr>
        <p:spPr>
          <a:xfrm>
            <a:off x="4071538" y="1751632"/>
            <a:ext cx="0" cy="3843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9EC940-855C-40C1-824A-51A81C046356}"/>
              </a:ext>
            </a:extLst>
          </p:cNvPr>
          <p:cNvSpPr txBox="1"/>
          <p:nvPr/>
        </p:nvSpPr>
        <p:spPr>
          <a:xfrm>
            <a:off x="8125787" y="4075432"/>
            <a:ext cx="3599363"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rPr>
              <a:t>SUPPORT.GALE.COM/TRAINING</a:t>
            </a:r>
          </a:p>
        </p:txBody>
      </p:sp>
      <p:cxnSp>
        <p:nvCxnSpPr>
          <p:cNvPr id="12" name="Straight Connector 11">
            <a:extLst>
              <a:ext uri="{FF2B5EF4-FFF2-40B4-BE49-F238E27FC236}">
                <a16:creationId xmlns:a16="http://schemas.microsoft.com/office/drawing/2014/main" id="{606B25CD-7405-45BD-963F-E7F605A637F7}"/>
              </a:ext>
            </a:extLst>
          </p:cNvPr>
          <p:cNvCxnSpPr>
            <a:cxnSpLocks/>
          </p:cNvCxnSpPr>
          <p:nvPr/>
        </p:nvCxnSpPr>
        <p:spPr>
          <a:xfrm>
            <a:off x="7837780" y="1754606"/>
            <a:ext cx="0" cy="38404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30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Insert Content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Description</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7" name="Group 6">
            <a:extLst>
              <a:ext uri="{FF2B5EF4-FFF2-40B4-BE49-F238E27FC236}">
                <a16:creationId xmlns:a16="http://schemas.microsoft.com/office/drawing/2014/main" id="{72652314-63B9-4DDA-AAD8-9AE632AC514F}"/>
              </a:ext>
            </a:extLst>
          </p:cNvPr>
          <p:cNvGrpSpPr/>
          <p:nvPr/>
        </p:nvGrpSpPr>
        <p:grpSpPr>
          <a:xfrm>
            <a:off x="5796385" y="1238081"/>
            <a:ext cx="5873771" cy="4621984"/>
            <a:chOff x="5796385" y="1118008"/>
            <a:chExt cx="5873771" cy="4621984"/>
          </a:xfrm>
        </p:grpSpPr>
        <p:pic>
          <p:nvPicPr>
            <p:cNvPr id="5" name="Picture 4" descr="Graphical user interface, application&#10;&#10;Description automatically generated">
              <a:extLst>
                <a:ext uri="{FF2B5EF4-FFF2-40B4-BE49-F238E27FC236}">
                  <a16:creationId xmlns:a16="http://schemas.microsoft.com/office/drawing/2014/main" id="{284B1402-DD52-FFE0-D2A0-B4B6CEA7B9FB}"/>
                </a:ext>
              </a:extLst>
            </p:cNvPr>
            <p:cNvPicPr>
              <a:picLocks noChangeAspect="1"/>
            </p:cNvPicPr>
            <p:nvPr/>
          </p:nvPicPr>
          <p:blipFill>
            <a:blip r:embed="rId4"/>
            <a:stretch>
              <a:fillRect/>
            </a:stretch>
          </p:blipFill>
          <p:spPr>
            <a:xfrm>
              <a:off x="5796385" y="1118008"/>
              <a:ext cx="5873771" cy="4621984"/>
            </a:xfrm>
            <a:prstGeom prst="rect">
              <a:avLst/>
            </a:prstGeom>
            <a:ln w="28575">
              <a:solidFill>
                <a:schemeClr val="bg2"/>
              </a:solidFill>
            </a:ln>
          </p:spPr>
        </p:pic>
        <p:sp>
          <p:nvSpPr>
            <p:cNvPr id="6" name="Rectangle 5">
              <a:extLst>
                <a:ext uri="{FF2B5EF4-FFF2-40B4-BE49-F238E27FC236}">
                  <a16:creationId xmlns:a16="http://schemas.microsoft.com/office/drawing/2014/main" id="{75035F98-A242-6602-8278-37215F999013}"/>
                </a:ext>
              </a:extLst>
            </p:cNvPr>
            <p:cNvSpPr/>
            <p:nvPr/>
          </p:nvSpPr>
          <p:spPr>
            <a:xfrm>
              <a:off x="8609610" y="1650670"/>
              <a:ext cx="2695699" cy="2291938"/>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163114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Insert Content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Description</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The resource will open within Schoology. Utilize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Link to Document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or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Embed Document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buttons to add content to your material.</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9" name="Group 8">
            <a:extLst>
              <a:ext uri="{FF2B5EF4-FFF2-40B4-BE49-F238E27FC236}">
                <a16:creationId xmlns:a16="http://schemas.microsoft.com/office/drawing/2014/main" id="{3B8F0A6A-6D85-EE04-934A-25A15D1AF35C}"/>
              </a:ext>
            </a:extLst>
          </p:cNvPr>
          <p:cNvGrpSpPr/>
          <p:nvPr/>
        </p:nvGrpSpPr>
        <p:grpSpPr>
          <a:xfrm>
            <a:off x="5575329" y="1600599"/>
            <a:ext cx="6303097" cy="4056121"/>
            <a:chOff x="5575329" y="1600599"/>
            <a:chExt cx="6303097" cy="4056121"/>
          </a:xfrm>
        </p:grpSpPr>
        <p:pic>
          <p:nvPicPr>
            <p:cNvPr id="5" name="Picture 4" descr="Graphical user interface, text, application&#10;&#10;Description automatically generated">
              <a:extLst>
                <a:ext uri="{FF2B5EF4-FFF2-40B4-BE49-F238E27FC236}">
                  <a16:creationId xmlns:a16="http://schemas.microsoft.com/office/drawing/2014/main" id="{434E536D-AB22-7288-6803-795F19E61EA8}"/>
                </a:ext>
              </a:extLst>
            </p:cNvPr>
            <p:cNvPicPr>
              <a:picLocks noChangeAspect="1"/>
            </p:cNvPicPr>
            <p:nvPr/>
          </p:nvPicPr>
          <p:blipFill>
            <a:blip r:embed="rId4"/>
            <a:stretch>
              <a:fillRect/>
            </a:stretch>
          </p:blipFill>
          <p:spPr>
            <a:xfrm>
              <a:off x="5575329" y="1600599"/>
              <a:ext cx="6303097" cy="4056121"/>
            </a:xfrm>
            <a:prstGeom prst="rect">
              <a:avLst/>
            </a:prstGeom>
            <a:ln w="28575">
              <a:solidFill>
                <a:schemeClr val="bg2"/>
              </a:solidFill>
            </a:ln>
          </p:spPr>
        </p:pic>
        <p:sp>
          <p:nvSpPr>
            <p:cNvPr id="6" name="Rectangle 5">
              <a:extLst>
                <a:ext uri="{FF2B5EF4-FFF2-40B4-BE49-F238E27FC236}">
                  <a16:creationId xmlns:a16="http://schemas.microsoft.com/office/drawing/2014/main" id="{8A0F3AE7-791B-6C32-F189-5AC641F1BE3F}"/>
                </a:ext>
              </a:extLst>
            </p:cNvPr>
            <p:cNvSpPr/>
            <p:nvPr/>
          </p:nvSpPr>
          <p:spPr>
            <a:xfrm>
              <a:off x="7166410" y="2981406"/>
              <a:ext cx="3039772" cy="518050"/>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20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dirty="0"/>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Your integrated Gale resources will appear in the tool bar on the left.</a:t>
            </a:r>
          </a:p>
        </p:txBody>
      </p:sp>
      <p:grpSp>
        <p:nvGrpSpPr>
          <p:cNvPr id="11" name="Group 10">
            <a:extLst>
              <a:ext uri="{FF2B5EF4-FFF2-40B4-BE49-F238E27FC236}">
                <a16:creationId xmlns:a16="http://schemas.microsoft.com/office/drawing/2014/main" id="{4797CC0C-6B38-9353-9E6E-58C662A6CC78}"/>
              </a:ext>
            </a:extLst>
          </p:cNvPr>
          <p:cNvGrpSpPr/>
          <p:nvPr/>
        </p:nvGrpSpPr>
        <p:grpSpPr>
          <a:xfrm>
            <a:off x="5784820" y="1564574"/>
            <a:ext cx="6134779" cy="4765716"/>
            <a:chOff x="5784820" y="1564574"/>
            <a:chExt cx="6134779" cy="4765716"/>
          </a:xfrm>
        </p:grpSpPr>
        <p:pic>
          <p:nvPicPr>
            <p:cNvPr id="3" name="Picture 2" descr="Graphical user interface, application&#10;&#10;Description automatically generated">
              <a:extLst>
                <a:ext uri="{FF2B5EF4-FFF2-40B4-BE49-F238E27FC236}">
                  <a16:creationId xmlns:a16="http://schemas.microsoft.com/office/drawing/2014/main" id="{26D46234-AA14-DDAC-3FD0-6CBAC53CFA5B}"/>
                </a:ext>
              </a:extLst>
            </p:cNvPr>
            <p:cNvPicPr>
              <a:picLocks noChangeAspect="1"/>
            </p:cNvPicPr>
            <p:nvPr/>
          </p:nvPicPr>
          <p:blipFill>
            <a:blip r:embed="rId4"/>
            <a:stretch>
              <a:fillRect/>
            </a:stretch>
          </p:blipFill>
          <p:spPr>
            <a:xfrm>
              <a:off x="5784820" y="1564574"/>
              <a:ext cx="6134779" cy="4147456"/>
            </a:xfrm>
            <a:prstGeom prst="rect">
              <a:avLst/>
            </a:prstGeom>
            <a:ln w="28575">
              <a:solidFill>
                <a:schemeClr val="bg2"/>
              </a:solidFill>
            </a:ln>
          </p:spPr>
        </p:pic>
        <p:pic>
          <p:nvPicPr>
            <p:cNvPr id="10" name="Picture 9" descr="Graphical user interface, text&#10;&#10;Description automatically generated with medium confidence">
              <a:extLst>
                <a:ext uri="{FF2B5EF4-FFF2-40B4-BE49-F238E27FC236}">
                  <a16:creationId xmlns:a16="http://schemas.microsoft.com/office/drawing/2014/main" id="{230D6B22-34F8-1B76-C51F-5B6BAAB9C084}"/>
                </a:ext>
              </a:extLst>
            </p:cNvPr>
            <p:cNvPicPr>
              <a:picLocks noChangeAspect="1"/>
            </p:cNvPicPr>
            <p:nvPr/>
          </p:nvPicPr>
          <p:blipFill rotWithShape="1">
            <a:blip r:embed="rId5"/>
            <a:srcRect t="14651"/>
            <a:stretch/>
          </p:blipFill>
          <p:spPr>
            <a:xfrm>
              <a:off x="6200534" y="2666973"/>
              <a:ext cx="1193763" cy="3663317"/>
            </a:xfrm>
            <a:prstGeom prst="rect">
              <a:avLst/>
            </a:prstGeom>
            <a:ln w="28575">
              <a:solidFill>
                <a:srgbClr val="009ECD"/>
              </a:solidFill>
            </a:ln>
          </p:spPr>
        </p:pic>
      </p:grpSp>
    </p:spTree>
    <p:extLst>
      <p:ext uri="{BB962C8B-B14F-4D97-AF65-F5344CB8AC3E}">
        <p14:creationId xmlns:p14="http://schemas.microsoft.com/office/powerpoint/2010/main" val="475030398"/>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_Brand_PPT_6_21_2018_Rd3.pptx" id="{23E5ADC5-2FAF-4CEA-A8AF-097EC8D94AD9}" vid="{657AF0CA-7D2E-42E2-81CA-9BAEE847F025}"/>
    </a:ext>
  </a:extLst>
</a:theme>
</file>

<file path=ppt/theme/theme2.xml><?xml version="1.0" encoding="utf-8"?>
<a:theme xmlns:a="http://schemas.openxmlformats.org/drawingml/2006/main" name="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_Brand_PPT_6_21_2018_Rd3.pptx" id="{23E5ADC5-2FAF-4CEA-A8AF-097EC8D94AD9}" vid="{657AF0CA-7D2E-42E2-81CA-9BAEE847F02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FDBBEB869ECD42B1DB5DA93C524422" ma:contentTypeVersion="13" ma:contentTypeDescription="Create a new document." ma:contentTypeScope="" ma:versionID="78da89c7707284b892c2ff112bc9f536">
  <xsd:schema xmlns:xsd="http://www.w3.org/2001/XMLSchema" xmlns:xs="http://www.w3.org/2001/XMLSchema" xmlns:p="http://schemas.microsoft.com/office/2006/metadata/properties" xmlns:ns2="13c60460-1e03-49e3-accf-61ea2ea24807" xmlns:ns3="fd25ad10-4d75-4b5d-b861-be05ab14ab2e" targetNamespace="http://schemas.microsoft.com/office/2006/metadata/properties" ma:root="true" ma:fieldsID="e4e095c0d2dd0798579f9ec61f886d24" ns2:_="" ns3:_="">
    <xsd:import namespace="13c60460-1e03-49e3-accf-61ea2ea24807"/>
    <xsd:import namespace="fd25ad10-4d75-4b5d-b861-be05ab14ab2e"/>
    <xsd:element name="properties">
      <xsd:complexType>
        <xsd:sequence>
          <xsd:element name="documentManagement">
            <xsd:complexType>
              <xsd:all>
                <xsd:element ref="ns2:SharedWithUsers" minOccurs="0"/>
                <xsd:element ref="ns3:MediaServiceMetadata" minOccurs="0"/>
                <xsd:element ref="ns3:MediaServiceFastMetadata" minOccurs="0"/>
                <xsd:element ref="ns2:SharedWithDetails"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Training_x0020_Sess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60460-1e03-49e3-accf-61ea2ea2480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25ad10-4d75-4b5d-b861-be05ab14ab2e"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raining_x0020_Session_x0020_Date" ma:index="20" nillable="true" ma:displayName="Training Session Date" ma:format="DateOnly" ma:internalName="Training_x0020_Session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ining_x0020_Session_x0020_Date xmlns="fd25ad10-4d75-4b5d-b861-be05ab14ab2e" xsi:nil="true"/>
    <SharedWithUsers xmlns="13c60460-1e03-49e3-accf-61ea2ea24807">
      <UserInfo>
        <DisplayName>Knibloe, Stacey A.</DisplayName>
        <AccountId>13</AccountId>
        <AccountType/>
      </UserInfo>
      <UserInfo>
        <DisplayName>Valentine, Marian</DisplayName>
        <AccountId>301</AccountId>
        <AccountType/>
      </UserInfo>
      <UserInfo>
        <DisplayName>VanBuren, Tammi</DisplayName>
        <AccountId>20</AccountId>
        <AccountType/>
      </UserInfo>
      <UserInfo>
        <DisplayName>Winters, Amber A</DisplayName>
        <AccountId>139</AccountId>
        <AccountType/>
      </UserInfo>
    </SharedWithUsers>
  </documentManagement>
</p:properties>
</file>

<file path=customXml/itemProps1.xml><?xml version="1.0" encoding="utf-8"?>
<ds:datastoreItem xmlns:ds="http://schemas.openxmlformats.org/officeDocument/2006/customXml" ds:itemID="{EBC82150-07A5-424D-9658-71F467970CDF}">
  <ds:schemaRefs>
    <ds:schemaRef ds:uri="13c60460-1e03-49e3-accf-61ea2ea24807"/>
    <ds:schemaRef ds:uri="fd25ad10-4d75-4b5d-b861-be05ab14ab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5220A9-23C8-4B50-9792-6175666C4837}">
  <ds:schemaRefs>
    <ds:schemaRef ds:uri="http://schemas.microsoft.com/sharepoint/v3/contenttype/forms"/>
  </ds:schemaRefs>
</ds:datastoreItem>
</file>

<file path=customXml/itemProps3.xml><?xml version="1.0" encoding="utf-8"?>
<ds:datastoreItem xmlns:ds="http://schemas.openxmlformats.org/officeDocument/2006/customXml" ds:itemID="{73CD8D0D-B28B-4D95-87BD-7D829E3115BB}">
  <ds:schemaRefs>
    <ds:schemaRef ds:uri="http://purl.org/dc/terms/"/>
    <ds:schemaRef ds:uri="http://schemas.microsoft.com/office/2006/documentManagement/types"/>
    <ds:schemaRef ds:uri="http://purl.org/dc/elements/1.1/"/>
    <ds:schemaRef ds:uri="fd25ad10-4d75-4b5d-b861-be05ab14ab2e"/>
    <ds:schemaRef ds:uri="http://schemas.microsoft.com/office/2006/metadata/properties"/>
    <ds:schemaRef ds:uri="http://schemas.microsoft.com/office/infopath/2007/PartnerControls"/>
    <ds:schemaRef ds:uri="http://schemas.openxmlformats.org/package/2006/metadata/core-properties"/>
    <ds:schemaRef ds:uri="13c60460-1e03-49e3-accf-61ea2ea2480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Gale_Brand_PPT_6_21_2018_Rd3</Template>
  <TotalTime>85</TotalTime>
  <Words>4237</Words>
  <Application>Microsoft Office PowerPoint</Application>
  <PresentationFormat>Widescreen</PresentationFormat>
  <Paragraphs>428</Paragraphs>
  <Slides>60</Slides>
  <Notes>59</Notes>
  <HiddenSlides>9</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60</vt:i4>
      </vt:variant>
    </vt:vector>
  </HeadingPairs>
  <TitlesOfParts>
    <vt:vector size="68" baseType="lpstr">
      <vt:lpstr>Arial</vt:lpstr>
      <vt:lpstr>Calibri</vt:lpstr>
      <vt:lpstr>DIN-Medium</vt:lpstr>
      <vt:lpstr>DIN-Regular</vt:lpstr>
      <vt:lpstr>Open Sans</vt:lpstr>
      <vt:lpstr>Trebuchet MS</vt:lpstr>
      <vt:lpstr>1_Office Theme</vt:lpstr>
      <vt:lpstr>Office Theme</vt:lpstr>
      <vt:lpstr>PowerPoint Presentation</vt:lpstr>
      <vt:lpstr>GALE IN CONTEXT: FOR EDUCATORS</vt:lpstr>
      <vt:lpstr>ACCESS</vt:lpstr>
      <vt:lpstr>INTEGRATE INTO YOUR LMS</vt:lpstr>
      <vt:lpstr>SCHOOLOGY</vt:lpstr>
      <vt:lpstr>SCHOOLOGY</vt:lpstr>
      <vt:lpstr>SCHOOLOGY</vt:lpstr>
      <vt:lpstr>SCHOOLOGY</vt:lpstr>
      <vt:lpstr>CANVAS</vt:lpstr>
      <vt:lpstr>CANVAS</vt:lpstr>
      <vt:lpstr>CANVAS</vt:lpstr>
      <vt:lpstr>CANVAS</vt:lpstr>
      <vt:lpstr>DISCOVER PREMIUM RESOURCES</vt:lpstr>
      <vt:lpstr>PowerPoint Presentation</vt:lpstr>
      <vt:lpstr>SEARCH</vt:lpstr>
      <vt:lpstr>SEARCH</vt:lpstr>
      <vt:lpstr>BROWSE CURRICULUM STANDARDS</vt:lpstr>
      <vt:lpstr>BROWSE CURRICULUM STANDARDS</vt:lpstr>
      <vt:lpstr>BROWSE SUBJECTS</vt:lpstr>
      <vt:lpstr>BROWSE SUBJECTS</vt:lpstr>
      <vt:lpstr>EXPLORE LESSON PLANS</vt:lpstr>
      <vt:lpstr>EXPLORE LESSON PLANS</vt:lpstr>
      <vt:lpstr>EXPLORE AND FILTER RESULTS</vt:lpstr>
      <vt:lpstr>EXPLORE AND FILTER RESULTS</vt:lpstr>
      <vt:lpstr>EXPLORE AND FILTER RESULTS</vt:lpstr>
      <vt:lpstr>EXPLORE CONTENT</vt:lpstr>
      <vt:lpstr>PowerPoint Presentation</vt:lpstr>
      <vt:lpstr>PowerPoint Presentation</vt:lpstr>
      <vt:lpstr>PowerPoint Presentation</vt:lpstr>
      <vt:lpstr>PowerPoint Presentation</vt:lpstr>
      <vt:lpstr>SUPPORT DEVELOPING AND ADVANCED READERS</vt:lpstr>
      <vt:lpstr>SUPPORT DEVELOPING AND ADVANCED READERS</vt:lpstr>
      <vt:lpstr>ENHANCE AND TARGET INSTRUCTION</vt:lpstr>
      <vt:lpstr>PowerPoint Presentation</vt:lpstr>
      <vt:lpstr>GIVE DIRECTION</vt:lpstr>
      <vt:lpstr>GIVE DIRECTION</vt:lpstr>
      <vt:lpstr>HIGHLIGHT KEY POINTS</vt:lpstr>
      <vt:lpstr>HIGHLIGHT KEY POINTS</vt:lpstr>
      <vt:lpstr>HIGHLIGHT KEY POINTS</vt:lpstr>
      <vt:lpstr>HIGHLIGHT KEY POINTS</vt:lpstr>
      <vt:lpstr>ORGANIZE MATERIALS</vt:lpstr>
      <vt:lpstr>ORGANIZE MATERIALS</vt:lpstr>
      <vt:lpstr>ORGANIZE MATERIALS</vt:lpstr>
      <vt:lpstr>ORGANIZE MATERIALS</vt:lpstr>
      <vt:lpstr>ORGANIZE MATERIALS</vt:lpstr>
      <vt:lpstr>ORGANIZE MATERIALS</vt:lpstr>
      <vt:lpstr>ORGANIZE MATERIALS</vt:lpstr>
      <vt:lpstr>ORGANIZE MATERIALS</vt:lpstr>
      <vt:lpstr>ORGANIZE MATERIALS</vt:lpstr>
      <vt:lpstr>ORGANIZE MATERIALS</vt:lpstr>
      <vt:lpstr>ORGANIZE MATERIALS</vt:lpstr>
      <vt:lpstr>SEND TO STUDENTS</vt:lpstr>
      <vt:lpstr>SEND TO STUDENTS</vt:lpstr>
      <vt:lpstr>SEND TO STUDENTS</vt:lpstr>
      <vt:lpstr>SEND TO STUDENTS</vt:lpstr>
      <vt:lpstr>SEND TO STUDENTS</vt:lpstr>
      <vt:lpstr>SEND TO STUDENTS</vt:lpstr>
      <vt:lpstr>PowerPoint Presentation</vt:lpstr>
      <vt:lpstr>WHAT’S NEXT?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Faust, Harmony V</dc:creator>
  <cp:keywords/>
  <dc:description/>
  <cp:lastModifiedBy>Winters, Amber A</cp:lastModifiedBy>
  <cp:revision>15</cp:revision>
  <cp:lastPrinted>2019-03-20T15:09:36Z</cp:lastPrinted>
  <dcterms:created xsi:type="dcterms:W3CDTF">2018-06-26T14:50:59Z</dcterms:created>
  <dcterms:modified xsi:type="dcterms:W3CDTF">2022-11-08T17:59:20Z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0x01010053FDBBEB869ECD42B1DB5DA93C524422</vt:lpwstr>
  </property>
</Properties>
</file>