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274" r:id="rId5"/>
    <p:sldId id="287" r:id="rId6"/>
    <p:sldId id="855" r:id="rId7"/>
    <p:sldId id="858" r:id="rId8"/>
    <p:sldId id="859" r:id="rId9"/>
    <p:sldId id="924" r:id="rId10"/>
    <p:sldId id="926" r:id="rId11"/>
    <p:sldId id="927" r:id="rId12"/>
    <p:sldId id="928" r:id="rId13"/>
    <p:sldId id="929"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529"/>
    <a:srgbClr val="18324D"/>
    <a:srgbClr val="F2F2F2"/>
    <a:srgbClr val="767171"/>
    <a:srgbClr val="5F2165"/>
    <a:srgbClr val="009ECD"/>
    <a:srgbClr val="00B093"/>
    <a:srgbClr val="DC4405"/>
    <a:srgbClr val="71BEDA"/>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96BB5-D2B5-46D1-B92C-53CFEAA1F2C6}" v="73" dt="2020-09-24T18:46:09.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71" autoAdjust="0"/>
    <p:restoredTop sz="94249" autoAdjust="0"/>
  </p:normalViewPr>
  <p:slideViewPr>
    <p:cSldViewPr snapToGrid="0">
      <p:cViewPr varScale="1">
        <p:scale>
          <a:sx n="114" d="100"/>
          <a:sy n="114" d="100"/>
        </p:scale>
        <p:origin x="168"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299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9/25/20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dirty="0"/>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9/25/20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dirty="0"/>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dirty="0"/>
          </a:p>
        </p:txBody>
      </p:sp>
    </p:spTree>
    <p:extLst>
      <p:ext uri="{BB962C8B-B14F-4D97-AF65-F5344CB8AC3E}">
        <p14:creationId xmlns:p14="http://schemas.microsoft.com/office/powerpoint/2010/main" val="254371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dirty="0"/>
          </a:p>
        </p:txBody>
      </p:sp>
    </p:spTree>
    <p:extLst>
      <p:ext uri="{BB962C8B-B14F-4D97-AF65-F5344CB8AC3E}">
        <p14:creationId xmlns:p14="http://schemas.microsoft.com/office/powerpoint/2010/main" val="207285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dirty="0"/>
          </a:p>
        </p:txBody>
      </p:sp>
    </p:spTree>
    <p:extLst>
      <p:ext uri="{BB962C8B-B14F-4D97-AF65-F5344CB8AC3E}">
        <p14:creationId xmlns:p14="http://schemas.microsoft.com/office/powerpoint/2010/main" val="49250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listen to a machine reading of the text. Once a user clicks the listen function, the user will have the option to access additional tools, including the ability to download the MP3, and the option to access a settings menu that provides choices for reading speed, reading highlights, and even the Enhanced text visibility feature, which pops out an enlarged version of the phrase currently being read while the listen tool is reading.</a:t>
            </a:r>
          </a:p>
        </p:txBody>
      </p:sp>
      <p:sp>
        <p:nvSpPr>
          <p:cNvPr id="4" name="Slide Number Placeholder 3"/>
          <p:cNvSpPr>
            <a:spLocks noGrp="1"/>
          </p:cNvSpPr>
          <p:nvPr>
            <p:ph type="sldNum" sz="quarter" idx="5"/>
          </p:nvPr>
        </p:nvSpPr>
        <p:spPr/>
        <p:txBody>
          <a:bodyPr/>
          <a:lstStyle/>
          <a:p>
            <a:fld id="{F3A9CC68-86F6-4C41-BB68-563FFE5D02C1}" type="slidenum">
              <a:rPr lang="en-US" smtClean="0"/>
              <a:t>6</a:t>
            </a:fld>
            <a:endParaRPr lang="en-US" dirty="0"/>
          </a:p>
        </p:txBody>
      </p:sp>
    </p:spTree>
    <p:extLst>
      <p:ext uri="{BB962C8B-B14F-4D97-AF65-F5344CB8AC3E}">
        <p14:creationId xmlns:p14="http://schemas.microsoft.com/office/powerpoint/2010/main" val="2352186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7</a:t>
            </a:fld>
            <a:endParaRPr lang="en-US" dirty="0"/>
          </a:p>
        </p:txBody>
      </p:sp>
    </p:spTree>
    <p:extLst>
      <p:ext uri="{BB962C8B-B14F-4D97-AF65-F5344CB8AC3E}">
        <p14:creationId xmlns:p14="http://schemas.microsoft.com/office/powerpoint/2010/main" val="427291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8</a:t>
            </a:fld>
            <a:endParaRPr lang="en-US" dirty="0"/>
          </a:p>
        </p:txBody>
      </p:sp>
    </p:spTree>
    <p:extLst>
      <p:ext uri="{BB962C8B-B14F-4D97-AF65-F5344CB8AC3E}">
        <p14:creationId xmlns:p14="http://schemas.microsoft.com/office/powerpoint/2010/main" val="369565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dirty="0"/>
          </a:p>
        </p:txBody>
      </p:sp>
    </p:spTree>
    <p:extLst>
      <p:ext uri="{BB962C8B-B14F-4D97-AF65-F5344CB8AC3E}">
        <p14:creationId xmlns:p14="http://schemas.microsoft.com/office/powerpoint/2010/main" val="427979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dirty="0"/>
          </a:p>
        </p:txBody>
      </p:sp>
    </p:spTree>
    <p:extLst>
      <p:ext uri="{BB962C8B-B14F-4D97-AF65-F5344CB8AC3E}">
        <p14:creationId xmlns:p14="http://schemas.microsoft.com/office/powerpoint/2010/main" val="1237443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628166"/>
            <a:ext cx="12191999" cy="812548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5" name="Text Placeholder 7"/>
          <p:cNvSpPr>
            <a:spLocks noGrp="1"/>
          </p:cNvSpPr>
          <p:nvPr>
            <p:ph type="body" sz="quarter" idx="10" hasCustomPrompt="1"/>
          </p:nvPr>
        </p:nvSpPr>
        <p:spPr>
          <a:xfrm>
            <a:off x="850392"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7" name="Rectangle 6">
            <a:extLst>
              <a:ext uri="{FF2B5EF4-FFF2-40B4-BE49-F238E27FC236}">
                <a16:creationId xmlns:a16="http://schemas.microsoft.com/office/drawing/2014/main" id="{A2F5667B-B245-41C4-9D1E-E0B92979B776}"/>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B7853E-45AF-4A8A-B3B6-DDCF6A98C7BB}"/>
              </a:ext>
            </a:extLst>
          </p:cNvPr>
          <p:cNvPicPr>
            <a:picLocks noChangeAspect="1"/>
          </p:cNvPicPr>
          <p:nvPr userDrawn="1"/>
        </p:nvPicPr>
        <p:blipFill>
          <a:blip r:embed="rId4"/>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3719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5" name="Picture 4">
            <a:extLst>
              <a:ext uri="{FF2B5EF4-FFF2-40B4-BE49-F238E27FC236}">
                <a16:creationId xmlns:a16="http://schemas.microsoft.com/office/drawing/2014/main" id="{CE62438F-ED6C-4C03-BBDA-F0E814927E8A}"/>
              </a:ext>
            </a:extLst>
          </p:cNvPr>
          <p:cNvPicPr>
            <a:picLocks noChangeAspect="1"/>
          </p:cNvPicPr>
          <p:nvPr userDrawn="1"/>
        </p:nvPicPr>
        <p:blipFill>
          <a:blip r:embed="rId2"/>
          <a:stretch>
            <a:fillRect/>
          </a:stretch>
        </p:blipFill>
        <p:spPr>
          <a:xfrm>
            <a:off x="564471" y="6155805"/>
            <a:ext cx="2651982" cy="460350"/>
          </a:xfrm>
          <a:prstGeom prst="rect">
            <a:avLst/>
          </a:prstGeom>
        </p:spPr>
      </p:pic>
      <p:sp>
        <p:nvSpPr>
          <p:cNvPr id="3" name="Slide Number Placeholder 2">
            <a:extLst>
              <a:ext uri="{FF2B5EF4-FFF2-40B4-BE49-F238E27FC236}">
                <a16:creationId xmlns:a16="http://schemas.microsoft.com/office/drawing/2014/main" id="{072CBDFF-23E3-4697-958D-106F48357533}"/>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417791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7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9B00E397-8014-45EE-B274-F9DD962C657F}"/>
              </a:ext>
            </a:extLst>
          </p:cNvPr>
          <p:cNvPicPr>
            <a:picLocks noChangeAspect="1"/>
          </p:cNvPicPr>
          <p:nvPr userDrawn="1"/>
        </p:nvPicPr>
        <p:blipFill>
          <a:blip r:embed="rId2"/>
          <a:stretch>
            <a:fillRect/>
          </a:stretch>
        </p:blipFill>
        <p:spPr>
          <a:xfrm>
            <a:off x="560053" y="6155805"/>
            <a:ext cx="2660819" cy="460350"/>
          </a:xfrm>
          <a:prstGeom prst="rect">
            <a:avLst/>
          </a:prstGeom>
        </p:spPr>
      </p:pic>
      <p:sp>
        <p:nvSpPr>
          <p:cNvPr id="3" name="Slide Number Placeholder 2">
            <a:extLst>
              <a:ext uri="{FF2B5EF4-FFF2-40B4-BE49-F238E27FC236}">
                <a16:creationId xmlns:a16="http://schemas.microsoft.com/office/drawing/2014/main" id="{8B5A460A-60CD-4663-AA9B-172A180C476D}"/>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DC44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E5231F7B-A3EE-4CFE-96B6-6BCC0EC728CE}"/>
              </a:ext>
            </a:extLst>
          </p:cNvPr>
          <p:cNvPicPr>
            <a:picLocks noChangeAspect="1"/>
          </p:cNvPicPr>
          <p:nvPr userDrawn="1"/>
        </p:nvPicPr>
        <p:blipFill>
          <a:blip r:embed="rId2"/>
          <a:stretch>
            <a:fillRect/>
          </a:stretch>
        </p:blipFill>
        <p:spPr>
          <a:xfrm>
            <a:off x="564471" y="6155805"/>
            <a:ext cx="2651982" cy="460350"/>
          </a:xfrm>
          <a:prstGeom prst="rect">
            <a:avLst/>
          </a:prstGeom>
        </p:spPr>
      </p:pic>
      <p:sp>
        <p:nvSpPr>
          <p:cNvPr id="3" name="Slide Number Placeholder 2">
            <a:extLst>
              <a:ext uri="{FF2B5EF4-FFF2-40B4-BE49-F238E27FC236}">
                <a16:creationId xmlns:a16="http://schemas.microsoft.com/office/drawing/2014/main" id="{194E8007-A122-437B-8644-22D23B46A142}"/>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587276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1832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E5231F7B-A3EE-4CFE-96B6-6BCC0EC728CE}"/>
              </a:ext>
            </a:extLst>
          </p:cNvPr>
          <p:cNvPicPr>
            <a:picLocks noChangeAspect="1"/>
          </p:cNvPicPr>
          <p:nvPr userDrawn="1"/>
        </p:nvPicPr>
        <p:blipFill>
          <a:blip r:embed="rId2"/>
          <a:stretch>
            <a:fillRect/>
          </a:stretch>
        </p:blipFill>
        <p:spPr>
          <a:xfrm>
            <a:off x="564471" y="6155805"/>
            <a:ext cx="2651982" cy="460350"/>
          </a:xfrm>
          <a:prstGeom prst="rect">
            <a:avLst/>
          </a:prstGeom>
        </p:spPr>
      </p:pic>
      <p:sp>
        <p:nvSpPr>
          <p:cNvPr id="3" name="Slide Number Placeholder 2">
            <a:extLst>
              <a:ext uri="{FF2B5EF4-FFF2-40B4-BE49-F238E27FC236}">
                <a16:creationId xmlns:a16="http://schemas.microsoft.com/office/drawing/2014/main" id="{4B90815F-AE7F-433A-AD29-40F61D968983}"/>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350307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a:stretch>
            <a:fillRect/>
          </a:stretch>
        </p:blipFill>
        <p:spPr>
          <a:xfrm>
            <a:off x="-390904" y="-754786"/>
            <a:ext cx="12582903" cy="8386002"/>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a:t>
            </a:r>
            <a:br>
              <a:rPr lang="en-US" dirty="0"/>
            </a:br>
            <a:r>
              <a:rPr lang="en-US" dirty="0"/>
              <a:t>TITLE HERE</a:t>
            </a:r>
          </a:p>
        </p:txBody>
      </p:sp>
      <p:pic>
        <p:nvPicPr>
          <p:cNvPr id="9" name="Picture 8">
            <a:extLst>
              <a:ext uri="{FF2B5EF4-FFF2-40B4-BE49-F238E27FC236}">
                <a16:creationId xmlns:a16="http://schemas.microsoft.com/office/drawing/2014/main" id="{63474F36-2E6A-4ACE-B5A8-9C1D88D64299}"/>
              </a:ext>
            </a:extLst>
          </p:cNvPr>
          <p:cNvPicPr>
            <a:picLocks noChangeAspect="1"/>
          </p:cNvPicPr>
          <p:nvPr userDrawn="1"/>
        </p:nvPicPr>
        <p:blipFill>
          <a:blip r:embed="rId3"/>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3093E5C3-C949-42E2-BC0F-5E8E7DECDCE4}"/>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a:stretch>
            <a:fillRect/>
          </a:stretch>
        </p:blipFill>
        <p:spPr>
          <a:xfrm>
            <a:off x="-8444" y="-1236495"/>
            <a:ext cx="12198892" cy="8132595"/>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mj-lt"/>
                <a:ea typeface="Arial" charset="0"/>
                <a:cs typeface="Arial" charset="0"/>
              </a:defRPr>
            </a:lvl1pPr>
          </a:lstStyle>
          <a:p>
            <a:r>
              <a:rPr lang="en-US" dirty="0"/>
              <a:t>SECTION BREAK </a:t>
            </a:r>
            <a:br>
              <a:rPr lang="en-US" dirty="0"/>
            </a:br>
            <a:r>
              <a:rPr lang="en-US" dirty="0"/>
              <a:t>TITLE HERE</a:t>
            </a:r>
          </a:p>
        </p:txBody>
      </p:sp>
      <p:pic>
        <p:nvPicPr>
          <p:cNvPr id="6" name="Picture 5">
            <a:extLst>
              <a:ext uri="{FF2B5EF4-FFF2-40B4-BE49-F238E27FC236}">
                <a16:creationId xmlns:a16="http://schemas.microsoft.com/office/drawing/2014/main" id="{CCE263F5-A723-429F-BB1C-F1F59BB47049}"/>
              </a:ext>
            </a:extLst>
          </p:cNvPr>
          <p:cNvPicPr>
            <a:picLocks noChangeAspect="1"/>
          </p:cNvPicPr>
          <p:nvPr userDrawn="1"/>
        </p:nvPicPr>
        <p:blipFill>
          <a:blip r:embed="rId3"/>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905254D6-BA7B-4B30-ACC9-6540EAF800DF}"/>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172985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a:stretch>
            <a:fillRect/>
          </a:stretch>
        </p:blipFill>
        <p:spPr>
          <a:xfrm>
            <a:off x="4408" y="-1270000"/>
            <a:ext cx="12183184" cy="8128000"/>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mj-lt"/>
                <a:ea typeface="Arial" charset="0"/>
                <a:cs typeface="Arial" charset="0"/>
              </a:defRPr>
            </a:lvl1pPr>
          </a:lstStyle>
          <a:p>
            <a:r>
              <a:rPr lang="en-US" dirty="0"/>
              <a:t>SECTION BREAK </a:t>
            </a:r>
            <a:br>
              <a:rPr lang="en-US" dirty="0"/>
            </a:br>
            <a:r>
              <a:rPr lang="en-US" dirty="0"/>
              <a:t>TITLE HERE</a:t>
            </a:r>
          </a:p>
        </p:txBody>
      </p:sp>
      <p:pic>
        <p:nvPicPr>
          <p:cNvPr id="6" name="Picture 5">
            <a:extLst>
              <a:ext uri="{FF2B5EF4-FFF2-40B4-BE49-F238E27FC236}">
                <a16:creationId xmlns:a16="http://schemas.microsoft.com/office/drawing/2014/main" id="{1A7A283C-95D1-4C79-90F9-D4040B88B35B}"/>
              </a:ext>
            </a:extLst>
          </p:cNvPr>
          <p:cNvPicPr>
            <a:picLocks noChangeAspect="1"/>
          </p:cNvPicPr>
          <p:nvPr userDrawn="1"/>
        </p:nvPicPr>
        <p:blipFill>
          <a:blip r:embed="rId3"/>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F2B6A4CA-C783-4B6D-A3DE-A5D2D7B8F160}"/>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58792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a:spLocks noGrp="1"/>
          </p:cNvSpPr>
          <p:nvPr>
            <p:ph type="title" hasCustomPrompt="1"/>
          </p:nvPr>
        </p:nvSpPr>
        <p:spPr>
          <a:xfrm>
            <a:off x="607449" y="1508602"/>
            <a:ext cx="10675089" cy="1231459"/>
          </a:xfrm>
          <a:prstGeom prst="rect">
            <a:avLst/>
          </a:prstGeom>
        </p:spPr>
        <p:txBody>
          <a:bodyPr/>
          <a:lstStyle>
            <a:lvl1pPr algn="l">
              <a:defRPr sz="5400" b="1" i="0" baseline="0">
                <a:solidFill>
                  <a:schemeClr val="bg1"/>
                </a:solidFill>
                <a:latin typeface="+mj-lt"/>
                <a:ea typeface="Arial" charset="0"/>
                <a:cs typeface="Arial" charset="0"/>
              </a:defRPr>
            </a:lvl1pPr>
          </a:lstStyle>
          <a:p>
            <a:r>
              <a:rPr lang="en-US" dirty="0"/>
              <a:t>BIG STATEMENT HERE</a:t>
            </a:r>
          </a:p>
        </p:txBody>
      </p:sp>
      <p:pic>
        <p:nvPicPr>
          <p:cNvPr id="11" name="Picture 10">
            <a:extLst>
              <a:ext uri="{FF2B5EF4-FFF2-40B4-BE49-F238E27FC236}">
                <a16:creationId xmlns:a16="http://schemas.microsoft.com/office/drawing/2014/main" id="{B8E2C6E3-847B-4435-85EC-00F0A86B587B}"/>
              </a:ext>
            </a:extLst>
          </p:cNvPr>
          <p:cNvPicPr>
            <a:picLocks noChangeAspect="1"/>
          </p:cNvPicPr>
          <p:nvPr userDrawn="1"/>
        </p:nvPicPr>
        <p:blipFill>
          <a:blip r:embed="rId2"/>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BE508080-7706-453F-964B-7491E76DD238}"/>
              </a:ext>
            </a:extLst>
          </p:cNvPr>
          <p:cNvSpPr>
            <a:spLocks noGrp="1"/>
          </p:cNvSpPr>
          <p:nvPr>
            <p:ph type="sldNum" sz="quarter" idx="10"/>
          </p:nvPr>
        </p:nvSpPr>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81115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8" name="Rectangle 7">
            <a:extLst>
              <a:ext uri="{FF2B5EF4-FFF2-40B4-BE49-F238E27FC236}">
                <a16:creationId xmlns:a16="http://schemas.microsoft.com/office/drawing/2014/main" id="{A7E2A365-1A11-40B2-9ACB-C494A9278CD9}"/>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E05BED8-B43B-49EE-9720-B6E1333628B9}"/>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33"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7" name="Rectangle 6"/>
          <p:cNvSpPr/>
          <p:nvPr userDrawn="1"/>
        </p:nvSpPr>
        <p:spPr>
          <a:xfrm flipH="1">
            <a:off x="397988" y="291951"/>
            <a:ext cx="112375" cy="691681"/>
          </a:xfrm>
          <a:prstGeom prst="rect">
            <a:avLst/>
          </a:prstGeom>
          <a:solidFill>
            <a:srgbClr val="E055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11" name="Text Placeholder 6"/>
          <p:cNvSpPr>
            <a:spLocks noGrp="1"/>
          </p:cNvSpPr>
          <p:nvPr>
            <p:ph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Arial 18pt</a:t>
            </a:r>
          </a:p>
          <a:p>
            <a:pPr lvl="1"/>
            <a:r>
              <a:rPr lang="en-US"/>
              <a:t>Second level </a:t>
            </a:r>
            <a:r>
              <a:rPr lang="mr-IN"/>
              <a:t>–</a:t>
            </a:r>
            <a:r>
              <a:rPr lang="en-US"/>
              <a:t> Arial 16pt</a:t>
            </a:r>
          </a:p>
          <a:p>
            <a:pPr lvl="2"/>
            <a:r>
              <a:rPr lang="en-US"/>
              <a:t>Third Level </a:t>
            </a:r>
            <a:r>
              <a:rPr lang="mr-IN"/>
              <a:t>–</a:t>
            </a:r>
            <a:r>
              <a:rPr lang="en-US"/>
              <a:t> Arial 16pt</a:t>
            </a:r>
          </a:p>
          <a:p>
            <a:pPr lvl="3"/>
            <a:r>
              <a:rPr lang="en-US"/>
              <a:t>Fourth Level </a:t>
            </a:r>
            <a:r>
              <a:rPr lang="mr-IN"/>
              <a:t>–</a:t>
            </a:r>
            <a:r>
              <a:rPr lang="en-US"/>
              <a:t> Arial 16pt</a:t>
            </a:r>
          </a:p>
          <a:p>
            <a:pPr lvl="4"/>
            <a:r>
              <a:rPr lang="en-US"/>
              <a:t>Fifth Level </a:t>
            </a:r>
            <a:r>
              <a:rPr lang="mr-IN"/>
              <a:t>–</a:t>
            </a:r>
            <a:r>
              <a:rPr lang="en-US"/>
              <a:t> Arial 16pt</a:t>
            </a:r>
          </a:p>
          <a:p>
            <a:pPr lvl="5"/>
            <a:r>
              <a:rPr lang="en-US" sz="1600"/>
              <a:t>Sixth Level </a:t>
            </a:r>
            <a:r>
              <a:rPr lang="mr-IN" sz="1600"/>
              <a:t>–</a:t>
            </a:r>
            <a:r>
              <a:rPr lang="en-US" sz="1600"/>
              <a:t> Arial 16pt</a:t>
            </a:r>
          </a:p>
        </p:txBody>
      </p:sp>
      <p:sp>
        <p:nvSpPr>
          <p:cNvPr id="10" name="Rectangle 9">
            <a:extLst>
              <a:ext uri="{FF2B5EF4-FFF2-40B4-BE49-F238E27FC236}">
                <a16:creationId xmlns:a16="http://schemas.microsoft.com/office/drawing/2014/main" id="{56F9C4ED-0ADF-4203-93DB-AF60F3F90867}"/>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C1C82E2-602B-4FDA-9717-3ADE487100FB}"/>
              </a:ext>
            </a:extLst>
          </p:cNvPr>
          <p:cNvPicPr>
            <a:picLocks noChangeAspect="1"/>
          </p:cNvPicPr>
          <p:nvPr userDrawn="1"/>
        </p:nvPicPr>
        <p:blipFill>
          <a:blip r:embed="rId3"/>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07589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5" name="Rectangle 4">
            <a:extLst>
              <a:ext uri="{FF2B5EF4-FFF2-40B4-BE49-F238E27FC236}">
                <a16:creationId xmlns:a16="http://schemas.microsoft.com/office/drawing/2014/main" id="{136D727C-B772-4AC1-AA95-D4741F165238}"/>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306A03-A06C-4AF3-85FA-D281007A6EE5}"/>
              </a:ext>
            </a:extLst>
          </p:cNvPr>
          <p:cNvPicPr>
            <a:picLocks noChangeAspect="1"/>
          </p:cNvPicPr>
          <p:nvPr userDrawn="1"/>
        </p:nvPicPr>
        <p:blipFill>
          <a:blip r:embed="rId4"/>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amp; Imag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2" name="Text Placeholder 26"/>
          <p:cNvSpPr>
            <a:spLocks noGrp="1"/>
          </p:cNvSpPr>
          <p:nvPr>
            <p:ph type="body" sz="quarter" idx="17" hasCustomPrompt="1"/>
          </p:nvPr>
        </p:nvSpPr>
        <p:spPr>
          <a:xfrm>
            <a:off x="4750543" y="876524"/>
            <a:ext cx="6775150" cy="568810"/>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4" name="Rectangle 3"/>
          <p:cNvSpPr/>
          <p:nvPr userDrawn="1"/>
        </p:nvSpPr>
        <p:spPr>
          <a:xfrm>
            <a:off x="539035" y="-1"/>
            <a:ext cx="3551275" cy="211056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539035" y="5337523"/>
            <a:ext cx="3551275" cy="152047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1"/>
          <p:cNvSpPr>
            <a:spLocks noGrp="1"/>
          </p:cNvSpPr>
          <p:nvPr>
            <p:ph type="body" sz="quarter" idx="20" hasCustomPrompt="1"/>
          </p:nvPr>
        </p:nvSpPr>
        <p:spPr>
          <a:xfrm>
            <a:off x="539035" y="2420570"/>
            <a:ext cx="3551275" cy="1499355"/>
          </a:xfrm>
          <a:prstGeom prst="rect">
            <a:avLst/>
          </a:prstGeom>
        </p:spPr>
        <p:txBody>
          <a:bodyPr/>
          <a:lstStyle>
            <a:lvl1pPr marL="0" indent="0">
              <a:buFontTx/>
              <a:buNone/>
              <a:defRPr sz="2400" b="0" i="1" cap="none" baseline="0">
                <a:solidFill>
                  <a:schemeClr val="accent6"/>
                </a:solidFill>
                <a:latin typeface="+mj-lt"/>
                <a:ea typeface="Arial" charset="0"/>
                <a:cs typeface="Arial" charset="0"/>
              </a:defRPr>
            </a:lvl1pPr>
            <a:lvl2pPr marL="457189" indent="0">
              <a:buFontTx/>
              <a:buNone/>
              <a:defRPr sz="1800" baseline="0">
                <a:solidFill>
                  <a:schemeClr val="tx2"/>
                </a:solidFill>
                <a:latin typeface="DIN-Regular" charset="0"/>
              </a:defRPr>
            </a:lvl2pPr>
            <a:lvl3pPr marL="914377" indent="0">
              <a:buClr>
                <a:schemeClr val="tx2"/>
              </a:buClr>
              <a:buSzPct val="75000"/>
              <a:buFontTx/>
              <a:buNone/>
              <a:defRPr sz="1600" baseline="0">
                <a:solidFill>
                  <a:schemeClr val="bg1"/>
                </a:solidFill>
                <a:latin typeface="Arial" charset="0"/>
                <a:ea typeface="Arial" charset="0"/>
                <a:cs typeface="Arial" charset="0"/>
              </a:defRPr>
            </a:lvl3pPr>
            <a:lvl4pPr marL="1371566" indent="0">
              <a:buFontTx/>
              <a:buNone/>
              <a:defRPr/>
            </a:lvl4pPr>
            <a:lvl5pPr marL="1828755" indent="0">
              <a:buFontTx/>
              <a:buNone/>
              <a:defRPr/>
            </a:lvl5pPr>
          </a:lstStyle>
          <a:p>
            <a:pPr lvl="0"/>
            <a:r>
              <a:rPr lang="en-US" dirty="0"/>
              <a:t>Italic copy quote here</a:t>
            </a:r>
          </a:p>
        </p:txBody>
      </p:sp>
      <p:sp>
        <p:nvSpPr>
          <p:cNvPr id="13" name="Text Placeholder 6"/>
          <p:cNvSpPr>
            <a:spLocks noGrp="1"/>
          </p:cNvSpPr>
          <p:nvPr>
            <p:ph idx="1" hasCustomPrompt="1"/>
          </p:nvPr>
        </p:nvSpPr>
        <p:spPr>
          <a:xfrm>
            <a:off x="4750543" y="1442281"/>
            <a:ext cx="6775150"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2" name="Slide Number Placeholder 1">
            <a:extLst>
              <a:ext uri="{FF2B5EF4-FFF2-40B4-BE49-F238E27FC236}">
                <a16:creationId xmlns:a16="http://schemas.microsoft.com/office/drawing/2014/main" id="{4ACB79FB-7761-4F02-A7F0-4D85C329F31D}"/>
              </a:ext>
            </a:extLst>
          </p:cNvPr>
          <p:cNvSpPr>
            <a:spLocks noGrp="1"/>
          </p:cNvSpPr>
          <p:nvPr>
            <p:ph type="sldNum" sz="quarter" idx="21"/>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476079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py &amp; Imag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55932" y="5916706"/>
            <a:ext cx="6036068" cy="957072"/>
          </a:xfrm>
          <a:prstGeom prst="rect">
            <a:avLst/>
          </a:prstGeom>
        </p:spPr>
      </p:pic>
      <p:sp>
        <p:nvSpPr>
          <p:cNvPr id="29" name="Picture Placeholder 28"/>
          <p:cNvSpPr>
            <a:spLocks noGrp="1"/>
          </p:cNvSpPr>
          <p:nvPr>
            <p:ph type="pic" sz="quarter" idx="15" hasCustomPrompt="1"/>
          </p:nvPr>
        </p:nvSpPr>
        <p:spPr>
          <a:xfrm>
            <a:off x="-21265" y="0"/>
            <a:ext cx="6177197" cy="6858000"/>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dirty="0"/>
              <a:t>PICTURE HERE</a:t>
            </a:r>
          </a:p>
        </p:txBody>
      </p:sp>
      <p:sp>
        <p:nvSpPr>
          <p:cNvPr id="8" name="Text Placeholder 15"/>
          <p:cNvSpPr>
            <a:spLocks noGrp="1"/>
          </p:cNvSpPr>
          <p:nvPr>
            <p:ph type="body" sz="quarter" idx="11" hasCustomPrompt="1"/>
          </p:nvPr>
        </p:nvSpPr>
        <p:spPr>
          <a:xfrm>
            <a:off x="6666292" y="291951"/>
            <a:ext cx="540735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1" name="Rectangle 10"/>
          <p:cNvSpPr/>
          <p:nvPr userDrawn="1"/>
        </p:nvSpPr>
        <p:spPr>
          <a:xfrm flipH="1">
            <a:off x="6456831"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6"/>
          <p:cNvSpPr>
            <a:spLocks noGrp="1"/>
          </p:cNvSpPr>
          <p:nvPr>
            <p:ph type="body" sz="quarter" idx="17" hasCustomPrompt="1"/>
          </p:nvPr>
        </p:nvSpPr>
        <p:spPr>
          <a:xfrm>
            <a:off x="6708822" y="1514474"/>
            <a:ext cx="5364823" cy="568810"/>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2" name="Rectangle 1"/>
          <p:cNvSpPr/>
          <p:nvPr userDrawn="1"/>
        </p:nvSpPr>
        <p:spPr>
          <a:xfrm>
            <a:off x="-1" y="2083284"/>
            <a:ext cx="4444409" cy="1829497"/>
          </a:xfrm>
          <a:prstGeom prst="rect">
            <a:avLst/>
          </a:prstGeom>
          <a:solidFill>
            <a:srgbClr val="009E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1"/>
          <p:cNvSpPr>
            <a:spLocks noGrp="1"/>
          </p:cNvSpPr>
          <p:nvPr>
            <p:ph type="body" sz="quarter" idx="20" hasCustomPrompt="1"/>
          </p:nvPr>
        </p:nvSpPr>
        <p:spPr>
          <a:xfrm>
            <a:off x="384922" y="2413426"/>
            <a:ext cx="3740512" cy="1499355"/>
          </a:xfrm>
          <a:prstGeom prst="rect">
            <a:avLst/>
          </a:prstGeom>
        </p:spPr>
        <p:txBody>
          <a:bodyPr/>
          <a:lstStyle>
            <a:lvl1pPr marL="0" indent="0">
              <a:buFontTx/>
              <a:buNone/>
              <a:defRPr sz="1600" b="1" i="0" cap="all" baseline="0">
                <a:solidFill>
                  <a:srgbClr val="18324D"/>
                </a:solidFill>
                <a:latin typeface="+mj-lt"/>
                <a:ea typeface="Arial" charset="0"/>
                <a:cs typeface="Arial" charset="0"/>
              </a:defRPr>
            </a:lvl1pPr>
            <a:lvl2pPr marL="457189" indent="0">
              <a:buFontTx/>
              <a:buNone/>
              <a:defRPr sz="1800" baseline="0">
                <a:solidFill>
                  <a:schemeClr val="tx2"/>
                </a:solidFill>
                <a:latin typeface="DIN-Regular" charset="0"/>
              </a:defRPr>
            </a:lvl2pPr>
            <a:lvl3pPr marL="914377" indent="0">
              <a:buClr>
                <a:schemeClr val="tx2"/>
              </a:buClr>
              <a:buSzPct val="75000"/>
              <a:buFontTx/>
              <a:buNone/>
              <a:defRPr sz="1600" baseline="0">
                <a:solidFill>
                  <a:schemeClr val="bg1"/>
                </a:solidFill>
                <a:latin typeface="Arial" charset="0"/>
                <a:ea typeface="Arial" charset="0"/>
                <a:cs typeface="Arial" charset="0"/>
              </a:defRPr>
            </a:lvl3pPr>
            <a:lvl4pPr marL="1371566" indent="0">
              <a:buFontTx/>
              <a:buNone/>
              <a:defRPr/>
            </a:lvl4pPr>
            <a:lvl5pPr marL="1828755" indent="0">
              <a:buFontTx/>
              <a:buNone/>
              <a:defRPr/>
            </a:lvl5pPr>
          </a:lstStyle>
          <a:p>
            <a:pPr lvl="0"/>
            <a:r>
              <a:rPr lang="en-US" dirty="0"/>
              <a:t>Copy here </a:t>
            </a:r>
          </a:p>
        </p:txBody>
      </p:sp>
      <p:sp>
        <p:nvSpPr>
          <p:cNvPr id="15" name="Text Placeholder 6"/>
          <p:cNvSpPr>
            <a:spLocks noGrp="1"/>
          </p:cNvSpPr>
          <p:nvPr>
            <p:ph idx="21" hasCustomPrompt="1"/>
          </p:nvPr>
        </p:nvSpPr>
        <p:spPr>
          <a:xfrm>
            <a:off x="6708822" y="2083633"/>
            <a:ext cx="536482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3" name="Slide Number Placeholder 2">
            <a:extLst>
              <a:ext uri="{FF2B5EF4-FFF2-40B4-BE49-F238E27FC236}">
                <a16:creationId xmlns:a16="http://schemas.microsoft.com/office/drawing/2014/main" id="{210496A7-02FD-4FA8-AC32-A38CC054EF1C}"/>
              </a:ext>
            </a:extLst>
          </p:cNvPr>
          <p:cNvSpPr>
            <a:spLocks noGrp="1"/>
          </p:cNvSpPr>
          <p:nvPr>
            <p:ph type="sldNum" sz="quarter" idx="22"/>
          </p:nvPr>
        </p:nvSpPr>
        <p:spPr/>
        <p:txBody>
          <a:bodyPr/>
          <a:lstStyle/>
          <a:p>
            <a:fld id="{282A3021-2E9D-4A45-A228-088E67FB350E}"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py &amp; Imag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7" name="Rectangle 16"/>
          <p:cNvSpPr/>
          <p:nvPr userDrawn="1"/>
        </p:nvSpPr>
        <p:spPr>
          <a:xfrm>
            <a:off x="6014803" y="0"/>
            <a:ext cx="6187981"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18158" y="85060"/>
            <a:ext cx="2473842" cy="6886607"/>
          </a:xfrm>
          <a:prstGeom prst="rect">
            <a:avLst/>
          </a:prstGeom>
        </p:spPr>
      </p:pic>
      <p:sp>
        <p:nvSpPr>
          <p:cNvPr id="8" name="Text Placeholder 15"/>
          <p:cNvSpPr>
            <a:spLocks noGrp="1"/>
          </p:cNvSpPr>
          <p:nvPr>
            <p:ph type="body" sz="quarter" idx="11" hasCustomPrompt="1"/>
          </p:nvPr>
        </p:nvSpPr>
        <p:spPr>
          <a:xfrm>
            <a:off x="6708822" y="291951"/>
            <a:ext cx="540735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bg1"/>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1" name="Rectangle 10"/>
          <p:cNvSpPr/>
          <p:nvPr userDrawn="1"/>
        </p:nvSpPr>
        <p:spPr>
          <a:xfrm flipH="1">
            <a:off x="6520626" y="291951"/>
            <a:ext cx="112375" cy="69168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 Placeholder 6"/>
          <p:cNvSpPr>
            <a:spLocks noGrp="1"/>
          </p:cNvSpPr>
          <p:nvPr>
            <p:ph idx="1" hasCustomPrompt="1"/>
          </p:nvPr>
        </p:nvSpPr>
        <p:spPr>
          <a:xfrm>
            <a:off x="6772618" y="1498696"/>
            <a:ext cx="5343557" cy="3253891"/>
          </a:xfrm>
          <a:prstGeom prst="rect">
            <a:avLst/>
          </a:prstGeom>
        </p:spPr>
        <p:txBody>
          <a:bodyPr vert="horz" lIns="91440" tIns="45720" rIns="91440" bIns="45720" rtlCol="0">
            <a:normAutofit/>
          </a:bodyPr>
          <a:lstStyle>
            <a:lvl1pPr>
              <a:buClr>
                <a:schemeClr val="bg1"/>
              </a:buClr>
              <a:defRPr>
                <a:solidFill>
                  <a:schemeClr val="bg1"/>
                </a:solidFill>
                <a:latin typeface="+mj-lt"/>
              </a:defRPr>
            </a:lvl1pPr>
            <a:lvl2pPr>
              <a:buClr>
                <a:schemeClr val="bg1"/>
              </a:buClr>
              <a:defRPr>
                <a:solidFill>
                  <a:schemeClr val="bg1"/>
                </a:solidFill>
                <a:latin typeface="+mj-lt"/>
              </a:defRPr>
            </a:lvl2pPr>
            <a:lvl3pPr>
              <a:buClr>
                <a:schemeClr val="bg1"/>
              </a:buClr>
              <a:defRPr>
                <a:solidFill>
                  <a:schemeClr val="bg1"/>
                </a:solidFill>
                <a:latin typeface="+mj-lt"/>
              </a:defRPr>
            </a:lvl3pPr>
            <a:lvl4pPr>
              <a:buClr>
                <a:schemeClr val="bg1"/>
              </a:buClr>
              <a:defRPr>
                <a:solidFill>
                  <a:schemeClr val="bg1"/>
                </a:solidFill>
                <a:latin typeface="+mj-lt"/>
              </a:defRPr>
            </a:lvl4pPr>
            <a:lvl5pPr>
              <a:buClr>
                <a:schemeClr val="bg1"/>
              </a:buClr>
              <a:defRPr>
                <a:solidFill>
                  <a:schemeClr val="bg1"/>
                </a:solidFill>
                <a:latin typeface="+mj-lt"/>
              </a:defRPr>
            </a:lvl5pPr>
            <a:lvl6pPr>
              <a:buClr>
                <a:schemeClr val="bg1"/>
              </a:buClr>
              <a:defRPr>
                <a:solidFill>
                  <a:schemeClr val="bg1"/>
                </a:solidFill>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Rectangle 9">
            <a:extLst>
              <a:ext uri="{FF2B5EF4-FFF2-40B4-BE49-F238E27FC236}">
                <a16:creationId xmlns:a16="http://schemas.microsoft.com/office/drawing/2014/main" id="{96FDAB72-BFC4-466B-B81F-616ADCBA0783}"/>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6121D43-4D17-46D7-AE11-D26367723ED7}"/>
              </a:ext>
            </a:extLst>
          </p:cNvPr>
          <p:cNvPicPr>
            <a:picLocks noChangeAspect="1"/>
          </p:cNvPicPr>
          <p:nvPr userDrawn="1"/>
        </p:nvPicPr>
        <p:blipFill>
          <a:blip r:embed="rId4"/>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9067E8F3-2425-448E-8087-1582F40038BE}"/>
              </a:ext>
            </a:extLst>
          </p:cNvPr>
          <p:cNvSpPr>
            <a:spLocks noGrp="1"/>
          </p:cNvSpPr>
          <p:nvPr>
            <p:ph type="sldNum" sz="quarter" idx="12"/>
          </p:nvPr>
        </p:nvSpPr>
        <p:spPr/>
        <p:txBody>
          <a:bodyPr/>
          <a:lstStyle>
            <a:lvl1pPr>
              <a:defRPr>
                <a:solidFill>
                  <a:schemeClr val="bg1"/>
                </a:solidFill>
              </a:defRPr>
            </a:lvl1pPr>
          </a:lstStyle>
          <a:p>
            <a:fld id="{282A3021-2E9D-4A45-A228-088E67FB350E}"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Column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4" name="Text Placeholder 6"/>
          <p:cNvSpPr>
            <a:spLocks noGrp="1"/>
          </p:cNvSpPr>
          <p:nvPr>
            <p:ph idx="1" hasCustomPrompt="1"/>
          </p:nvPr>
        </p:nvSpPr>
        <p:spPr>
          <a:xfrm>
            <a:off x="649979" y="2083633"/>
            <a:ext cx="5134134"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8" name="Text Placeholder 6"/>
          <p:cNvSpPr>
            <a:spLocks noGrp="1"/>
          </p:cNvSpPr>
          <p:nvPr>
            <p:ph idx="20" hasCustomPrompt="1"/>
          </p:nvPr>
        </p:nvSpPr>
        <p:spPr>
          <a:xfrm>
            <a:off x="6254647" y="2083632"/>
            <a:ext cx="5227820"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7" name="Rectangle 16">
            <a:extLst>
              <a:ext uri="{FF2B5EF4-FFF2-40B4-BE49-F238E27FC236}">
                <a16:creationId xmlns:a16="http://schemas.microsoft.com/office/drawing/2014/main" id="{CB56DE64-2D49-48AA-BB98-716B8757A158}"/>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2E4DB15-3F62-4589-BE0B-D3D6E153477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B94931A3-0102-485B-9375-063648C27252}"/>
              </a:ext>
            </a:extLst>
          </p:cNvPr>
          <p:cNvSpPr>
            <a:spLocks noGrp="1"/>
          </p:cNvSpPr>
          <p:nvPr>
            <p:ph type="sldNum" sz="quarter" idx="21"/>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862225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7" name="Table Placeholder 6"/>
          <p:cNvSpPr>
            <a:spLocks noGrp="1"/>
          </p:cNvSpPr>
          <p:nvPr>
            <p:ph type="tbl" sz="quarter" idx="15"/>
          </p:nvPr>
        </p:nvSpPr>
        <p:spPr>
          <a:xfrm>
            <a:off x="649979" y="2113613"/>
            <a:ext cx="10832409" cy="3628375"/>
          </a:xfrm>
          <a:prstGeom prst="rect">
            <a:avLst/>
          </a:prstGeom>
        </p:spPr>
        <p:txBody>
          <a:bodyPr/>
          <a:lstStyle>
            <a:lvl1pPr>
              <a:buClr>
                <a:srgbClr val="E05529"/>
              </a:buClr>
              <a:buSzPct val="80000"/>
              <a:defRPr sz="1800" baseline="0">
                <a:solidFill>
                  <a:schemeClr val="tx2"/>
                </a:solidFill>
                <a:latin typeface="+mj-lt"/>
                <a:ea typeface="Arial" charset="0"/>
                <a:cs typeface="Arial" charset="0"/>
              </a:defRPr>
            </a:lvl1pPr>
          </a:lstStyle>
          <a:p>
            <a:r>
              <a:rPr lang="en-US" dirty="0"/>
              <a:t>Click icon to add table</a:t>
            </a:r>
          </a:p>
        </p:txBody>
      </p:sp>
      <p:sp>
        <p:nvSpPr>
          <p:cNvPr id="9"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2" name="Rectangle 11"/>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6"/>
          <p:cNvSpPr>
            <a:spLocks noGrp="1"/>
          </p:cNvSpPr>
          <p:nvPr>
            <p:ph type="body" sz="quarter" idx="17"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1" name="Rectangle 10">
            <a:extLst>
              <a:ext uri="{FF2B5EF4-FFF2-40B4-BE49-F238E27FC236}">
                <a16:creationId xmlns:a16="http://schemas.microsoft.com/office/drawing/2014/main" id="{147B8C51-5241-41A3-A3E2-689014E12AE0}"/>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C44127E-6C88-4F72-9664-9F1A56112059}"/>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685FB9F8-FF60-4251-A3B0-08E01154486D}"/>
              </a:ext>
            </a:extLst>
          </p:cNvPr>
          <p:cNvSpPr>
            <a:spLocks noGrp="1"/>
          </p:cNvSpPr>
          <p:nvPr>
            <p:ph type="sldNum" sz="quarter" idx="18"/>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29762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Chart Placeholder 3"/>
          <p:cNvSpPr>
            <a:spLocks noGrp="1"/>
          </p:cNvSpPr>
          <p:nvPr>
            <p:ph type="chart" sz="quarter" idx="15"/>
          </p:nvPr>
        </p:nvSpPr>
        <p:spPr>
          <a:xfrm>
            <a:off x="649979" y="2113613"/>
            <a:ext cx="11027359" cy="3605136"/>
          </a:xfrm>
          <a:prstGeom prst="rect">
            <a:avLst/>
          </a:prstGeom>
        </p:spPr>
        <p:txBody>
          <a:bodyPr/>
          <a:lstStyle>
            <a:lvl1pPr>
              <a:buClr>
                <a:srgbClr val="E05529"/>
              </a:buClr>
              <a:buSzPct val="80000"/>
              <a:defRPr sz="1800" baseline="0">
                <a:solidFill>
                  <a:schemeClr val="tx2"/>
                </a:solidFill>
                <a:latin typeface="+mj-lt"/>
                <a:ea typeface="Arial" charset="0"/>
                <a:cs typeface="Arial" charset="0"/>
              </a:defRPr>
            </a:lvl1pPr>
          </a:lstStyle>
          <a:p>
            <a:r>
              <a:rPr lang="en-US" dirty="0"/>
              <a:t>Click icon to add chart</a:t>
            </a:r>
          </a:p>
        </p:txBody>
      </p:sp>
      <p:sp>
        <p:nvSpPr>
          <p:cNvPr id="7"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0" name="Rectangle 9"/>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6"/>
          <p:cNvSpPr>
            <a:spLocks noGrp="1"/>
          </p:cNvSpPr>
          <p:nvPr>
            <p:ph type="body" sz="quarter" idx="17"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Rectangle 11">
            <a:extLst>
              <a:ext uri="{FF2B5EF4-FFF2-40B4-BE49-F238E27FC236}">
                <a16:creationId xmlns:a16="http://schemas.microsoft.com/office/drawing/2014/main" id="{3694BBBD-59A0-41EF-9658-BE2899DB2F52}"/>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F6681DD-EEFB-49BD-8ACC-45684922D26A}"/>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FDED54CD-A028-4040-97CD-8546409C8639}"/>
              </a:ext>
            </a:extLst>
          </p:cNvPr>
          <p:cNvSpPr>
            <a:spLocks noGrp="1"/>
          </p:cNvSpPr>
          <p:nvPr>
            <p:ph type="sldNum" sz="quarter" idx="18"/>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026603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dirty="0"/>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69624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301" y="-1348551"/>
            <a:ext cx="12658922" cy="8445388"/>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6" name="Rectangle 5">
            <a:extLst>
              <a:ext uri="{FF2B5EF4-FFF2-40B4-BE49-F238E27FC236}">
                <a16:creationId xmlns:a16="http://schemas.microsoft.com/office/drawing/2014/main" id="{277D2538-F885-4926-81ED-8277EDCCB4EF}"/>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0C0F1D5-F978-4665-94BF-2F8661452A38}"/>
              </a:ext>
            </a:extLst>
          </p:cNvPr>
          <p:cNvPicPr>
            <a:picLocks noChangeAspect="1"/>
          </p:cNvPicPr>
          <p:nvPr userDrawn="1"/>
        </p:nvPicPr>
        <p:blipFill>
          <a:blip r:embed="rId4"/>
          <a:stretch>
            <a:fillRect/>
          </a:stretch>
        </p:blipFill>
        <p:spPr>
          <a:xfrm>
            <a:off x="560053" y="6155805"/>
            <a:ext cx="2660819" cy="4603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48AD28E7-AFFA-4A61-BE57-C71F50EB62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D1B80A5-A31B-4E34-B5F1-9E35403C3083}"/>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65236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FFC7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B7F17F52-026E-4DF3-9CB0-535A7B1BA642}"/>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DC44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0B2A0F6A-B06D-4D64-8026-267B378F45DC}"/>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F3818CB-FED3-48A6-8F57-2B146BA9F08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1084C2CA-15A9-4297-8CB9-C2EFEA9EB76D}"/>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0663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1832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0B2A0F6A-B06D-4D64-8026-267B378F45DC}"/>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F3818CB-FED3-48A6-8F57-2B146BA9F08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47D24978-928E-4482-9E47-646FA473A434}"/>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1B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76B93A81-AA16-498B-8A80-6E9490D77CD3}"/>
              </a:ext>
            </a:extLst>
          </p:cNvPr>
          <p:cNvPicPr>
            <a:picLocks noChangeAspect="1"/>
          </p:cNvPicPr>
          <p:nvPr userDrawn="1"/>
        </p:nvPicPr>
        <p:blipFill>
          <a:blip r:embed="rId2"/>
          <a:stretch>
            <a:fillRect/>
          </a:stretch>
        </p:blipFill>
        <p:spPr>
          <a:xfrm>
            <a:off x="560053" y="6155805"/>
            <a:ext cx="2660819" cy="460350"/>
          </a:xfrm>
          <a:prstGeom prst="rect">
            <a:avLst/>
          </a:prstGeom>
        </p:spPr>
      </p:pic>
      <p:sp>
        <p:nvSpPr>
          <p:cNvPr id="3" name="Slide Number Placeholder 2">
            <a:extLst>
              <a:ext uri="{FF2B5EF4-FFF2-40B4-BE49-F238E27FC236}">
                <a16:creationId xmlns:a16="http://schemas.microsoft.com/office/drawing/2014/main" id="{459EBF8F-BB3D-49C3-A219-DBA370C3359D}"/>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dirty="0"/>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74" r:id="rId3"/>
    <p:sldLayoutId id="2147483660" r:id="rId4"/>
    <p:sldLayoutId id="2147483691" r:id="rId5"/>
    <p:sldLayoutId id="2147483669" r:id="rId6"/>
    <p:sldLayoutId id="2147483689" r:id="rId7"/>
    <p:sldLayoutId id="2147483670" r:id="rId8"/>
    <p:sldLayoutId id="2147483671" r:id="rId9"/>
    <p:sldLayoutId id="2147483690" r:id="rId10"/>
    <p:sldLayoutId id="2147483672" r:id="rId11"/>
    <p:sldLayoutId id="2147483659" r:id="rId12"/>
    <p:sldLayoutId id="2147483692" r:id="rId13"/>
    <p:sldLayoutId id="2147483676" r:id="rId14"/>
    <p:sldLayoutId id="2147483687" r:id="rId15"/>
    <p:sldLayoutId id="2147483688" r:id="rId16"/>
    <p:sldLayoutId id="2147483658" r:id="rId17"/>
    <p:sldLayoutId id="2147483665" r:id="rId18"/>
    <p:sldLayoutId id="2147483652" r:id="rId19"/>
    <p:sldLayoutId id="2147483661" r:id="rId20"/>
    <p:sldLayoutId id="2147483668" r:id="rId21"/>
    <p:sldLayoutId id="2147483667" r:id="rId22"/>
    <p:sldLayoutId id="2147483664" r:id="rId23"/>
    <p:sldLayoutId id="2147483662" r:id="rId24"/>
    <p:sldLayoutId id="2147483663" r:id="rId25"/>
    <p:sldLayoutId id="2147483666" r:id="rId26"/>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1.tiff"/><Relationship Id="rId4" Type="http://schemas.openxmlformats.org/officeDocument/2006/relationships/image" Target="../media/image20.tif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8E434A-E02F-4264-97D8-3BF40D6E81C2}"/>
              </a:ext>
            </a:extLst>
          </p:cNvPr>
          <p:cNvSpPr>
            <a:spLocks noGrp="1"/>
          </p:cNvSpPr>
          <p:nvPr>
            <p:ph type="title"/>
          </p:nvPr>
        </p:nvSpPr>
        <p:spPr/>
        <p:txBody>
          <a:bodyPr>
            <a:normAutofit fontScale="90000"/>
          </a:bodyPr>
          <a:lstStyle/>
          <a:p>
            <a:r>
              <a:rPr lang="en-US" dirty="0"/>
              <a:t>ACCESSIBLITY TOOLS IN GALE RESOURCES</a:t>
            </a:r>
          </a:p>
        </p:txBody>
      </p:sp>
      <p:sp>
        <p:nvSpPr>
          <p:cNvPr id="4" name="Slide Number Placeholder 3">
            <a:extLst>
              <a:ext uri="{FF2B5EF4-FFF2-40B4-BE49-F238E27FC236}">
                <a16:creationId xmlns:a16="http://schemas.microsoft.com/office/drawing/2014/main" id="{8F9949F8-9432-41AA-9EC8-47DB96211D9C}"/>
              </a:ext>
            </a:extLst>
          </p:cNvPr>
          <p:cNvSpPr>
            <a:spLocks noGrp="1"/>
          </p:cNvSpPr>
          <p:nvPr>
            <p:ph type="sldNum" sz="quarter" idx="10"/>
          </p:nvPr>
        </p:nvSpPr>
        <p:spPr>
          <a:xfrm>
            <a:off x="6014803" y="6264466"/>
            <a:ext cx="367259" cy="365125"/>
          </a:xfrm>
          <a:prstGeom prst="rect">
            <a:avLst/>
          </a:prstGeom>
        </p:spPr>
        <p:txBody>
          <a:bodyPr/>
          <a:lstStyle/>
          <a:p>
            <a:fld id="{282A3021-2E9D-4A45-A228-088E67FB350E}" type="slidenum">
              <a:rPr lang="en-US" smtClean="0"/>
              <a:pPr/>
              <a:t>1</a:t>
            </a:fld>
            <a:endParaRPr lang="en-US" dirty="0"/>
          </a:p>
        </p:txBody>
      </p:sp>
    </p:spTree>
    <p:extLst>
      <p:ext uri="{BB962C8B-B14F-4D97-AF65-F5344CB8AC3E}">
        <p14:creationId xmlns:p14="http://schemas.microsoft.com/office/powerpoint/2010/main" val="314865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74FDC9-69DA-4D07-990E-503B3694A447}"/>
              </a:ext>
            </a:extLst>
          </p:cNvPr>
          <p:cNvGrpSpPr/>
          <p:nvPr/>
        </p:nvGrpSpPr>
        <p:grpSpPr>
          <a:xfrm>
            <a:off x="630515" y="1157001"/>
            <a:ext cx="3352832" cy="694944"/>
            <a:chOff x="630515" y="4151410"/>
            <a:chExt cx="3352832" cy="694944"/>
          </a:xfrm>
        </p:grpSpPr>
        <p:pic>
          <p:nvPicPr>
            <p:cNvPr id="15" name="Picture 14" descr="A close up of a sign&#10;&#10;Description automatically generated">
              <a:extLst>
                <a:ext uri="{FF2B5EF4-FFF2-40B4-BE49-F238E27FC236}">
                  <a16:creationId xmlns:a16="http://schemas.microsoft.com/office/drawing/2014/main" id="{66769B92-97B9-4C36-8F06-A1BC6FF0F6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515" y="4238817"/>
              <a:ext cx="588903" cy="574488"/>
            </a:xfrm>
            <a:prstGeom prst="rect">
              <a:avLst/>
            </a:prstGeom>
          </p:spPr>
        </p:pic>
        <p:sp>
          <p:nvSpPr>
            <p:cNvPr id="16" name="Rectangle 15">
              <a:extLst>
                <a:ext uri="{FF2B5EF4-FFF2-40B4-BE49-F238E27FC236}">
                  <a16:creationId xmlns:a16="http://schemas.microsoft.com/office/drawing/2014/main" id="{CF303CF9-E552-4FF2-8B6C-882ADB7C2DCA}"/>
                </a:ext>
              </a:extLst>
            </p:cNvPr>
            <p:cNvSpPr/>
            <p:nvPr/>
          </p:nvSpPr>
          <p:spPr>
            <a:xfrm>
              <a:off x="664098" y="4151410"/>
              <a:ext cx="3319249"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p:txBody>
        </p:sp>
        <p:cxnSp>
          <p:nvCxnSpPr>
            <p:cNvPr id="17" name="Straight Connector 16">
              <a:extLst>
                <a:ext uri="{FF2B5EF4-FFF2-40B4-BE49-F238E27FC236}">
                  <a16:creationId xmlns:a16="http://schemas.microsoft.com/office/drawing/2014/main" id="{5033C2D5-F83B-436D-B672-38B885CB4FCA}"/>
                </a:ext>
              </a:extLst>
            </p:cNvPr>
            <p:cNvCxnSpPr>
              <a:cxnSpLocks/>
            </p:cNvCxnSpPr>
            <p:nvPr/>
          </p:nvCxnSpPr>
          <p:spPr>
            <a:xfrm>
              <a:off x="1490893" y="4626543"/>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069"/>
          <a:stretch/>
        </p:blipFill>
        <p:spPr>
          <a:xfrm>
            <a:off x="4531951" y="790045"/>
            <a:ext cx="7029534"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t>SUPPORT ACCESSIBLE LEARNING</a:t>
            </a:r>
            <a:endParaRPr lang="en-US" dirty="0">
              <a:latin typeface="+mn-lt"/>
            </a:endParaRPr>
          </a:p>
        </p:txBody>
      </p:sp>
      <p:sp>
        <p:nvSpPr>
          <p:cNvPr id="26" name="TextBox 25">
            <a:extLst>
              <a:ext uri="{FF2B5EF4-FFF2-40B4-BE49-F238E27FC236}">
                <a16:creationId xmlns:a16="http://schemas.microsoft.com/office/drawing/2014/main" id="{E4F203DC-A2C3-4519-8821-73C443D32784}"/>
              </a:ext>
            </a:extLst>
          </p:cNvPr>
          <p:cNvSpPr txBox="1"/>
          <p:nvPr/>
        </p:nvSpPr>
        <p:spPr>
          <a:xfrm>
            <a:off x="603504" y="1851945"/>
            <a:ext cx="3579903" cy="3108543"/>
          </a:xfrm>
          <a:prstGeom prst="rect">
            <a:avLst/>
          </a:prstGeom>
          <a:noFill/>
        </p:spPr>
        <p:txBody>
          <a:bodyPr wrap="square" rtlCol="0">
            <a:spAutoFit/>
          </a:bodyPr>
          <a:lstStyle/>
          <a:p>
            <a:r>
              <a:rPr lang="en-US" sz="1400" b="1" dirty="0">
                <a:solidFill>
                  <a:srgbClr val="E05529"/>
                </a:solidFill>
              </a:rPr>
              <a:t>Enhanced Text Visibility</a:t>
            </a:r>
          </a:p>
          <a:p>
            <a:r>
              <a:rPr lang="en-US" sz="1400" dirty="0">
                <a:solidFill>
                  <a:srgbClr val="767171"/>
                </a:solidFill>
              </a:rPr>
              <a:t>Toggle </a:t>
            </a:r>
            <a:r>
              <a:rPr lang="en-US" sz="1400" b="1" dirty="0">
                <a:solidFill>
                  <a:srgbClr val="767171"/>
                </a:solidFill>
              </a:rPr>
              <a:t>Enhanced Text Visibility</a:t>
            </a:r>
            <a:r>
              <a:rPr lang="en-US" sz="1400" dirty="0">
                <a:solidFill>
                  <a:srgbClr val="767171"/>
                </a:solidFill>
              </a:rPr>
              <a:t> ‘on’ to display the current sentence at the bottom of the page with a larger font size and simultaneous text highlighting that is synchronized with the audio</a:t>
            </a:r>
          </a:p>
          <a:p>
            <a:endParaRPr lang="en-US" sz="1400" b="1" dirty="0">
              <a:solidFill>
                <a:srgbClr val="767171"/>
              </a:solidFill>
            </a:endParaRPr>
          </a:p>
          <a:p>
            <a:r>
              <a:rPr lang="en-US" sz="1400" dirty="0">
                <a:solidFill>
                  <a:srgbClr val="767171"/>
                </a:solidFill>
              </a:rPr>
              <a:t>Use this feature to support a wide range of reading difficulties such as low reading rate, accuracy, and comprehension. It is also beneficial for English language learners to improve their reading and comprehension skills.</a:t>
            </a:r>
          </a:p>
          <a:p>
            <a:r>
              <a:rPr lang="en-US" sz="1400" b="1" dirty="0">
                <a:solidFill>
                  <a:srgbClr val="767171"/>
                </a:solidFill>
              </a:rPr>
              <a:t> </a:t>
            </a:r>
          </a:p>
        </p:txBody>
      </p:sp>
      <p:pic>
        <p:nvPicPr>
          <p:cNvPr id="19" name="Picture 18">
            <a:extLst>
              <a:ext uri="{FF2B5EF4-FFF2-40B4-BE49-F238E27FC236}">
                <a16:creationId xmlns:a16="http://schemas.microsoft.com/office/drawing/2014/main" id="{C19E2193-4B12-4458-8464-338F96288A02}"/>
              </a:ext>
            </a:extLst>
          </p:cNvPr>
          <p:cNvPicPr>
            <a:picLocks noChangeAspect="1"/>
          </p:cNvPicPr>
          <p:nvPr/>
        </p:nvPicPr>
        <p:blipFill>
          <a:blip r:embed="rId5"/>
          <a:stretch>
            <a:fillRect/>
          </a:stretch>
        </p:blipFill>
        <p:spPr>
          <a:xfrm>
            <a:off x="5785816" y="3724407"/>
            <a:ext cx="6105304" cy="2058397"/>
          </a:xfrm>
          <a:prstGeom prst="rect">
            <a:avLst/>
          </a:prstGeom>
          <a:ln w="25400">
            <a:solidFill>
              <a:srgbClr val="E05529"/>
            </a:solidFill>
          </a:ln>
        </p:spPr>
      </p:pic>
      <p:pic>
        <p:nvPicPr>
          <p:cNvPr id="25" name="Picture 24">
            <a:extLst>
              <a:ext uri="{FF2B5EF4-FFF2-40B4-BE49-F238E27FC236}">
                <a16:creationId xmlns:a16="http://schemas.microsoft.com/office/drawing/2014/main" id="{BCC30AA6-C585-472A-B0EA-B2BC968D8E5D}"/>
              </a:ext>
            </a:extLst>
          </p:cNvPr>
          <p:cNvPicPr>
            <a:picLocks noChangeAspect="1"/>
          </p:cNvPicPr>
          <p:nvPr/>
        </p:nvPicPr>
        <p:blipFill rotWithShape="1">
          <a:blip r:embed="rId6"/>
          <a:srcRect b="6470"/>
          <a:stretch/>
        </p:blipFill>
        <p:spPr>
          <a:xfrm>
            <a:off x="5785816" y="2755227"/>
            <a:ext cx="1772541" cy="230704"/>
          </a:xfrm>
          <a:prstGeom prst="rect">
            <a:avLst/>
          </a:prstGeom>
          <a:ln w="25400">
            <a:solidFill>
              <a:srgbClr val="E05529"/>
            </a:solidFill>
          </a:ln>
        </p:spPr>
      </p:pic>
    </p:spTree>
    <p:extLst>
      <p:ext uri="{BB962C8B-B14F-4D97-AF65-F5344CB8AC3E}">
        <p14:creationId xmlns:p14="http://schemas.microsoft.com/office/powerpoint/2010/main" val="42591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1107705-A7E0-4DEF-9E34-7DF824D1B073}"/>
              </a:ext>
            </a:extLst>
          </p:cNvPr>
          <p:cNvSpPr txBox="1"/>
          <p:nvPr/>
        </p:nvSpPr>
        <p:spPr>
          <a:xfrm>
            <a:off x="0" y="3937964"/>
            <a:ext cx="12192000" cy="1502979"/>
          </a:xfrm>
          <a:prstGeom prst="rect">
            <a:avLst/>
          </a:prstGeom>
          <a:solidFill>
            <a:srgbClr val="18324D"/>
          </a:solid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13557EAA-6AC0-475E-9A40-10146DF2CE24}"/>
              </a:ext>
            </a:extLst>
          </p:cNvPr>
          <p:cNvSpPr>
            <a:spLocks noGrp="1"/>
          </p:cNvSpPr>
          <p:nvPr>
            <p:ph type="sldNum" sz="quarter" idx="19"/>
          </p:nvPr>
        </p:nvSpPr>
        <p:spPr/>
        <p:txBody>
          <a:bodyPr/>
          <a:lstStyle/>
          <a:p>
            <a:fld id="{282A3021-2E9D-4A45-A228-088E67FB350E}" type="slidenum">
              <a:rPr lang="en-US" smtClean="0"/>
              <a:pPr/>
              <a:t>2</a:t>
            </a:fld>
            <a:endParaRPr lang="en-US" dirty="0"/>
          </a:p>
        </p:txBody>
      </p:sp>
      <p:sp>
        <p:nvSpPr>
          <p:cNvPr id="4" name="Title 3">
            <a:extLst>
              <a:ext uri="{FF2B5EF4-FFF2-40B4-BE49-F238E27FC236}">
                <a16:creationId xmlns:a16="http://schemas.microsoft.com/office/drawing/2014/main" id="{545D44A5-E7E5-4060-A83D-A0C6845DE2C7}"/>
              </a:ext>
            </a:extLst>
          </p:cNvPr>
          <p:cNvSpPr>
            <a:spLocks noGrp="1"/>
          </p:cNvSpPr>
          <p:nvPr>
            <p:ph type="title"/>
          </p:nvPr>
        </p:nvSpPr>
        <p:spPr>
          <a:xfrm>
            <a:off x="734568" y="207767"/>
            <a:ext cx="11457432" cy="889807"/>
          </a:xfrm>
        </p:spPr>
        <p:txBody>
          <a:bodyPr>
            <a:normAutofit/>
          </a:bodyPr>
          <a:lstStyle/>
          <a:p>
            <a:r>
              <a:rPr lang="en-US" sz="4000" dirty="0"/>
              <a:t>SUPPORT LEARNERS OF ALL ABILITIES</a:t>
            </a:r>
          </a:p>
        </p:txBody>
      </p:sp>
      <p:sp>
        <p:nvSpPr>
          <p:cNvPr id="13" name="TextBox 12">
            <a:extLst>
              <a:ext uri="{FF2B5EF4-FFF2-40B4-BE49-F238E27FC236}">
                <a16:creationId xmlns:a16="http://schemas.microsoft.com/office/drawing/2014/main" id="{CD4A7E0F-5F0D-4EDC-9730-3CD46DF14C80}"/>
              </a:ext>
            </a:extLst>
          </p:cNvPr>
          <p:cNvSpPr txBox="1"/>
          <p:nvPr/>
        </p:nvSpPr>
        <p:spPr>
          <a:xfrm>
            <a:off x="3276466" y="4150845"/>
            <a:ext cx="2391104" cy="1077218"/>
          </a:xfrm>
          <a:prstGeom prst="rect">
            <a:avLst/>
          </a:prstGeom>
          <a:noFill/>
        </p:spPr>
        <p:txBody>
          <a:bodyPr wrap="square" rtlCol="0">
            <a:spAutoFit/>
          </a:bodyPr>
          <a:lstStyle/>
          <a:p>
            <a:r>
              <a:rPr lang="en-US" sz="3200" b="1" dirty="0">
                <a:solidFill>
                  <a:schemeClr val="bg1"/>
                </a:solidFill>
              </a:rPr>
              <a:t>Text Translation </a:t>
            </a:r>
          </a:p>
        </p:txBody>
      </p:sp>
      <p:sp>
        <p:nvSpPr>
          <p:cNvPr id="16" name="TextBox 15">
            <a:extLst>
              <a:ext uri="{FF2B5EF4-FFF2-40B4-BE49-F238E27FC236}">
                <a16:creationId xmlns:a16="http://schemas.microsoft.com/office/drawing/2014/main" id="{EDBBF46E-D1A2-48B2-A4F0-5452ECA89896}"/>
              </a:ext>
            </a:extLst>
          </p:cNvPr>
          <p:cNvSpPr txBox="1"/>
          <p:nvPr/>
        </p:nvSpPr>
        <p:spPr>
          <a:xfrm>
            <a:off x="630621" y="4150845"/>
            <a:ext cx="2391104" cy="1077218"/>
          </a:xfrm>
          <a:prstGeom prst="rect">
            <a:avLst/>
          </a:prstGeom>
          <a:noFill/>
        </p:spPr>
        <p:txBody>
          <a:bodyPr wrap="square" rtlCol="0">
            <a:spAutoFit/>
          </a:bodyPr>
          <a:lstStyle/>
          <a:p>
            <a:r>
              <a:rPr lang="en-US" sz="3200" b="1" dirty="0">
                <a:solidFill>
                  <a:schemeClr val="bg1"/>
                </a:solidFill>
              </a:rPr>
              <a:t>Leveled Content</a:t>
            </a:r>
          </a:p>
        </p:txBody>
      </p:sp>
      <p:sp>
        <p:nvSpPr>
          <p:cNvPr id="17" name="TextBox 16">
            <a:extLst>
              <a:ext uri="{FF2B5EF4-FFF2-40B4-BE49-F238E27FC236}">
                <a16:creationId xmlns:a16="http://schemas.microsoft.com/office/drawing/2014/main" id="{7B6DE2AF-54C5-4645-8327-C3A94FFF205C}"/>
              </a:ext>
            </a:extLst>
          </p:cNvPr>
          <p:cNvSpPr txBox="1"/>
          <p:nvPr/>
        </p:nvSpPr>
        <p:spPr>
          <a:xfrm>
            <a:off x="6099027" y="4150845"/>
            <a:ext cx="2624700" cy="1077218"/>
          </a:xfrm>
          <a:prstGeom prst="rect">
            <a:avLst/>
          </a:prstGeom>
          <a:noFill/>
        </p:spPr>
        <p:txBody>
          <a:bodyPr wrap="square" rtlCol="0">
            <a:spAutoFit/>
          </a:bodyPr>
          <a:lstStyle/>
          <a:p>
            <a:r>
              <a:rPr lang="en-US" sz="3200" b="1" dirty="0">
                <a:solidFill>
                  <a:schemeClr val="bg1"/>
                </a:solidFill>
              </a:rPr>
              <a:t>Font Size Control</a:t>
            </a:r>
          </a:p>
        </p:txBody>
      </p:sp>
      <p:sp>
        <p:nvSpPr>
          <p:cNvPr id="18" name="TextBox 17">
            <a:extLst>
              <a:ext uri="{FF2B5EF4-FFF2-40B4-BE49-F238E27FC236}">
                <a16:creationId xmlns:a16="http://schemas.microsoft.com/office/drawing/2014/main" id="{193A7B4C-4847-4797-87CF-1E7B229B69A8}"/>
              </a:ext>
            </a:extLst>
          </p:cNvPr>
          <p:cNvSpPr txBox="1"/>
          <p:nvPr/>
        </p:nvSpPr>
        <p:spPr>
          <a:xfrm>
            <a:off x="8902512" y="4156098"/>
            <a:ext cx="2858566" cy="1077218"/>
          </a:xfrm>
          <a:prstGeom prst="rect">
            <a:avLst/>
          </a:prstGeom>
          <a:noFill/>
        </p:spPr>
        <p:txBody>
          <a:bodyPr wrap="square" rtlCol="0">
            <a:spAutoFit/>
          </a:bodyPr>
          <a:lstStyle/>
          <a:p>
            <a:r>
              <a:rPr lang="en-US" sz="3200" b="1" dirty="0">
                <a:solidFill>
                  <a:schemeClr val="bg1"/>
                </a:solidFill>
              </a:rPr>
              <a:t>ReadSpeaker Technology</a:t>
            </a:r>
          </a:p>
        </p:txBody>
      </p:sp>
      <p:pic>
        <p:nvPicPr>
          <p:cNvPr id="5" name="Graphic 4" descr="Pyramid with levels">
            <a:extLst>
              <a:ext uri="{FF2B5EF4-FFF2-40B4-BE49-F238E27FC236}">
                <a16:creationId xmlns:a16="http://schemas.microsoft.com/office/drawing/2014/main" id="{418EC0F9-DE8D-479B-9F6A-E87E20916D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630621" y="1904996"/>
            <a:ext cx="1576551" cy="1576551"/>
          </a:xfrm>
          <a:prstGeom prst="rect">
            <a:avLst/>
          </a:prstGeom>
        </p:spPr>
      </p:pic>
      <p:pic>
        <p:nvPicPr>
          <p:cNvPr id="21" name="Graphic 20" descr="Volume">
            <a:extLst>
              <a:ext uri="{FF2B5EF4-FFF2-40B4-BE49-F238E27FC236}">
                <a16:creationId xmlns:a16="http://schemas.microsoft.com/office/drawing/2014/main" id="{DB936ED1-A4F1-4843-9A03-2A136EE184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4683" y="1841468"/>
            <a:ext cx="1689063" cy="1689063"/>
          </a:xfrm>
          <a:prstGeom prst="rect">
            <a:avLst/>
          </a:prstGeom>
        </p:spPr>
      </p:pic>
      <p:grpSp>
        <p:nvGrpSpPr>
          <p:cNvPr id="26" name="Group 25">
            <a:extLst>
              <a:ext uri="{FF2B5EF4-FFF2-40B4-BE49-F238E27FC236}">
                <a16:creationId xmlns:a16="http://schemas.microsoft.com/office/drawing/2014/main" id="{96D927A9-2038-4FB3-ABFD-AF39EDA40650}"/>
              </a:ext>
            </a:extLst>
          </p:cNvPr>
          <p:cNvGrpSpPr/>
          <p:nvPr/>
        </p:nvGrpSpPr>
        <p:grpSpPr>
          <a:xfrm>
            <a:off x="6416300" y="2178681"/>
            <a:ext cx="1689063" cy="889808"/>
            <a:chOff x="6285157" y="2219037"/>
            <a:chExt cx="1820206" cy="914400"/>
          </a:xfrm>
        </p:grpSpPr>
        <p:sp>
          <p:nvSpPr>
            <p:cNvPr id="24" name="Rectangle 23">
              <a:extLst>
                <a:ext uri="{FF2B5EF4-FFF2-40B4-BE49-F238E27FC236}">
                  <a16:creationId xmlns:a16="http://schemas.microsoft.com/office/drawing/2014/main" id="{E0A69E88-763C-4F22-87D1-D868215D1433}"/>
                </a:ext>
              </a:extLst>
            </p:cNvPr>
            <p:cNvSpPr/>
            <p:nvPr/>
          </p:nvSpPr>
          <p:spPr>
            <a:xfrm>
              <a:off x="6285157" y="2219037"/>
              <a:ext cx="914400" cy="914400"/>
            </a:xfrm>
            <a:prstGeom prst="rect">
              <a:avLst/>
            </a:prstGeom>
            <a:solidFill>
              <a:schemeClr val="bg1"/>
            </a:solidFill>
            <a:ln w="88900">
              <a:solidFill>
                <a:srgbClr val="009EC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2000" dirty="0">
                  <a:solidFill>
                    <a:srgbClr val="009ECD"/>
                  </a:solidFill>
                </a:rPr>
                <a:t>A</a:t>
              </a:r>
            </a:p>
            <a:p>
              <a:pPr algn="ctr"/>
              <a:endParaRPr lang="en-US" sz="1000" dirty="0">
                <a:solidFill>
                  <a:srgbClr val="009ECD"/>
                </a:solidFill>
              </a:endParaRPr>
            </a:p>
          </p:txBody>
        </p:sp>
        <p:sp>
          <p:nvSpPr>
            <p:cNvPr id="25" name="Rectangle 24">
              <a:extLst>
                <a:ext uri="{FF2B5EF4-FFF2-40B4-BE49-F238E27FC236}">
                  <a16:creationId xmlns:a16="http://schemas.microsoft.com/office/drawing/2014/main" id="{1190B163-34CF-464D-883F-5DAEF3FE1EA1}"/>
                </a:ext>
              </a:extLst>
            </p:cNvPr>
            <p:cNvSpPr/>
            <p:nvPr/>
          </p:nvSpPr>
          <p:spPr>
            <a:xfrm>
              <a:off x="7190963" y="2219037"/>
              <a:ext cx="914400" cy="914400"/>
            </a:xfrm>
            <a:prstGeom prst="rect">
              <a:avLst/>
            </a:prstGeom>
            <a:solidFill>
              <a:schemeClr val="bg1"/>
            </a:solidFill>
            <a:ln w="88900">
              <a:solidFill>
                <a:srgbClr val="009EC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9ECD"/>
                  </a:solidFill>
                </a:rPr>
                <a:t>A</a:t>
              </a:r>
            </a:p>
          </p:txBody>
        </p:sp>
      </p:grpSp>
      <p:pic>
        <p:nvPicPr>
          <p:cNvPr id="31" name="Graphic 30" descr="Subtitles RTL">
            <a:extLst>
              <a:ext uri="{FF2B5EF4-FFF2-40B4-BE49-F238E27FC236}">
                <a16:creationId xmlns:a16="http://schemas.microsoft.com/office/drawing/2014/main" id="{8F35D2BC-65C3-495D-8A08-ABF5AE6538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7795" y="1854465"/>
            <a:ext cx="1842761" cy="1842761"/>
          </a:xfrm>
          <a:prstGeom prst="rect">
            <a:avLst/>
          </a:prstGeom>
        </p:spPr>
      </p:pic>
    </p:spTree>
    <p:extLst>
      <p:ext uri="{BB962C8B-B14F-4D97-AF65-F5344CB8AC3E}">
        <p14:creationId xmlns:p14="http://schemas.microsoft.com/office/powerpoint/2010/main" val="154651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LEVELED CONTENT: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36537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LEVELED CONTENT: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dirty="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pic>
        <p:nvPicPr>
          <p:cNvPr id="11" name="Picture 10" descr="A picture containing table&#10;&#10;Description automatically generated">
            <a:extLst>
              <a:ext uri="{FF2B5EF4-FFF2-40B4-BE49-F238E27FC236}">
                <a16:creationId xmlns:a16="http://schemas.microsoft.com/office/drawing/2014/main" id="{0A7F320F-73BD-2B4F-A46E-97262520A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276" y="3746333"/>
            <a:ext cx="2660650" cy="694944"/>
          </a:xfrm>
          <a:prstGeom prst="rect">
            <a:avLst/>
          </a:prstGeom>
          <a:ln w="28575">
            <a:solidFill>
              <a:schemeClr val="tx2"/>
            </a:solidFill>
          </a:ln>
        </p:spPr>
      </p:pic>
      <p:grpSp>
        <p:nvGrpSpPr>
          <p:cNvPr id="4" name="Group 3">
            <a:extLst>
              <a:ext uri="{FF2B5EF4-FFF2-40B4-BE49-F238E27FC236}">
                <a16:creationId xmlns:a16="http://schemas.microsoft.com/office/drawing/2014/main" id="{E10D1966-CB49-4BA5-B2C1-A59EA0FB5C67}"/>
              </a:ext>
            </a:extLst>
          </p:cNvPr>
          <p:cNvGrpSpPr/>
          <p:nvPr/>
        </p:nvGrpSpPr>
        <p:grpSpPr>
          <a:xfrm>
            <a:off x="622009" y="1544887"/>
            <a:ext cx="3361338" cy="4255163"/>
            <a:chOff x="622009" y="1544887"/>
            <a:chExt cx="3361338" cy="4255163"/>
          </a:xfrm>
        </p:grpSpPr>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66995BD-F060-C444-AEE8-40D51E53D150}"/>
                </a:ext>
              </a:extLst>
            </p:cNvPr>
            <p:cNvGrpSpPr/>
            <p:nvPr/>
          </p:nvGrpSpPr>
          <p:grpSpPr>
            <a:xfrm>
              <a:off x="664099" y="2924838"/>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8380855C-9202-5F4B-9EE5-1D01F205E5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21" name="Rectangle 20">
                <a:extLst>
                  <a:ext uri="{FF2B5EF4-FFF2-40B4-BE49-F238E27FC236}">
                    <a16:creationId xmlns:a16="http://schemas.microsoft.com/office/drawing/2014/main" id="{1B19A5E9-30DD-274A-8B52-8D6E4A3C0D05}"/>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22" name="Straight Connector 21">
                <a:extLst>
                  <a:ext uri="{FF2B5EF4-FFF2-40B4-BE49-F238E27FC236}">
                    <a16:creationId xmlns:a16="http://schemas.microsoft.com/office/drawing/2014/main" id="{96340A70-DA23-7140-93DD-465941B3147B}"/>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DC9A368-D342-47F7-AC37-3FF204FDC615}"/>
                </a:ext>
              </a:extLst>
            </p:cNvPr>
            <p:cNvGrpSpPr/>
            <p:nvPr/>
          </p:nvGrpSpPr>
          <p:grpSpPr>
            <a:xfrm>
              <a:off x="630515" y="4151410"/>
              <a:ext cx="3352832" cy="1648640"/>
              <a:chOff x="630515" y="4151410"/>
              <a:chExt cx="3352832" cy="1648640"/>
            </a:xfrm>
          </p:grpSpPr>
          <p:pic>
            <p:nvPicPr>
              <p:cNvPr id="14" name="Picture 13" descr="A close up of a sign&#10;&#10;Description automatically generated">
                <a:extLst>
                  <a:ext uri="{FF2B5EF4-FFF2-40B4-BE49-F238E27FC236}">
                    <a16:creationId xmlns:a16="http://schemas.microsoft.com/office/drawing/2014/main" id="{1DB931B3-B311-E447-AE53-3B08EB1673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515" y="4238817"/>
                <a:ext cx="588903" cy="574488"/>
              </a:xfrm>
              <a:prstGeom prst="rect">
                <a:avLst/>
              </a:prstGeom>
            </p:spPr>
          </p:pic>
          <p:sp>
            <p:nvSpPr>
              <p:cNvPr id="23" name="Rectangle 22">
                <a:extLst>
                  <a:ext uri="{FF2B5EF4-FFF2-40B4-BE49-F238E27FC236}">
                    <a16:creationId xmlns:a16="http://schemas.microsoft.com/office/drawing/2014/main" id="{E9E0BD00-CA6D-6649-820B-D69890819605}"/>
                  </a:ext>
                </a:extLst>
              </p:cNvPr>
              <p:cNvSpPr/>
              <p:nvPr/>
            </p:nvSpPr>
            <p:spPr>
              <a:xfrm>
                <a:off x="664098" y="4151410"/>
                <a:ext cx="3319249" cy="16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a:p>
                <a:r>
                  <a:rPr lang="en-US" sz="1600" dirty="0">
                    <a:solidFill>
                      <a:schemeClr val="bg2">
                        <a:lumMod val="50000"/>
                      </a:schemeClr>
                    </a:solidFill>
                  </a:rPr>
                  <a:t>Hear text read aloud</a:t>
                </a:r>
              </a:p>
              <a:p>
                <a:pPr lvl="1">
                  <a:spcBef>
                    <a:spcPts val="600"/>
                  </a:spcBef>
                </a:pPr>
                <a:r>
                  <a:rPr lang="en-US" sz="1600" dirty="0">
                    <a:solidFill>
                      <a:schemeClr val="bg2">
                        <a:lumMod val="50000"/>
                      </a:schemeClr>
                    </a:solidFill>
                  </a:rPr>
                  <a:t>Download MP3</a:t>
                </a:r>
              </a:p>
              <a:p>
                <a:pPr lvl="1">
                  <a:spcBef>
                    <a:spcPts val="600"/>
                  </a:spcBef>
                </a:pPr>
                <a:r>
                  <a:rPr lang="en-US" sz="1600" dirty="0">
                    <a:solidFill>
                      <a:schemeClr val="bg2">
                        <a:lumMod val="50000"/>
                      </a:schemeClr>
                    </a:solidFill>
                  </a:rPr>
                  <a:t>Enhance text visibility</a:t>
                </a:r>
              </a:p>
            </p:txBody>
          </p:sp>
          <p:cxnSp>
            <p:nvCxnSpPr>
              <p:cNvPr id="24" name="Straight Connector 23">
                <a:extLst>
                  <a:ext uri="{FF2B5EF4-FFF2-40B4-BE49-F238E27FC236}">
                    <a16:creationId xmlns:a16="http://schemas.microsoft.com/office/drawing/2014/main" id="{54A809CF-80FF-2A46-81BB-8F10B8CFC815}"/>
                  </a:ext>
                </a:extLst>
              </p:cNvPr>
              <p:cNvCxnSpPr>
                <a:cxnSpLocks/>
              </p:cNvCxnSpPr>
              <p:nvPr/>
            </p:nvCxnSpPr>
            <p:spPr>
              <a:xfrm>
                <a:off x="1490893" y="4626543"/>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Graphic 25" descr="Single gear">
                <a:extLst>
                  <a:ext uri="{FF2B5EF4-FFF2-40B4-BE49-F238E27FC236}">
                    <a16:creationId xmlns:a16="http://schemas.microsoft.com/office/drawing/2014/main" id="{D41DBB3E-5A89-5049-804F-53195A4C119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17280" y="5261909"/>
                <a:ext cx="450070" cy="450070"/>
              </a:xfrm>
              <a:prstGeom prst="rect">
                <a:avLst/>
              </a:prstGeom>
            </p:spPr>
          </p:pic>
          <p:grpSp>
            <p:nvGrpSpPr>
              <p:cNvPr id="42" name="Group 41">
                <a:extLst>
                  <a:ext uri="{FF2B5EF4-FFF2-40B4-BE49-F238E27FC236}">
                    <a16:creationId xmlns:a16="http://schemas.microsoft.com/office/drawing/2014/main" id="{36AC671D-8CC1-4846-B8DB-A90E12559C0C}"/>
                  </a:ext>
                </a:extLst>
              </p:cNvPr>
              <p:cNvGrpSpPr/>
              <p:nvPr/>
            </p:nvGrpSpPr>
            <p:grpSpPr>
              <a:xfrm>
                <a:off x="1473748" y="4971418"/>
                <a:ext cx="342894" cy="257652"/>
                <a:chOff x="7569742" y="148414"/>
                <a:chExt cx="465656" cy="349895"/>
              </a:xfrm>
            </p:grpSpPr>
            <p:grpSp>
              <p:nvGrpSpPr>
                <p:cNvPr id="41" name="Group 40">
                  <a:extLst>
                    <a:ext uri="{FF2B5EF4-FFF2-40B4-BE49-F238E27FC236}">
                      <a16:creationId xmlns:a16="http://schemas.microsoft.com/office/drawing/2014/main" id="{0280716D-A194-BA4C-B782-3A8A7710C3D1}"/>
                    </a:ext>
                  </a:extLst>
                </p:cNvPr>
                <p:cNvGrpSpPr/>
                <p:nvPr/>
              </p:nvGrpSpPr>
              <p:grpSpPr>
                <a:xfrm>
                  <a:off x="7569742" y="378229"/>
                  <a:ext cx="465656" cy="120080"/>
                  <a:chOff x="7569742" y="378229"/>
                  <a:chExt cx="465656" cy="120080"/>
                </a:xfrm>
              </p:grpSpPr>
              <p:cxnSp>
                <p:nvCxnSpPr>
                  <p:cNvPr id="28" name="Straight Connector 27">
                    <a:extLst>
                      <a:ext uri="{FF2B5EF4-FFF2-40B4-BE49-F238E27FC236}">
                        <a16:creationId xmlns:a16="http://schemas.microsoft.com/office/drawing/2014/main" id="{51E147E1-C53F-854D-8DFE-212965771BB0}"/>
                      </a:ext>
                    </a:extLst>
                  </p:cNvPr>
                  <p:cNvCxnSpPr>
                    <a:cxnSpLocks/>
                  </p:cNvCxnSpPr>
                  <p:nvPr/>
                </p:nvCxnSpPr>
                <p:spPr>
                  <a:xfrm>
                    <a:off x="7569742" y="454873"/>
                    <a:ext cx="46565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D97E5A-D671-B543-B06A-80B2D3A08D2B}"/>
                      </a:ext>
                    </a:extLst>
                  </p:cNvPr>
                  <p:cNvCxnSpPr>
                    <a:cxnSpLocks/>
                  </p:cNvCxnSpPr>
                  <p:nvPr/>
                </p:nvCxnSpPr>
                <p:spPr>
                  <a:xfrm>
                    <a:off x="7621246" y="378229"/>
                    <a:ext cx="0" cy="1200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ED8AF8-E428-A349-B2FD-8FC4851E919C}"/>
                      </a:ext>
                    </a:extLst>
                  </p:cNvPr>
                  <p:cNvCxnSpPr>
                    <a:cxnSpLocks/>
                  </p:cNvCxnSpPr>
                  <p:nvPr/>
                </p:nvCxnSpPr>
                <p:spPr>
                  <a:xfrm>
                    <a:off x="7981862" y="378229"/>
                    <a:ext cx="0" cy="1200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Down Arrow 38">
                  <a:extLst>
                    <a:ext uri="{FF2B5EF4-FFF2-40B4-BE49-F238E27FC236}">
                      <a16:creationId xmlns:a16="http://schemas.microsoft.com/office/drawing/2014/main" id="{14E2963B-1421-024E-B5D7-B530B3EEA93D}"/>
                    </a:ext>
                  </a:extLst>
                </p:cNvPr>
                <p:cNvSpPr/>
                <p:nvPr/>
              </p:nvSpPr>
              <p:spPr>
                <a:xfrm>
                  <a:off x="7671228" y="148414"/>
                  <a:ext cx="260647" cy="242099"/>
                </a:xfrm>
                <a:prstGeom prst="downArrow">
                  <a:avLst>
                    <a:gd name="adj1" fmla="val 20214"/>
                    <a:gd name="adj2" fmla="val 48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49" name="Rectangle 48">
            <a:extLst>
              <a:ext uri="{FF2B5EF4-FFF2-40B4-BE49-F238E27FC236}">
                <a16:creationId xmlns:a16="http://schemas.microsoft.com/office/drawing/2014/main" id="{27C1A49D-93E4-8246-B6B9-A91E8960E088}"/>
              </a:ext>
            </a:extLst>
          </p:cNvPr>
          <p:cNvSpPr/>
          <p:nvPr/>
        </p:nvSpPr>
        <p:spPr>
          <a:xfrm>
            <a:off x="4089400" y="4451266"/>
            <a:ext cx="2688336" cy="385763"/>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Simply click/tap to use!</a:t>
            </a:r>
          </a:p>
        </p:txBody>
      </p:sp>
    </p:spTree>
    <p:extLst>
      <p:ext uri="{BB962C8B-B14F-4D97-AF65-F5344CB8AC3E}">
        <p14:creationId xmlns:p14="http://schemas.microsoft.com/office/powerpoint/2010/main" val="725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69"/>
          <a:stretch/>
        </p:blipFill>
        <p:spPr>
          <a:xfrm>
            <a:off x="4597598" y="1042709"/>
            <a:ext cx="7029534"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t>SUPPORT ACCESSIBLE LEARNING</a:t>
            </a:r>
            <a:endParaRPr lang="en-US" dirty="0">
              <a:latin typeface="+mn-lt"/>
            </a:endParaRPr>
          </a:p>
        </p:txBody>
      </p:sp>
      <p:grpSp>
        <p:nvGrpSpPr>
          <p:cNvPr id="5" name="Group 4">
            <a:extLst>
              <a:ext uri="{FF2B5EF4-FFF2-40B4-BE49-F238E27FC236}">
                <a16:creationId xmlns:a16="http://schemas.microsoft.com/office/drawing/2014/main" id="{5464B6B5-ADE9-46C9-BBB0-1C4C6FAFE8F2}"/>
              </a:ext>
            </a:extLst>
          </p:cNvPr>
          <p:cNvGrpSpPr/>
          <p:nvPr/>
        </p:nvGrpSpPr>
        <p:grpSpPr>
          <a:xfrm>
            <a:off x="613552" y="1283900"/>
            <a:ext cx="3153967" cy="964174"/>
            <a:chOff x="622009" y="1544887"/>
            <a:chExt cx="3153967" cy="9641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601120"/>
              <a:ext cx="3108742" cy="907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spAutoFit/>
            </a:bodyP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3F8253A-6565-48D7-912E-F54EDAA706E7}"/>
              </a:ext>
            </a:extLst>
          </p:cNvPr>
          <p:cNvPicPr>
            <a:picLocks noChangeAspect="1"/>
          </p:cNvPicPr>
          <p:nvPr/>
        </p:nvPicPr>
        <p:blipFill>
          <a:blip r:embed="rId5"/>
          <a:stretch>
            <a:fillRect/>
          </a:stretch>
        </p:blipFill>
        <p:spPr>
          <a:xfrm>
            <a:off x="5088559" y="3332753"/>
            <a:ext cx="1519128" cy="2995863"/>
          </a:xfrm>
          <a:prstGeom prst="rect">
            <a:avLst/>
          </a:prstGeom>
          <a:ln w="25400">
            <a:solidFill>
              <a:srgbClr val="009ECD"/>
            </a:solidFill>
          </a:ln>
        </p:spPr>
      </p:pic>
      <p:sp>
        <p:nvSpPr>
          <p:cNvPr id="6" name="Rectangle 5">
            <a:extLst>
              <a:ext uri="{FF2B5EF4-FFF2-40B4-BE49-F238E27FC236}">
                <a16:creationId xmlns:a16="http://schemas.microsoft.com/office/drawing/2014/main" id="{2FCF05A3-55ED-464C-9311-0DD10241D9C0}"/>
              </a:ext>
            </a:extLst>
          </p:cNvPr>
          <p:cNvSpPr/>
          <p:nvPr/>
        </p:nvSpPr>
        <p:spPr>
          <a:xfrm>
            <a:off x="8939463" y="999584"/>
            <a:ext cx="577516" cy="246888"/>
          </a:xfrm>
          <a:prstGeom prst="rect">
            <a:avLst/>
          </a:prstGeom>
          <a:solidFill>
            <a:schemeClr val="bg1">
              <a:alpha val="0"/>
            </a:schemeClr>
          </a:solidFill>
          <a:ln w="254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3C117B2-C408-458A-AEDF-F0E722DE3BCD}"/>
              </a:ext>
            </a:extLst>
          </p:cNvPr>
          <p:cNvPicPr>
            <a:picLocks noChangeAspect="1"/>
          </p:cNvPicPr>
          <p:nvPr/>
        </p:nvPicPr>
        <p:blipFill>
          <a:blip r:embed="rId6"/>
          <a:stretch>
            <a:fillRect/>
          </a:stretch>
        </p:blipFill>
        <p:spPr>
          <a:xfrm>
            <a:off x="690334" y="2991162"/>
            <a:ext cx="3367164" cy="2775445"/>
          </a:xfrm>
          <a:prstGeom prst="rect">
            <a:avLst/>
          </a:prstGeom>
          <a:ln w="25400">
            <a:solidFill>
              <a:srgbClr val="009ECD"/>
            </a:solidFill>
          </a:ln>
        </p:spPr>
      </p:pic>
      <p:sp>
        <p:nvSpPr>
          <p:cNvPr id="8" name="TextBox 7">
            <a:extLst>
              <a:ext uri="{FF2B5EF4-FFF2-40B4-BE49-F238E27FC236}">
                <a16:creationId xmlns:a16="http://schemas.microsoft.com/office/drawing/2014/main" id="{D76BB9AE-126C-40B4-A45E-237144F8952C}"/>
              </a:ext>
            </a:extLst>
          </p:cNvPr>
          <p:cNvSpPr txBox="1"/>
          <p:nvPr/>
        </p:nvSpPr>
        <p:spPr>
          <a:xfrm>
            <a:off x="664394" y="2635642"/>
            <a:ext cx="2885419" cy="338554"/>
          </a:xfrm>
          <a:prstGeom prst="rect">
            <a:avLst/>
          </a:prstGeom>
          <a:solidFill>
            <a:srgbClr val="009ECD"/>
          </a:solidFill>
          <a:ln>
            <a:noFill/>
          </a:ln>
        </p:spPr>
        <p:txBody>
          <a:bodyPr wrap="square" rtlCol="0">
            <a:spAutoFit/>
          </a:bodyPr>
          <a:lstStyle/>
          <a:p>
            <a:r>
              <a:rPr lang="en-US" sz="1600" b="1" dirty="0">
                <a:solidFill>
                  <a:schemeClr val="bg1"/>
                </a:solidFill>
              </a:rPr>
              <a:t>TRANSLATED DOCUMENT</a:t>
            </a:r>
          </a:p>
        </p:txBody>
      </p:sp>
    </p:spTree>
    <p:extLst>
      <p:ext uri="{BB962C8B-B14F-4D97-AF65-F5344CB8AC3E}">
        <p14:creationId xmlns:p14="http://schemas.microsoft.com/office/powerpoint/2010/main" val="187882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t>SUPPORT ACCESSIBLE LEARNING</a:t>
            </a:r>
            <a:endParaRPr lang="en-US" dirty="0">
              <a:latin typeface="+mn-lt"/>
            </a:endParaRPr>
          </a:p>
        </p:txBody>
      </p:sp>
      <p:sp>
        <p:nvSpPr>
          <p:cNvPr id="6" name="Rectangle 5">
            <a:extLst>
              <a:ext uri="{FF2B5EF4-FFF2-40B4-BE49-F238E27FC236}">
                <a16:creationId xmlns:a16="http://schemas.microsoft.com/office/drawing/2014/main" id="{2FCF05A3-55ED-464C-9311-0DD10241D9C0}"/>
              </a:ext>
            </a:extLst>
          </p:cNvPr>
          <p:cNvSpPr/>
          <p:nvPr/>
        </p:nvSpPr>
        <p:spPr>
          <a:xfrm>
            <a:off x="5382344" y="2968540"/>
            <a:ext cx="457200" cy="301752"/>
          </a:xfrm>
          <a:prstGeom prst="rect">
            <a:avLst/>
          </a:prstGeom>
          <a:solidFill>
            <a:schemeClr val="bg1">
              <a:alpha val="0"/>
            </a:schemeClr>
          </a:solidFill>
          <a:ln w="254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B57BBF5-101F-4F8F-B31D-6814CF98915D}"/>
              </a:ext>
            </a:extLst>
          </p:cNvPr>
          <p:cNvGrpSpPr/>
          <p:nvPr/>
        </p:nvGrpSpPr>
        <p:grpSpPr>
          <a:xfrm>
            <a:off x="664099" y="1297009"/>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24314093-D544-4CD5-B2D2-26B0C6C52F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14" name="Rectangle 13">
              <a:extLst>
                <a:ext uri="{FF2B5EF4-FFF2-40B4-BE49-F238E27FC236}">
                  <a16:creationId xmlns:a16="http://schemas.microsoft.com/office/drawing/2014/main" id="{AC3E4B41-EAB6-40C1-8878-08686791FEAD}"/>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18" name="Straight Connector 17">
              <a:extLst>
                <a:ext uri="{FF2B5EF4-FFF2-40B4-BE49-F238E27FC236}">
                  <a16:creationId xmlns:a16="http://schemas.microsoft.com/office/drawing/2014/main" id="{F20108B8-D597-4D54-8A32-A02427F389F8}"/>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C259D91-EB41-44BC-AB60-BE58BC7DF2F7}"/>
              </a:ext>
            </a:extLst>
          </p:cNvPr>
          <p:cNvPicPr>
            <a:picLocks noChangeAspect="1"/>
          </p:cNvPicPr>
          <p:nvPr/>
        </p:nvPicPr>
        <p:blipFill>
          <a:blip r:embed="rId4"/>
          <a:stretch>
            <a:fillRect/>
          </a:stretch>
        </p:blipFill>
        <p:spPr>
          <a:xfrm>
            <a:off x="459709" y="2449905"/>
            <a:ext cx="5844436" cy="3578130"/>
          </a:xfrm>
          <a:prstGeom prst="rect">
            <a:avLst/>
          </a:prstGeom>
          <a:ln w="25400">
            <a:solidFill>
              <a:srgbClr val="5F2165"/>
            </a:solidFill>
          </a:ln>
        </p:spPr>
      </p:pic>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69"/>
          <a:stretch/>
        </p:blipFill>
        <p:spPr>
          <a:xfrm>
            <a:off x="4597598" y="1042709"/>
            <a:ext cx="7029534" cy="4345439"/>
          </a:xfrm>
          <a:prstGeom prst="rect">
            <a:avLst/>
          </a:prstGeom>
          <a:ln w="28575">
            <a:solidFill>
              <a:schemeClr val="bg2"/>
            </a:solidFill>
          </a:ln>
        </p:spPr>
      </p:pic>
      <p:pic>
        <p:nvPicPr>
          <p:cNvPr id="19" name="Picture 18">
            <a:extLst>
              <a:ext uri="{FF2B5EF4-FFF2-40B4-BE49-F238E27FC236}">
                <a16:creationId xmlns:a16="http://schemas.microsoft.com/office/drawing/2014/main" id="{55A71181-B65C-478C-9960-B75AF9E4074C}"/>
              </a:ext>
            </a:extLst>
          </p:cNvPr>
          <p:cNvPicPr>
            <a:picLocks noChangeAspect="1"/>
          </p:cNvPicPr>
          <p:nvPr/>
        </p:nvPicPr>
        <p:blipFill rotWithShape="1">
          <a:blip r:embed="rId6"/>
          <a:srcRect/>
          <a:stretch/>
        </p:blipFill>
        <p:spPr>
          <a:xfrm>
            <a:off x="5610944" y="3159381"/>
            <a:ext cx="920869" cy="622209"/>
          </a:xfrm>
          <a:prstGeom prst="rect">
            <a:avLst/>
          </a:prstGeom>
          <a:ln w="25400">
            <a:solidFill>
              <a:srgbClr val="5F2165"/>
            </a:solidFill>
          </a:ln>
        </p:spPr>
      </p:pic>
    </p:spTree>
    <p:extLst>
      <p:ext uri="{BB962C8B-B14F-4D97-AF65-F5344CB8AC3E}">
        <p14:creationId xmlns:p14="http://schemas.microsoft.com/office/powerpoint/2010/main" val="92136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74FDC9-69DA-4D07-990E-503B3694A447}"/>
              </a:ext>
            </a:extLst>
          </p:cNvPr>
          <p:cNvGrpSpPr/>
          <p:nvPr/>
        </p:nvGrpSpPr>
        <p:grpSpPr>
          <a:xfrm>
            <a:off x="630515" y="1157001"/>
            <a:ext cx="3352832" cy="694944"/>
            <a:chOff x="630515" y="4151410"/>
            <a:chExt cx="3352832" cy="694944"/>
          </a:xfrm>
        </p:grpSpPr>
        <p:pic>
          <p:nvPicPr>
            <p:cNvPr id="15" name="Picture 14" descr="A close up of a sign&#10;&#10;Description automatically generated">
              <a:extLst>
                <a:ext uri="{FF2B5EF4-FFF2-40B4-BE49-F238E27FC236}">
                  <a16:creationId xmlns:a16="http://schemas.microsoft.com/office/drawing/2014/main" id="{66769B92-97B9-4C36-8F06-A1BC6FF0F6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515" y="4238817"/>
              <a:ext cx="588903" cy="574488"/>
            </a:xfrm>
            <a:prstGeom prst="rect">
              <a:avLst/>
            </a:prstGeom>
          </p:spPr>
        </p:pic>
        <p:sp>
          <p:nvSpPr>
            <p:cNvPr id="16" name="Rectangle 15">
              <a:extLst>
                <a:ext uri="{FF2B5EF4-FFF2-40B4-BE49-F238E27FC236}">
                  <a16:creationId xmlns:a16="http://schemas.microsoft.com/office/drawing/2014/main" id="{CF303CF9-E552-4FF2-8B6C-882ADB7C2DCA}"/>
                </a:ext>
              </a:extLst>
            </p:cNvPr>
            <p:cNvSpPr/>
            <p:nvPr/>
          </p:nvSpPr>
          <p:spPr>
            <a:xfrm>
              <a:off x="664098" y="4151410"/>
              <a:ext cx="3319249"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p:txBody>
        </p:sp>
        <p:cxnSp>
          <p:nvCxnSpPr>
            <p:cNvPr id="17" name="Straight Connector 16">
              <a:extLst>
                <a:ext uri="{FF2B5EF4-FFF2-40B4-BE49-F238E27FC236}">
                  <a16:creationId xmlns:a16="http://schemas.microsoft.com/office/drawing/2014/main" id="{5033C2D5-F83B-436D-B672-38B885CB4FCA}"/>
                </a:ext>
              </a:extLst>
            </p:cNvPr>
            <p:cNvCxnSpPr>
              <a:cxnSpLocks/>
            </p:cNvCxnSpPr>
            <p:nvPr/>
          </p:nvCxnSpPr>
          <p:spPr>
            <a:xfrm>
              <a:off x="1490893" y="4626543"/>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069"/>
          <a:stretch/>
        </p:blipFill>
        <p:spPr>
          <a:xfrm>
            <a:off x="4594581" y="1035411"/>
            <a:ext cx="7029534"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t>SUPPORT ACCESSIBLE LEARNING</a:t>
            </a:r>
            <a:endParaRPr lang="en-US" dirty="0">
              <a:latin typeface="+mn-lt"/>
            </a:endParaRPr>
          </a:p>
        </p:txBody>
      </p:sp>
      <p:pic>
        <p:nvPicPr>
          <p:cNvPr id="7" name="Picture 6">
            <a:extLst>
              <a:ext uri="{FF2B5EF4-FFF2-40B4-BE49-F238E27FC236}">
                <a16:creationId xmlns:a16="http://schemas.microsoft.com/office/drawing/2014/main" id="{7CFA005D-03EB-45F6-97A7-A16DDFA88763}"/>
              </a:ext>
            </a:extLst>
          </p:cNvPr>
          <p:cNvPicPr>
            <a:picLocks noChangeAspect="1"/>
          </p:cNvPicPr>
          <p:nvPr/>
        </p:nvPicPr>
        <p:blipFill>
          <a:blip r:embed="rId5"/>
          <a:stretch>
            <a:fillRect/>
          </a:stretch>
        </p:blipFill>
        <p:spPr>
          <a:xfrm>
            <a:off x="8419678" y="1100034"/>
            <a:ext cx="2783264" cy="4894916"/>
          </a:xfrm>
          <a:prstGeom prst="rect">
            <a:avLst/>
          </a:prstGeom>
          <a:ln w="25400">
            <a:solidFill>
              <a:srgbClr val="E05529"/>
            </a:solidFill>
          </a:ln>
        </p:spPr>
      </p:pic>
      <p:grpSp>
        <p:nvGrpSpPr>
          <p:cNvPr id="28" name="Group 27">
            <a:extLst>
              <a:ext uri="{FF2B5EF4-FFF2-40B4-BE49-F238E27FC236}">
                <a16:creationId xmlns:a16="http://schemas.microsoft.com/office/drawing/2014/main" id="{16EEF59E-36DF-4203-83CE-919640A96ED3}"/>
              </a:ext>
            </a:extLst>
          </p:cNvPr>
          <p:cNvGrpSpPr/>
          <p:nvPr/>
        </p:nvGrpSpPr>
        <p:grpSpPr>
          <a:xfrm>
            <a:off x="4931575" y="4163072"/>
            <a:ext cx="2944415" cy="383229"/>
            <a:chOff x="5009870" y="4190675"/>
            <a:chExt cx="2944415" cy="383229"/>
          </a:xfrm>
        </p:grpSpPr>
        <p:pic>
          <p:nvPicPr>
            <p:cNvPr id="5" name="Picture 4">
              <a:extLst>
                <a:ext uri="{FF2B5EF4-FFF2-40B4-BE49-F238E27FC236}">
                  <a16:creationId xmlns:a16="http://schemas.microsoft.com/office/drawing/2014/main" id="{D142F559-7449-40F0-A115-757C96B9F80D}"/>
                </a:ext>
              </a:extLst>
            </p:cNvPr>
            <p:cNvPicPr>
              <a:picLocks noChangeAspect="1"/>
            </p:cNvPicPr>
            <p:nvPr/>
          </p:nvPicPr>
          <p:blipFill rotWithShape="1">
            <a:blip r:embed="rId6"/>
            <a:srcRect b="6470"/>
            <a:stretch/>
          </p:blipFill>
          <p:spPr>
            <a:xfrm>
              <a:off x="5009870" y="4190675"/>
              <a:ext cx="2944415" cy="383229"/>
            </a:xfrm>
            <a:prstGeom prst="rect">
              <a:avLst/>
            </a:prstGeom>
            <a:ln w="25400">
              <a:solidFill>
                <a:srgbClr val="18324D"/>
              </a:solidFill>
            </a:ln>
          </p:spPr>
        </p:pic>
        <p:sp>
          <p:nvSpPr>
            <p:cNvPr id="8" name="Rectangle 7">
              <a:extLst>
                <a:ext uri="{FF2B5EF4-FFF2-40B4-BE49-F238E27FC236}">
                  <a16:creationId xmlns:a16="http://schemas.microsoft.com/office/drawing/2014/main" id="{9A4BAAA1-8EC5-4D05-8AD5-EC13E51347B5}"/>
                </a:ext>
              </a:extLst>
            </p:cNvPr>
            <p:cNvSpPr/>
            <p:nvPr/>
          </p:nvSpPr>
          <p:spPr>
            <a:xfrm>
              <a:off x="7218815" y="4220370"/>
              <a:ext cx="311499" cy="251460"/>
            </a:xfrm>
            <a:prstGeom prst="rect">
              <a:avLst/>
            </a:prstGeom>
            <a:solidFill>
              <a:schemeClr val="bg1">
                <a:alpha val="0"/>
              </a:schemeClr>
            </a:solidFill>
            <a:ln w="254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E4F203DC-A2C3-4519-8821-73C443D32784}"/>
              </a:ext>
            </a:extLst>
          </p:cNvPr>
          <p:cNvSpPr txBox="1"/>
          <p:nvPr/>
        </p:nvSpPr>
        <p:spPr>
          <a:xfrm>
            <a:off x="603504" y="1851945"/>
            <a:ext cx="3579903" cy="3539430"/>
          </a:xfrm>
          <a:prstGeom prst="rect">
            <a:avLst/>
          </a:prstGeom>
          <a:noFill/>
        </p:spPr>
        <p:txBody>
          <a:bodyPr wrap="square" rtlCol="0">
            <a:spAutoFit/>
          </a:bodyPr>
          <a:lstStyle/>
          <a:p>
            <a:r>
              <a:rPr lang="en-US" sz="1400" b="1" dirty="0">
                <a:solidFill>
                  <a:srgbClr val="E05529"/>
                </a:solidFill>
              </a:rPr>
              <a:t>Text Highlighting</a:t>
            </a:r>
          </a:p>
          <a:p>
            <a:r>
              <a:rPr lang="en-US" sz="1400" dirty="0">
                <a:solidFill>
                  <a:srgbClr val="767171"/>
                </a:solidFill>
              </a:rPr>
              <a:t>Enable synchronized highlighting of the text that is currently being read</a:t>
            </a:r>
          </a:p>
          <a:p>
            <a:endParaRPr lang="en-US" sz="1400" dirty="0">
              <a:solidFill>
                <a:srgbClr val="767171"/>
              </a:solidFill>
            </a:endParaRPr>
          </a:p>
          <a:p>
            <a:r>
              <a:rPr lang="en-US" sz="1400" b="1" dirty="0">
                <a:solidFill>
                  <a:srgbClr val="E05529"/>
                </a:solidFill>
              </a:rPr>
              <a:t>Highlighting Options</a:t>
            </a:r>
          </a:p>
          <a:p>
            <a:r>
              <a:rPr lang="en-US" sz="1400" dirty="0">
                <a:solidFill>
                  <a:srgbClr val="767171"/>
                </a:solidFill>
              </a:rPr>
              <a:t>Select what parts of the text are highlighted</a:t>
            </a:r>
          </a:p>
          <a:p>
            <a:endParaRPr lang="en-US" sz="1400" dirty="0">
              <a:solidFill>
                <a:srgbClr val="767171"/>
              </a:solidFill>
            </a:endParaRPr>
          </a:p>
          <a:p>
            <a:r>
              <a:rPr lang="en-US" sz="1400" b="1" dirty="0">
                <a:solidFill>
                  <a:srgbClr val="E05529"/>
                </a:solidFill>
              </a:rPr>
              <a:t>Enhanced Text Visibility</a:t>
            </a:r>
            <a:r>
              <a:rPr lang="en-US" sz="1400" b="1" dirty="0">
                <a:solidFill>
                  <a:srgbClr val="767171"/>
                </a:solidFill>
              </a:rPr>
              <a:t> </a:t>
            </a:r>
          </a:p>
          <a:p>
            <a:r>
              <a:rPr lang="en-US" sz="1400" dirty="0">
                <a:solidFill>
                  <a:srgbClr val="767171"/>
                </a:solidFill>
              </a:rPr>
              <a:t>Display the current sentence at the bottom of the page with a larger font size and simultaneous text highlighting</a:t>
            </a:r>
          </a:p>
          <a:p>
            <a:endParaRPr lang="en-US" sz="1400" b="1" dirty="0">
              <a:solidFill>
                <a:srgbClr val="767171"/>
              </a:solidFill>
            </a:endParaRPr>
          </a:p>
          <a:p>
            <a:r>
              <a:rPr lang="en-US" sz="1400" b="1" dirty="0">
                <a:solidFill>
                  <a:srgbClr val="E05529"/>
                </a:solidFill>
              </a:rPr>
              <a:t>Automatic Scrolling</a:t>
            </a:r>
          </a:p>
          <a:p>
            <a:r>
              <a:rPr lang="en-US" sz="1400" dirty="0">
                <a:solidFill>
                  <a:srgbClr val="767171"/>
                </a:solidFill>
              </a:rPr>
              <a:t>Turn on to have the page automatically scroll to follow the highlighted text</a:t>
            </a:r>
          </a:p>
        </p:txBody>
      </p:sp>
      <p:sp>
        <p:nvSpPr>
          <p:cNvPr id="27" name="TextBox 26">
            <a:extLst>
              <a:ext uri="{FF2B5EF4-FFF2-40B4-BE49-F238E27FC236}">
                <a16:creationId xmlns:a16="http://schemas.microsoft.com/office/drawing/2014/main" id="{F2C9BC92-A27C-467F-BE02-7E8718EC3949}"/>
              </a:ext>
            </a:extLst>
          </p:cNvPr>
          <p:cNvSpPr txBox="1"/>
          <p:nvPr/>
        </p:nvSpPr>
        <p:spPr>
          <a:xfrm>
            <a:off x="4911048" y="3317773"/>
            <a:ext cx="2990088" cy="830997"/>
          </a:xfrm>
          <a:prstGeom prst="rect">
            <a:avLst/>
          </a:prstGeom>
          <a:solidFill>
            <a:srgbClr val="18324D"/>
          </a:solidFill>
        </p:spPr>
        <p:txBody>
          <a:bodyPr wrap="square" rtlCol="0">
            <a:spAutoFit/>
          </a:bodyPr>
          <a:lstStyle/>
          <a:p>
            <a:r>
              <a:rPr lang="en-US" sz="1600" dirty="0">
                <a:solidFill>
                  <a:schemeClr val="bg1"/>
                </a:solidFill>
              </a:rPr>
              <a:t>Click </a:t>
            </a:r>
            <a:r>
              <a:rPr lang="en-US" sz="1600" b="1" dirty="0">
                <a:solidFill>
                  <a:schemeClr val="bg1"/>
                </a:solidFill>
              </a:rPr>
              <a:t>Listen</a:t>
            </a:r>
            <a:r>
              <a:rPr lang="en-US" sz="1600" dirty="0">
                <a:solidFill>
                  <a:schemeClr val="bg1"/>
                </a:solidFill>
              </a:rPr>
              <a:t> to have the article read aloud to you and access the ReadSpeaker settings.</a:t>
            </a:r>
          </a:p>
        </p:txBody>
      </p:sp>
      <p:sp>
        <p:nvSpPr>
          <p:cNvPr id="29" name="Rectangle 28">
            <a:extLst>
              <a:ext uri="{FF2B5EF4-FFF2-40B4-BE49-F238E27FC236}">
                <a16:creationId xmlns:a16="http://schemas.microsoft.com/office/drawing/2014/main" id="{36610506-8FB7-494C-95CF-6E61A95CF7F3}"/>
              </a:ext>
            </a:extLst>
          </p:cNvPr>
          <p:cNvSpPr/>
          <p:nvPr/>
        </p:nvSpPr>
        <p:spPr>
          <a:xfrm>
            <a:off x="5814998" y="2967572"/>
            <a:ext cx="228600" cy="301752"/>
          </a:xfrm>
          <a:prstGeom prst="rect">
            <a:avLst/>
          </a:prstGeom>
          <a:solidFill>
            <a:schemeClr val="bg1">
              <a:alpha val="0"/>
            </a:schemeClr>
          </a:solidFill>
          <a:ln w="25400">
            <a:solidFill>
              <a:srgbClr val="183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494661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808E9DB1F2D0429D39B1CC07FFE527" ma:contentTypeVersion="13" ma:contentTypeDescription="Create a new document." ma:contentTypeScope="" ma:versionID="30badf3c4fd3179c370986f4cc2552fe">
  <xsd:schema xmlns:xsd="http://www.w3.org/2001/XMLSchema" xmlns:xs="http://www.w3.org/2001/XMLSchema" xmlns:p="http://schemas.microsoft.com/office/2006/metadata/properties" xmlns:ns3="1d9e3592-409e-4321-a65b-52a8fd998d5d" xmlns:ns4="48f5ae9e-f4a7-47d7-ad1f-bd6a295b12c8" targetNamespace="http://schemas.microsoft.com/office/2006/metadata/properties" ma:root="true" ma:fieldsID="abdd26afe0d5f17e6ffa3244347d33e9" ns3:_="" ns4:_="">
    <xsd:import namespace="1d9e3592-409e-4321-a65b-52a8fd998d5d"/>
    <xsd:import namespace="48f5ae9e-f4a7-47d7-ad1f-bd6a295b12c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e3592-409e-4321-a65b-52a8fd998d5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f5ae9e-f4a7-47d7-ad1f-bd6a295b12c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730ED-9727-423F-99E9-474BF8419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9e3592-409e-4321-a65b-52a8fd998d5d"/>
    <ds:schemaRef ds:uri="48f5ae9e-f4a7-47d7-ad1f-bd6a295b12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D8D0D-B28B-4D95-87BD-7D829E3115BB}">
  <ds:schemaRefs>
    <ds:schemaRef ds:uri="http://schemas.openxmlformats.org/package/2006/metadata/core-properties"/>
    <ds:schemaRef ds:uri="48f5ae9e-f4a7-47d7-ad1f-bd6a295b12c8"/>
    <ds:schemaRef ds:uri="http://schemas.microsoft.com/office/2006/metadata/properties"/>
    <ds:schemaRef ds:uri="http://purl.org/dc/dcmitype/"/>
    <ds:schemaRef ds:uri="http://schemas.microsoft.com/office/2006/documentManagement/types"/>
    <ds:schemaRef ds:uri="http://schemas.microsoft.com/office/infopath/2007/PartnerControls"/>
    <ds:schemaRef ds:uri="1d9e3592-409e-4321-a65b-52a8fd998d5d"/>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245220A9-23C8-4B50-9792-6175666C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Gale_Brand_PPT_6_21_2018_Rd3</Template>
  <TotalTime>14433</TotalTime>
  <Words>452</Words>
  <Application>Microsoft Macintosh PowerPoint</Application>
  <PresentationFormat>Widescreen</PresentationFormat>
  <Paragraphs>92</Paragraphs>
  <Slides>10</Slides>
  <Notes>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DIN-Medium</vt:lpstr>
      <vt:lpstr>DIN-Regular</vt:lpstr>
      <vt:lpstr>Open Sans</vt:lpstr>
      <vt:lpstr>Office Theme</vt:lpstr>
      <vt:lpstr>ACCESSIBLITY TOOLS IN GALE RESOURCES</vt:lpstr>
      <vt:lpstr>SUPPORT LEARNERS OF ALL ABILITIES</vt:lpstr>
      <vt:lpstr>LEVELED CONTENT: DEVELOPING AND ADVANCED READERS</vt:lpstr>
      <vt:lpstr>LEVELED CONTENT: DEVELOPING AND ADVANCED READERS</vt:lpstr>
      <vt:lpstr>SUPPORT DEVELOPING AND ADVANCED READERS</vt:lpstr>
      <vt:lpstr>SUPPORT ACCESSIBLE LEARNING</vt:lpstr>
      <vt:lpstr>SUPPORT ACCESSIBLE LEARNING</vt:lpstr>
      <vt:lpstr>SUPPORT ACCESSIBLE LEARNING</vt:lpstr>
      <vt:lpstr>SUPPORT ACCESSIBLE LEARNING</vt:lpstr>
      <vt:lpstr>SUPPORT ACCESSIBLE LEARNING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Faust, Harmony V</dc:creator>
  <cp:keywords/>
  <dc:description/>
  <cp:lastModifiedBy>Bottrell, Tony</cp:lastModifiedBy>
  <cp:revision>4</cp:revision>
  <cp:lastPrinted>2019-03-20T15:09:36Z</cp:lastPrinted>
  <dcterms:created xsi:type="dcterms:W3CDTF">2018-06-26T14:50:59Z</dcterms:created>
  <dcterms:modified xsi:type="dcterms:W3CDTF">2020-09-25T17:42:12Z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0x010100F8808E9DB1F2D0429D39B1CC07FFE527</vt:lpwstr>
  </property>
</Properties>
</file>