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 ContentType="image/tiff"/>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70"/>
  </p:notesMasterIdLst>
  <p:handoutMasterIdLst>
    <p:handoutMasterId r:id="rId71"/>
  </p:handoutMasterIdLst>
  <p:sldIdLst>
    <p:sldId id="257" r:id="rId5"/>
    <p:sldId id="842" r:id="rId6"/>
    <p:sldId id="839" r:id="rId7"/>
    <p:sldId id="844" r:id="rId8"/>
    <p:sldId id="850" r:id="rId9"/>
    <p:sldId id="871" r:id="rId10"/>
    <p:sldId id="922" r:id="rId11"/>
    <p:sldId id="872" r:id="rId12"/>
    <p:sldId id="919" r:id="rId13"/>
    <p:sldId id="920" r:id="rId14"/>
    <p:sldId id="921" r:id="rId15"/>
    <p:sldId id="861" r:id="rId16"/>
    <p:sldId id="870" r:id="rId17"/>
    <p:sldId id="905" r:id="rId18"/>
    <p:sldId id="864" r:id="rId19"/>
    <p:sldId id="867" r:id="rId20"/>
    <p:sldId id="855" r:id="rId21"/>
    <p:sldId id="858" r:id="rId22"/>
    <p:sldId id="859" r:id="rId23"/>
    <p:sldId id="835" r:id="rId24"/>
    <p:sldId id="879" r:id="rId25"/>
    <p:sldId id="848" r:id="rId26"/>
    <p:sldId id="880" r:id="rId27"/>
    <p:sldId id="881" r:id="rId28"/>
    <p:sldId id="845" r:id="rId29"/>
    <p:sldId id="882" r:id="rId30"/>
    <p:sldId id="887" r:id="rId31"/>
    <p:sldId id="888" r:id="rId32"/>
    <p:sldId id="912" r:id="rId33"/>
    <p:sldId id="889" r:id="rId34"/>
    <p:sldId id="913" r:id="rId35"/>
    <p:sldId id="891" r:id="rId36"/>
    <p:sldId id="914" r:id="rId37"/>
    <p:sldId id="890" r:id="rId38"/>
    <p:sldId id="915" r:id="rId39"/>
    <p:sldId id="918" r:id="rId40"/>
    <p:sldId id="892" r:id="rId41"/>
    <p:sldId id="923" r:id="rId42"/>
    <p:sldId id="924" r:id="rId43"/>
    <p:sldId id="893" r:id="rId44"/>
    <p:sldId id="894" r:id="rId45"/>
    <p:sldId id="895" r:id="rId46"/>
    <p:sldId id="896" r:id="rId47"/>
    <p:sldId id="897" r:id="rId48"/>
    <p:sldId id="898" r:id="rId49"/>
    <p:sldId id="900" r:id="rId50"/>
    <p:sldId id="901" r:id="rId51"/>
    <p:sldId id="903" r:id="rId52"/>
    <p:sldId id="902" r:id="rId53"/>
    <p:sldId id="907" r:id="rId54"/>
    <p:sldId id="908" r:id="rId55"/>
    <p:sldId id="910" r:id="rId56"/>
    <p:sldId id="911" r:id="rId57"/>
    <p:sldId id="326" r:id="rId58"/>
    <p:sldId id="321" r:id="rId59"/>
    <p:sldId id="327" r:id="rId60"/>
    <p:sldId id="983" r:id="rId61"/>
    <p:sldId id="984" r:id="rId62"/>
    <p:sldId id="985" r:id="rId63"/>
    <p:sldId id="986" r:id="rId64"/>
    <p:sldId id="987" r:id="rId65"/>
    <p:sldId id="988" r:id="rId66"/>
    <p:sldId id="989" r:id="rId67"/>
    <p:sldId id="990" r:id="rId68"/>
    <p:sldId id="991" r:id="rId69"/>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488" userDrawn="1">
          <p15:clr>
            <a:srgbClr val="A4A3A4"/>
          </p15:clr>
        </p15:guide>
        <p15:guide id="2" pos="3840" userDrawn="1">
          <p15:clr>
            <a:srgbClr val="A4A3A4"/>
          </p15:clr>
        </p15:guide>
        <p15:guide id="3" pos="432" userDrawn="1">
          <p15:clr>
            <a:srgbClr val="A4A3A4"/>
          </p15:clr>
        </p15:guide>
        <p15:guide id="4" pos="7248" userDrawn="1">
          <p15:clr>
            <a:srgbClr val="A4A3A4"/>
          </p15:clr>
        </p15:guide>
        <p15:guide id="5" pos="2568" userDrawn="1">
          <p15:clr>
            <a:srgbClr val="A4A3A4"/>
          </p15:clr>
        </p15:guide>
        <p15:guide id="6" orient="horz" pos="3720" userDrawn="1">
          <p15:clr>
            <a:srgbClr val="A4A3A4"/>
          </p15:clr>
        </p15:guide>
        <p15:guide id="7" pos="3264" userDrawn="1">
          <p15:clr>
            <a:srgbClr val="A4A3A4"/>
          </p15:clr>
        </p15:guide>
        <p15:guide id="8" orient="horz" pos="840" userDrawn="1">
          <p15:clr>
            <a:srgbClr val="A4A3A4"/>
          </p15:clr>
        </p15:guide>
        <p15:guide id="9" pos="2712" userDrawn="1">
          <p15:clr>
            <a:srgbClr val="A4A3A4"/>
          </p15:clr>
        </p15:guide>
        <p15:guide id="10" pos="710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9ECD"/>
    <a:srgbClr val="E05529"/>
    <a:srgbClr val="5F2165"/>
    <a:srgbClr val="00AB8E"/>
    <a:srgbClr val="659933"/>
    <a:srgbClr val="036198"/>
    <a:srgbClr val="71BEDA"/>
    <a:srgbClr val="0597EB"/>
    <a:srgbClr val="F7C03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243" autoAdjust="0"/>
    <p:restoredTop sz="77352" autoAdjust="0"/>
  </p:normalViewPr>
  <p:slideViewPr>
    <p:cSldViewPr snapToGrid="0">
      <p:cViewPr varScale="1">
        <p:scale>
          <a:sx n="85" d="100"/>
          <a:sy n="85" d="100"/>
        </p:scale>
        <p:origin x="1266" y="120"/>
      </p:cViewPr>
      <p:guideLst>
        <p:guide orient="horz" pos="1488"/>
        <p:guide pos="3840"/>
        <p:guide pos="432"/>
        <p:guide pos="7248"/>
        <p:guide pos="2568"/>
        <p:guide orient="horz" pos="3720"/>
        <p:guide pos="3264"/>
        <p:guide orient="horz" pos="840"/>
        <p:guide pos="2712"/>
        <p:guide pos="7104"/>
      </p:guideLst>
    </p:cSldViewPr>
  </p:slideViewPr>
  <p:notesTextViewPr>
    <p:cViewPr>
      <p:scale>
        <a:sx n="150" d="100"/>
        <a:sy n="150" d="100"/>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theme" Target="theme/theme1.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notesMaster" Target="notesMasters/notesMaster1.xml"/><Relationship Id="rId75"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microsoft.com/office/2016/11/relationships/changesInfo" Target="changesInfos/changesInfo1.xml"/><Relationship Id="rId7" Type="http://schemas.openxmlformats.org/officeDocument/2006/relationships/slide" Target="slides/slide3.xml"/><Relationship Id="rId71" Type="http://schemas.openxmlformats.org/officeDocument/2006/relationships/handoutMaster" Target="handoutMasters/handout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nibloe, Stacey" userId="052d131a-92c2-4d04-bd95-03e9b22d3d1d" providerId="ADAL" clId="{C197C464-6128-4BB0-B980-96761EC4AF70}"/>
    <pc:docChg chg="undo custSel addSld delSld modSld">
      <pc:chgData name="Knibloe, Stacey" userId="052d131a-92c2-4d04-bd95-03e9b22d3d1d" providerId="ADAL" clId="{C197C464-6128-4BB0-B980-96761EC4AF70}" dt="2023-10-31T19:35:57.666" v="1901" actId="1076"/>
      <pc:docMkLst>
        <pc:docMk/>
      </pc:docMkLst>
      <pc:sldChg chg="modSp mod">
        <pc:chgData name="Knibloe, Stacey" userId="052d131a-92c2-4d04-bd95-03e9b22d3d1d" providerId="ADAL" clId="{C197C464-6128-4BB0-B980-96761EC4AF70}" dt="2023-10-31T19:20:02.196" v="1766" actId="113"/>
        <pc:sldMkLst>
          <pc:docMk/>
          <pc:sldMk cId="3051295217" sldId="321"/>
        </pc:sldMkLst>
        <pc:spChg chg="mod">
          <ac:chgData name="Knibloe, Stacey" userId="052d131a-92c2-4d04-bd95-03e9b22d3d1d" providerId="ADAL" clId="{C197C464-6128-4BB0-B980-96761EC4AF70}" dt="2023-10-31T19:19:59.972" v="1765" actId="113"/>
          <ac:spMkLst>
            <pc:docMk/>
            <pc:sldMk cId="3051295217" sldId="321"/>
            <ac:spMk id="6" creationId="{00000000-0000-0000-0000-000000000000}"/>
          </ac:spMkLst>
        </pc:spChg>
        <pc:spChg chg="mod">
          <ac:chgData name="Knibloe, Stacey" userId="052d131a-92c2-4d04-bd95-03e9b22d3d1d" providerId="ADAL" clId="{C197C464-6128-4BB0-B980-96761EC4AF70}" dt="2023-10-31T19:19:56.889" v="1764" actId="113"/>
          <ac:spMkLst>
            <pc:docMk/>
            <pc:sldMk cId="3051295217" sldId="321"/>
            <ac:spMk id="7" creationId="{00000000-0000-0000-0000-000000000000}"/>
          </ac:spMkLst>
        </pc:spChg>
        <pc:spChg chg="mod">
          <ac:chgData name="Knibloe, Stacey" userId="052d131a-92c2-4d04-bd95-03e9b22d3d1d" providerId="ADAL" clId="{C197C464-6128-4BB0-B980-96761EC4AF70}" dt="2023-10-31T19:20:02.196" v="1766" actId="113"/>
          <ac:spMkLst>
            <pc:docMk/>
            <pc:sldMk cId="3051295217" sldId="321"/>
            <ac:spMk id="8" creationId="{00000000-0000-0000-0000-000000000000}"/>
          </ac:spMkLst>
        </pc:spChg>
        <pc:picChg chg="mod">
          <ac:chgData name="Knibloe, Stacey" userId="052d131a-92c2-4d04-bd95-03e9b22d3d1d" providerId="ADAL" clId="{C197C464-6128-4BB0-B980-96761EC4AF70}" dt="2023-10-31T19:19:49.693" v="1763" actId="14826"/>
          <ac:picMkLst>
            <pc:docMk/>
            <pc:sldMk cId="3051295217" sldId="321"/>
            <ac:picMk id="3" creationId="{D1BA88E4-B786-4D39-BDBC-D5F6FD9EC143}"/>
          </ac:picMkLst>
        </pc:picChg>
        <pc:cxnChg chg="mod">
          <ac:chgData name="Knibloe, Stacey" userId="052d131a-92c2-4d04-bd95-03e9b22d3d1d" providerId="ADAL" clId="{C197C464-6128-4BB0-B980-96761EC4AF70}" dt="2023-10-31T19:19:40.864" v="1762" actId="1076"/>
          <ac:cxnSpMkLst>
            <pc:docMk/>
            <pc:sldMk cId="3051295217" sldId="321"/>
            <ac:cxnSpMk id="28" creationId="{3AE756CD-2C65-5B45-8B54-66D5729B36C9}"/>
          </ac:cxnSpMkLst>
        </pc:cxnChg>
      </pc:sldChg>
      <pc:sldChg chg="modSp mod modNotesTx">
        <pc:chgData name="Knibloe, Stacey" userId="052d131a-92c2-4d04-bd95-03e9b22d3d1d" providerId="ADAL" clId="{C197C464-6128-4BB0-B980-96761EC4AF70}" dt="2023-10-31T18:50:04.315" v="944" actId="20577"/>
        <pc:sldMkLst>
          <pc:docMk/>
          <pc:sldMk cId="3564691474" sldId="848"/>
        </pc:sldMkLst>
        <pc:spChg chg="mod">
          <ac:chgData name="Knibloe, Stacey" userId="052d131a-92c2-4d04-bd95-03e9b22d3d1d" providerId="ADAL" clId="{C197C464-6128-4BB0-B980-96761EC4AF70}" dt="2023-10-31T18:38:31.254" v="594" actId="20577"/>
          <ac:spMkLst>
            <pc:docMk/>
            <pc:sldMk cId="3564691474" sldId="848"/>
            <ac:spMk id="6" creationId="{C4BC1634-7C37-FC47-9555-D85D5F94D198}"/>
          </ac:spMkLst>
        </pc:spChg>
        <pc:spChg chg="mod">
          <ac:chgData name="Knibloe, Stacey" userId="052d131a-92c2-4d04-bd95-03e9b22d3d1d" providerId="ADAL" clId="{C197C464-6128-4BB0-B980-96761EC4AF70}" dt="2023-10-31T18:44:33.135" v="650" actId="20577"/>
          <ac:spMkLst>
            <pc:docMk/>
            <pc:sldMk cId="3564691474" sldId="848"/>
            <ac:spMk id="7" creationId="{D390F35E-3D5C-8247-A88D-A2AF27039FB1}"/>
          </ac:spMkLst>
        </pc:spChg>
        <pc:spChg chg="mod">
          <ac:chgData name="Knibloe, Stacey" userId="052d131a-92c2-4d04-bd95-03e9b22d3d1d" providerId="ADAL" clId="{C197C464-6128-4BB0-B980-96761EC4AF70}" dt="2023-10-31T18:46:54.291" v="813" actId="20577"/>
          <ac:spMkLst>
            <pc:docMk/>
            <pc:sldMk cId="3564691474" sldId="848"/>
            <ac:spMk id="24" creationId="{4535DD5C-2E37-C242-A99A-5DD2D2B8A217}"/>
          </ac:spMkLst>
        </pc:spChg>
        <pc:spChg chg="mod">
          <ac:chgData name="Knibloe, Stacey" userId="052d131a-92c2-4d04-bd95-03e9b22d3d1d" providerId="ADAL" clId="{C197C464-6128-4BB0-B980-96761EC4AF70}" dt="2023-10-31T18:48:33.259" v="921" actId="20577"/>
          <ac:spMkLst>
            <pc:docMk/>
            <pc:sldMk cId="3564691474" sldId="848"/>
            <ac:spMk id="27" creationId="{0AC010B2-3E46-7544-BBDA-C4B3210BB744}"/>
          </ac:spMkLst>
        </pc:spChg>
        <pc:grpChg chg="mod">
          <ac:chgData name="Knibloe, Stacey" userId="052d131a-92c2-4d04-bd95-03e9b22d3d1d" providerId="ADAL" clId="{C197C464-6128-4BB0-B980-96761EC4AF70}" dt="2023-10-31T18:49:43.340" v="922" actId="1076"/>
          <ac:grpSpMkLst>
            <pc:docMk/>
            <pc:sldMk cId="3564691474" sldId="848"/>
            <ac:grpSpMk id="23" creationId="{7260046E-1DFC-2F4E-9623-D6524A91E3DE}"/>
          </ac:grpSpMkLst>
        </pc:grpChg>
        <pc:picChg chg="mod">
          <ac:chgData name="Knibloe, Stacey" userId="052d131a-92c2-4d04-bd95-03e9b22d3d1d" providerId="ADAL" clId="{C197C464-6128-4BB0-B980-96761EC4AF70}" dt="2023-10-31T18:49:50.308" v="923" actId="14826"/>
          <ac:picMkLst>
            <pc:docMk/>
            <pc:sldMk cId="3564691474" sldId="848"/>
            <ac:picMk id="3" creationId="{AE022E11-1C76-41AB-9D2E-AD2470FFA49D}"/>
          </ac:picMkLst>
        </pc:picChg>
      </pc:sldChg>
      <pc:sldChg chg="add del modNotesTx">
        <pc:chgData name="Knibloe, Stacey" userId="052d131a-92c2-4d04-bd95-03e9b22d3d1d" providerId="ADAL" clId="{C197C464-6128-4BB0-B980-96761EC4AF70}" dt="2023-10-31T16:36:21.648" v="491" actId="20577"/>
        <pc:sldMkLst>
          <pc:docMk/>
          <pc:sldMk cId="365370116" sldId="855"/>
        </pc:sldMkLst>
      </pc:sldChg>
      <pc:sldChg chg="add del">
        <pc:chgData name="Knibloe, Stacey" userId="052d131a-92c2-4d04-bd95-03e9b22d3d1d" providerId="ADAL" clId="{C197C464-6128-4BB0-B980-96761EC4AF70}" dt="2023-10-31T16:36:00.828" v="460" actId="47"/>
        <pc:sldMkLst>
          <pc:docMk/>
          <pc:sldMk cId="954159664" sldId="858"/>
        </pc:sldMkLst>
      </pc:sldChg>
      <pc:sldChg chg="addSp delSp modSp mod modNotesTx">
        <pc:chgData name="Knibloe, Stacey" userId="052d131a-92c2-4d04-bd95-03e9b22d3d1d" providerId="ADAL" clId="{C197C464-6128-4BB0-B980-96761EC4AF70}" dt="2023-10-31T15:27:38.791" v="248" actId="33524"/>
        <pc:sldMkLst>
          <pc:docMk/>
          <pc:sldMk cId="3373604176" sldId="864"/>
        </pc:sldMkLst>
        <pc:picChg chg="add mod">
          <ac:chgData name="Knibloe, Stacey" userId="052d131a-92c2-4d04-bd95-03e9b22d3d1d" providerId="ADAL" clId="{C197C464-6128-4BB0-B980-96761EC4AF70}" dt="2023-10-31T15:27:32.020" v="246" actId="1076"/>
          <ac:picMkLst>
            <pc:docMk/>
            <pc:sldMk cId="3373604176" sldId="864"/>
            <ac:picMk id="3" creationId="{47690F1D-B3EE-3D1F-B0DB-29CE13E983E2}"/>
          </ac:picMkLst>
        </pc:picChg>
        <pc:picChg chg="add mod">
          <ac:chgData name="Knibloe, Stacey" userId="052d131a-92c2-4d04-bd95-03e9b22d3d1d" providerId="ADAL" clId="{C197C464-6128-4BB0-B980-96761EC4AF70}" dt="2023-10-31T15:27:34.221" v="247" actId="1076"/>
          <ac:picMkLst>
            <pc:docMk/>
            <pc:sldMk cId="3373604176" sldId="864"/>
            <ac:picMk id="5" creationId="{B973157A-134D-2E76-1AAE-8CD920B07413}"/>
          </ac:picMkLst>
        </pc:picChg>
        <pc:picChg chg="del mod">
          <ac:chgData name="Knibloe, Stacey" userId="052d131a-92c2-4d04-bd95-03e9b22d3d1d" providerId="ADAL" clId="{C197C464-6128-4BB0-B980-96761EC4AF70}" dt="2023-10-31T15:27:18.897" v="242" actId="478"/>
          <ac:picMkLst>
            <pc:docMk/>
            <pc:sldMk cId="3373604176" sldId="864"/>
            <ac:picMk id="61" creationId="{D15B525A-2441-9640-B02B-328CAE987D63}"/>
          </ac:picMkLst>
        </pc:picChg>
        <pc:picChg chg="del mod">
          <ac:chgData name="Knibloe, Stacey" userId="052d131a-92c2-4d04-bd95-03e9b22d3d1d" providerId="ADAL" clId="{C197C464-6128-4BB0-B980-96761EC4AF70}" dt="2023-10-31T15:27:20.625" v="243" actId="478"/>
          <ac:picMkLst>
            <pc:docMk/>
            <pc:sldMk cId="3373604176" sldId="864"/>
            <ac:picMk id="63" creationId="{C7D8C565-C90D-D743-836A-5684F372FD03}"/>
          </ac:picMkLst>
        </pc:picChg>
        <pc:picChg chg="del mod">
          <ac:chgData name="Knibloe, Stacey" userId="052d131a-92c2-4d04-bd95-03e9b22d3d1d" providerId="ADAL" clId="{C197C464-6128-4BB0-B980-96761EC4AF70}" dt="2023-10-31T15:26:13.882" v="234" actId="21"/>
          <ac:picMkLst>
            <pc:docMk/>
            <pc:sldMk cId="3373604176" sldId="864"/>
            <ac:picMk id="65" creationId="{FCABBE81-74B9-8640-80BF-AD915D6DF437}"/>
          </ac:picMkLst>
        </pc:picChg>
        <pc:picChg chg="mod">
          <ac:chgData name="Knibloe, Stacey" userId="052d131a-92c2-4d04-bd95-03e9b22d3d1d" providerId="ADAL" clId="{C197C464-6128-4BB0-B980-96761EC4AF70}" dt="2023-10-31T15:27:29.080" v="245" actId="1076"/>
          <ac:picMkLst>
            <pc:docMk/>
            <pc:sldMk cId="3373604176" sldId="864"/>
            <ac:picMk id="67" creationId="{E70B2E15-D635-6B41-AE91-506EE2B9C753}"/>
          </ac:picMkLst>
        </pc:picChg>
      </pc:sldChg>
      <pc:sldChg chg="modSp mod modNotesTx">
        <pc:chgData name="Knibloe, Stacey" userId="052d131a-92c2-4d04-bd95-03e9b22d3d1d" providerId="ADAL" clId="{C197C464-6128-4BB0-B980-96761EC4AF70}" dt="2023-10-31T16:35:18.334" v="457" actId="1035"/>
        <pc:sldMkLst>
          <pc:docMk/>
          <pc:sldMk cId="2676280197" sldId="867"/>
        </pc:sldMkLst>
        <pc:spChg chg="mod">
          <ac:chgData name="Knibloe, Stacey" userId="052d131a-92c2-4d04-bd95-03e9b22d3d1d" providerId="ADAL" clId="{C197C464-6128-4BB0-B980-96761EC4AF70}" dt="2023-10-31T15:29:21.879" v="277" actId="20577"/>
          <ac:spMkLst>
            <pc:docMk/>
            <pc:sldMk cId="2676280197" sldId="867"/>
            <ac:spMk id="18" creationId="{08F8FF63-FBDC-274F-A147-4B199C9576AE}"/>
          </ac:spMkLst>
        </pc:spChg>
        <pc:spChg chg="mod">
          <ac:chgData name="Knibloe, Stacey" userId="052d131a-92c2-4d04-bd95-03e9b22d3d1d" providerId="ADAL" clId="{C197C464-6128-4BB0-B980-96761EC4AF70}" dt="2023-10-31T16:35:18.334" v="457" actId="1035"/>
          <ac:spMkLst>
            <pc:docMk/>
            <pc:sldMk cId="2676280197" sldId="867"/>
            <ac:spMk id="19" creationId="{BE7255EB-278B-304A-AE27-66717E7CEE85}"/>
          </ac:spMkLst>
        </pc:spChg>
        <pc:picChg chg="mod">
          <ac:chgData name="Knibloe, Stacey" userId="052d131a-92c2-4d04-bd95-03e9b22d3d1d" providerId="ADAL" clId="{C197C464-6128-4BB0-B980-96761EC4AF70}" dt="2023-10-31T16:35:18.334" v="457" actId="1035"/>
          <ac:picMkLst>
            <pc:docMk/>
            <pc:sldMk cId="2676280197" sldId="867"/>
            <ac:picMk id="4" creationId="{B71B7646-3656-452C-8A81-F8A2ADE3DFA0}"/>
          </ac:picMkLst>
        </pc:picChg>
        <pc:picChg chg="mod">
          <ac:chgData name="Knibloe, Stacey" userId="052d131a-92c2-4d04-bd95-03e9b22d3d1d" providerId="ADAL" clId="{C197C464-6128-4BB0-B980-96761EC4AF70}" dt="2023-10-31T15:30:26.083" v="278" actId="14826"/>
          <ac:picMkLst>
            <pc:docMk/>
            <pc:sldMk cId="2676280197" sldId="867"/>
            <ac:picMk id="6" creationId="{0BBB69C6-0628-496B-B316-7376D29B5FFC}"/>
          </ac:picMkLst>
        </pc:picChg>
      </pc:sldChg>
      <pc:sldChg chg="delSp modSp mod modNotesTx">
        <pc:chgData name="Knibloe, Stacey" userId="052d131a-92c2-4d04-bd95-03e9b22d3d1d" providerId="ADAL" clId="{C197C464-6128-4BB0-B980-96761EC4AF70}" dt="2023-10-31T15:18:46.075" v="145" actId="478"/>
        <pc:sldMkLst>
          <pc:docMk/>
          <pc:sldMk cId="1276555091" sldId="870"/>
        </pc:sldMkLst>
        <pc:picChg chg="mod">
          <ac:chgData name="Knibloe, Stacey" userId="052d131a-92c2-4d04-bd95-03e9b22d3d1d" providerId="ADAL" clId="{C197C464-6128-4BB0-B980-96761EC4AF70}" dt="2023-10-31T15:18:42.677" v="144" actId="1035"/>
          <ac:picMkLst>
            <pc:docMk/>
            <pc:sldMk cId="1276555091" sldId="870"/>
            <ac:picMk id="4" creationId="{57879B92-5071-4130-8CFB-3ADC901FC0D1}"/>
          </ac:picMkLst>
        </pc:picChg>
        <pc:picChg chg="del">
          <ac:chgData name="Knibloe, Stacey" userId="052d131a-92c2-4d04-bd95-03e9b22d3d1d" providerId="ADAL" clId="{C197C464-6128-4BB0-B980-96761EC4AF70}" dt="2023-10-31T15:18:46.075" v="145" actId="478"/>
          <ac:picMkLst>
            <pc:docMk/>
            <pc:sldMk cId="1276555091" sldId="870"/>
            <ac:picMk id="7" creationId="{5DF2E88E-EA4C-40D1-81C1-D0548E07C0D7}"/>
          </ac:picMkLst>
        </pc:picChg>
      </pc:sldChg>
      <pc:sldChg chg="modSp mod modNotesTx">
        <pc:chgData name="Knibloe, Stacey" userId="052d131a-92c2-4d04-bd95-03e9b22d3d1d" providerId="ADAL" clId="{C197C464-6128-4BB0-B980-96761EC4AF70}" dt="2023-10-31T17:09:40.792" v="573" actId="6549"/>
        <pc:sldMkLst>
          <pc:docMk/>
          <pc:sldMk cId="4038357976" sldId="879"/>
        </pc:sldMkLst>
        <pc:spChg chg="mod">
          <ac:chgData name="Knibloe, Stacey" userId="052d131a-92c2-4d04-bd95-03e9b22d3d1d" providerId="ADAL" clId="{C197C464-6128-4BB0-B980-96761EC4AF70}" dt="2023-10-31T17:09:18.651" v="559" actId="20577"/>
          <ac:spMkLst>
            <pc:docMk/>
            <pc:sldMk cId="4038357976" sldId="879"/>
            <ac:spMk id="7" creationId="{B09831A3-2D2A-074C-80AD-121458C501C6}"/>
          </ac:spMkLst>
        </pc:spChg>
        <pc:spChg chg="mod">
          <ac:chgData name="Knibloe, Stacey" userId="052d131a-92c2-4d04-bd95-03e9b22d3d1d" providerId="ADAL" clId="{C197C464-6128-4BB0-B980-96761EC4AF70}" dt="2023-10-31T17:09:08.948" v="530" actId="20577"/>
          <ac:spMkLst>
            <pc:docMk/>
            <pc:sldMk cId="4038357976" sldId="879"/>
            <ac:spMk id="17" creationId="{CA2F8E52-39EC-5C47-9ECD-EADCB42E0DDE}"/>
          </ac:spMkLst>
        </pc:spChg>
        <pc:spChg chg="mod">
          <ac:chgData name="Knibloe, Stacey" userId="052d131a-92c2-4d04-bd95-03e9b22d3d1d" providerId="ADAL" clId="{C197C464-6128-4BB0-B980-96761EC4AF70}" dt="2023-10-31T17:09:22.684" v="572" actId="20577"/>
          <ac:spMkLst>
            <pc:docMk/>
            <pc:sldMk cId="4038357976" sldId="879"/>
            <ac:spMk id="20" creationId="{C08B4D5D-2308-8643-A6DE-D419C4C39EC0}"/>
          </ac:spMkLst>
        </pc:spChg>
      </pc:sldChg>
      <pc:sldChg chg="modSp mod modNotesTx">
        <pc:chgData name="Knibloe, Stacey" userId="052d131a-92c2-4d04-bd95-03e9b22d3d1d" providerId="ADAL" clId="{C197C464-6128-4BB0-B980-96761EC4AF70}" dt="2023-10-31T18:55:49.379" v="1340" actId="20577"/>
        <pc:sldMkLst>
          <pc:docMk/>
          <pc:sldMk cId="1899636873" sldId="880"/>
        </pc:sldMkLst>
        <pc:spChg chg="mod">
          <ac:chgData name="Knibloe, Stacey" userId="052d131a-92c2-4d04-bd95-03e9b22d3d1d" providerId="ADAL" clId="{C197C464-6128-4BB0-B980-96761EC4AF70}" dt="2023-10-31T18:38:45.544" v="596" actId="20577"/>
          <ac:spMkLst>
            <pc:docMk/>
            <pc:sldMk cId="1899636873" sldId="880"/>
            <ac:spMk id="6" creationId="{C4BC1634-7C37-FC47-9555-D85D5F94D198}"/>
          </ac:spMkLst>
        </pc:spChg>
        <pc:spChg chg="mod">
          <ac:chgData name="Knibloe, Stacey" userId="052d131a-92c2-4d04-bd95-03e9b22d3d1d" providerId="ADAL" clId="{C197C464-6128-4BB0-B980-96761EC4AF70}" dt="2023-10-31T18:52:19.062" v="1049" actId="20577"/>
          <ac:spMkLst>
            <pc:docMk/>
            <pc:sldMk cId="1899636873" sldId="880"/>
            <ac:spMk id="7" creationId="{D390F35E-3D5C-8247-A88D-A2AF27039FB1}"/>
          </ac:spMkLst>
        </pc:spChg>
        <pc:spChg chg="mod">
          <ac:chgData name="Knibloe, Stacey" userId="052d131a-92c2-4d04-bd95-03e9b22d3d1d" providerId="ADAL" clId="{C197C464-6128-4BB0-B980-96761EC4AF70}" dt="2023-10-31T18:53:52.034" v="1174" actId="20577"/>
          <ac:spMkLst>
            <pc:docMk/>
            <pc:sldMk cId="1899636873" sldId="880"/>
            <ac:spMk id="24" creationId="{4535DD5C-2E37-C242-A99A-5DD2D2B8A217}"/>
          </ac:spMkLst>
        </pc:spChg>
        <pc:spChg chg="mod">
          <ac:chgData name="Knibloe, Stacey" userId="052d131a-92c2-4d04-bd95-03e9b22d3d1d" providerId="ADAL" clId="{C197C464-6128-4BB0-B980-96761EC4AF70}" dt="2023-10-31T18:55:38.962" v="1310" actId="20577"/>
          <ac:spMkLst>
            <pc:docMk/>
            <pc:sldMk cId="1899636873" sldId="880"/>
            <ac:spMk id="27" creationId="{0AC010B2-3E46-7544-BBDA-C4B3210BB744}"/>
          </ac:spMkLst>
        </pc:spChg>
        <pc:grpChg chg="mod">
          <ac:chgData name="Knibloe, Stacey" userId="052d131a-92c2-4d04-bd95-03e9b22d3d1d" providerId="ADAL" clId="{C197C464-6128-4BB0-B980-96761EC4AF70}" dt="2023-10-31T18:53:59.544" v="1184" actId="1036"/>
          <ac:grpSpMkLst>
            <pc:docMk/>
            <pc:sldMk cId="1899636873" sldId="880"/>
            <ac:grpSpMk id="23" creationId="{7260046E-1DFC-2F4E-9623-D6524A91E3DE}"/>
          </ac:grpSpMkLst>
        </pc:grpChg>
      </pc:sldChg>
      <pc:sldChg chg="delSp modSp mod modNotesTx">
        <pc:chgData name="Knibloe, Stacey" userId="052d131a-92c2-4d04-bd95-03e9b22d3d1d" providerId="ADAL" clId="{C197C464-6128-4BB0-B980-96761EC4AF70}" dt="2023-10-31T19:02:47.708" v="1705" actId="20577"/>
        <pc:sldMkLst>
          <pc:docMk/>
          <pc:sldMk cId="610682619" sldId="881"/>
        </pc:sldMkLst>
        <pc:spChg chg="mod">
          <ac:chgData name="Knibloe, Stacey" userId="052d131a-92c2-4d04-bd95-03e9b22d3d1d" providerId="ADAL" clId="{C197C464-6128-4BB0-B980-96761EC4AF70}" dt="2023-10-31T18:38:51.936" v="609" actId="20577"/>
          <ac:spMkLst>
            <pc:docMk/>
            <pc:sldMk cId="610682619" sldId="881"/>
            <ac:spMk id="6" creationId="{C4BC1634-7C37-FC47-9555-D85D5F94D198}"/>
          </ac:spMkLst>
        </pc:spChg>
        <pc:spChg chg="mod">
          <ac:chgData name="Knibloe, Stacey" userId="052d131a-92c2-4d04-bd95-03e9b22d3d1d" providerId="ADAL" clId="{C197C464-6128-4BB0-B980-96761EC4AF70}" dt="2023-10-31T19:01:51.535" v="1626" actId="313"/>
          <ac:spMkLst>
            <pc:docMk/>
            <pc:sldMk cId="610682619" sldId="881"/>
            <ac:spMk id="7" creationId="{D390F35E-3D5C-8247-A88D-A2AF27039FB1}"/>
          </ac:spMkLst>
        </pc:spChg>
        <pc:spChg chg="mod">
          <ac:chgData name="Knibloe, Stacey" userId="052d131a-92c2-4d04-bd95-03e9b22d3d1d" providerId="ADAL" clId="{C197C464-6128-4BB0-B980-96761EC4AF70}" dt="2023-10-31T19:02:47.708" v="1705" actId="20577"/>
          <ac:spMkLst>
            <pc:docMk/>
            <pc:sldMk cId="610682619" sldId="881"/>
            <ac:spMk id="24" creationId="{4535DD5C-2E37-C242-A99A-5DD2D2B8A217}"/>
          </ac:spMkLst>
        </pc:spChg>
        <pc:spChg chg="del topLvl">
          <ac:chgData name="Knibloe, Stacey" userId="052d131a-92c2-4d04-bd95-03e9b22d3d1d" providerId="ADAL" clId="{C197C464-6128-4BB0-B980-96761EC4AF70}" dt="2023-10-31T18:59:20.175" v="1411" actId="478"/>
          <ac:spMkLst>
            <pc:docMk/>
            <pc:sldMk cId="610682619" sldId="881"/>
            <ac:spMk id="27" creationId="{0AC010B2-3E46-7544-BBDA-C4B3210BB744}"/>
          </ac:spMkLst>
        </pc:spChg>
        <pc:grpChg chg="mod">
          <ac:chgData name="Knibloe, Stacey" userId="052d131a-92c2-4d04-bd95-03e9b22d3d1d" providerId="ADAL" clId="{C197C464-6128-4BB0-B980-96761EC4AF70}" dt="2023-10-31T19:01:49.272" v="1625" actId="1035"/>
          <ac:grpSpMkLst>
            <pc:docMk/>
            <pc:sldMk cId="610682619" sldId="881"/>
            <ac:grpSpMk id="12" creationId="{7484B315-6AA0-0A4E-A1E4-768C7E907A55}"/>
          </ac:grpSpMkLst>
        </pc:grpChg>
        <pc:grpChg chg="mod">
          <ac:chgData name="Knibloe, Stacey" userId="052d131a-92c2-4d04-bd95-03e9b22d3d1d" providerId="ADAL" clId="{C197C464-6128-4BB0-B980-96761EC4AF70}" dt="2023-10-31T19:01:46.728" v="1618" actId="1076"/>
          <ac:grpSpMkLst>
            <pc:docMk/>
            <pc:sldMk cId="610682619" sldId="881"/>
            <ac:grpSpMk id="23" creationId="{7260046E-1DFC-2F4E-9623-D6524A91E3DE}"/>
          </ac:grpSpMkLst>
        </pc:grpChg>
        <pc:grpChg chg="del">
          <ac:chgData name="Knibloe, Stacey" userId="052d131a-92c2-4d04-bd95-03e9b22d3d1d" providerId="ADAL" clId="{C197C464-6128-4BB0-B980-96761EC4AF70}" dt="2023-10-31T18:59:20.175" v="1411" actId="478"/>
          <ac:grpSpMkLst>
            <pc:docMk/>
            <pc:sldMk cId="610682619" sldId="881"/>
            <ac:grpSpMk id="26" creationId="{216587FF-603D-2243-82BE-C954BDBA6358}"/>
          </ac:grpSpMkLst>
        </pc:grpChg>
        <pc:cxnChg chg="mod">
          <ac:chgData name="Knibloe, Stacey" userId="052d131a-92c2-4d04-bd95-03e9b22d3d1d" providerId="ADAL" clId="{C197C464-6128-4BB0-B980-96761EC4AF70}" dt="2023-10-31T19:01:41.292" v="1615" actId="20578"/>
          <ac:cxnSpMkLst>
            <pc:docMk/>
            <pc:sldMk cId="610682619" sldId="881"/>
            <ac:cxnSpMk id="9" creationId="{59BE25DB-0A88-194F-A4D9-CAED66328007}"/>
          </ac:cxnSpMkLst>
        </pc:cxnChg>
        <pc:cxnChg chg="mod">
          <ac:chgData name="Knibloe, Stacey" userId="052d131a-92c2-4d04-bd95-03e9b22d3d1d" providerId="ADAL" clId="{C197C464-6128-4BB0-B980-96761EC4AF70}" dt="2023-10-31T19:01:41.292" v="1615" actId="20578"/>
          <ac:cxnSpMkLst>
            <pc:docMk/>
            <pc:sldMk cId="610682619" sldId="881"/>
            <ac:cxnSpMk id="25" creationId="{F4649600-68D4-7B40-BFA7-5634CCFD84EF}"/>
          </ac:cxnSpMkLst>
        </pc:cxnChg>
        <pc:cxnChg chg="del topLvl">
          <ac:chgData name="Knibloe, Stacey" userId="052d131a-92c2-4d04-bd95-03e9b22d3d1d" providerId="ADAL" clId="{C197C464-6128-4BB0-B980-96761EC4AF70}" dt="2023-10-31T18:59:22.269" v="1412" actId="478"/>
          <ac:cxnSpMkLst>
            <pc:docMk/>
            <pc:sldMk cId="610682619" sldId="881"/>
            <ac:cxnSpMk id="28" creationId="{41FBC21A-821C-5445-BEF0-775BF5FDD082}"/>
          </ac:cxnSpMkLst>
        </pc:cxnChg>
      </pc:sldChg>
      <pc:sldChg chg="modSp mod">
        <pc:chgData name="Knibloe, Stacey" userId="052d131a-92c2-4d04-bd95-03e9b22d3d1d" providerId="ADAL" clId="{C197C464-6128-4BB0-B980-96761EC4AF70}" dt="2023-10-31T19:04:43.932" v="1724" actId="14100"/>
        <pc:sldMkLst>
          <pc:docMk/>
          <pc:sldMk cId="2139188860" sldId="891"/>
        </pc:sldMkLst>
        <pc:spChg chg="mod">
          <ac:chgData name="Knibloe, Stacey" userId="052d131a-92c2-4d04-bd95-03e9b22d3d1d" providerId="ADAL" clId="{C197C464-6128-4BB0-B980-96761EC4AF70}" dt="2023-10-31T19:04:23.954" v="1719" actId="1035"/>
          <ac:spMkLst>
            <pc:docMk/>
            <pc:sldMk cId="2139188860" sldId="891"/>
            <ac:spMk id="38" creationId="{CB077132-5A48-7149-AB93-5E8759CD6538}"/>
          </ac:spMkLst>
        </pc:spChg>
        <pc:spChg chg="mod">
          <ac:chgData name="Knibloe, Stacey" userId="052d131a-92c2-4d04-bd95-03e9b22d3d1d" providerId="ADAL" clId="{C197C464-6128-4BB0-B980-96761EC4AF70}" dt="2023-10-31T19:04:43.932" v="1724" actId="14100"/>
          <ac:spMkLst>
            <pc:docMk/>
            <pc:sldMk cId="2139188860" sldId="891"/>
            <ac:spMk id="48" creationId="{E3E12B02-8255-194D-BB52-2509A84C028E}"/>
          </ac:spMkLst>
        </pc:spChg>
        <pc:spChg chg="mod">
          <ac:chgData name="Knibloe, Stacey" userId="052d131a-92c2-4d04-bd95-03e9b22d3d1d" providerId="ADAL" clId="{C197C464-6128-4BB0-B980-96761EC4AF70}" dt="2023-10-31T19:04:38.239" v="1722" actId="1076"/>
          <ac:spMkLst>
            <pc:docMk/>
            <pc:sldMk cId="2139188860" sldId="891"/>
            <ac:spMk id="49" creationId="{611D8563-43FF-4541-AFF6-110A9B603945}"/>
          </ac:spMkLst>
        </pc:spChg>
        <pc:picChg chg="mod">
          <ac:chgData name="Knibloe, Stacey" userId="052d131a-92c2-4d04-bd95-03e9b22d3d1d" providerId="ADAL" clId="{C197C464-6128-4BB0-B980-96761EC4AF70}" dt="2023-10-31T19:04:33.384" v="1721" actId="1076"/>
          <ac:picMkLst>
            <pc:docMk/>
            <pc:sldMk cId="2139188860" sldId="891"/>
            <ac:picMk id="14" creationId="{E8944D43-D91C-844A-8FF1-6589A46F4C33}"/>
          </ac:picMkLst>
        </pc:picChg>
      </pc:sldChg>
      <pc:sldChg chg="modSp mod">
        <pc:chgData name="Knibloe, Stacey" userId="052d131a-92c2-4d04-bd95-03e9b22d3d1d" providerId="ADAL" clId="{C197C464-6128-4BB0-B980-96761EC4AF70}" dt="2023-10-31T19:08:04.688" v="1729" actId="14826"/>
        <pc:sldMkLst>
          <pc:docMk/>
          <pc:sldMk cId="1312670522" sldId="896"/>
        </pc:sldMkLst>
        <pc:picChg chg="mod">
          <ac:chgData name="Knibloe, Stacey" userId="052d131a-92c2-4d04-bd95-03e9b22d3d1d" providerId="ADAL" clId="{C197C464-6128-4BB0-B980-96761EC4AF70}" dt="2023-10-31T19:07:26.722" v="1727" actId="14100"/>
          <ac:picMkLst>
            <pc:docMk/>
            <pc:sldMk cId="1312670522" sldId="896"/>
            <ac:picMk id="13" creationId="{890303D6-4F0D-6A45-AAD3-6C86DE367BC9}"/>
          </ac:picMkLst>
        </pc:picChg>
        <pc:picChg chg="mod">
          <ac:chgData name="Knibloe, Stacey" userId="052d131a-92c2-4d04-bd95-03e9b22d3d1d" providerId="ADAL" clId="{C197C464-6128-4BB0-B980-96761EC4AF70}" dt="2023-10-31T19:08:04.688" v="1729" actId="14826"/>
          <ac:picMkLst>
            <pc:docMk/>
            <pc:sldMk cId="1312670522" sldId="896"/>
            <ac:picMk id="14" creationId="{59D4E5F7-A37D-BC4C-A692-738438FE9D68}"/>
          </ac:picMkLst>
        </pc:picChg>
      </pc:sldChg>
      <pc:sldChg chg="modSp mod">
        <pc:chgData name="Knibloe, Stacey" userId="052d131a-92c2-4d04-bd95-03e9b22d3d1d" providerId="ADAL" clId="{C197C464-6128-4BB0-B980-96761EC4AF70}" dt="2023-10-31T19:12:15.677" v="1733" actId="14826"/>
        <pc:sldMkLst>
          <pc:docMk/>
          <pc:sldMk cId="2704608170" sldId="897"/>
        </pc:sldMkLst>
        <pc:picChg chg="mod">
          <ac:chgData name="Knibloe, Stacey" userId="052d131a-92c2-4d04-bd95-03e9b22d3d1d" providerId="ADAL" clId="{C197C464-6128-4BB0-B980-96761EC4AF70}" dt="2023-10-31T19:11:10.267" v="1731" actId="14100"/>
          <ac:picMkLst>
            <pc:docMk/>
            <pc:sldMk cId="2704608170" sldId="897"/>
            <ac:picMk id="3" creationId="{2B0A3CFD-5581-C74A-8154-1BC0FFE13B0C}"/>
          </ac:picMkLst>
        </pc:picChg>
        <pc:picChg chg="mod">
          <ac:chgData name="Knibloe, Stacey" userId="052d131a-92c2-4d04-bd95-03e9b22d3d1d" providerId="ADAL" clId="{C197C464-6128-4BB0-B980-96761EC4AF70}" dt="2023-10-31T19:11:49.646" v="1732" actId="14826"/>
          <ac:picMkLst>
            <pc:docMk/>
            <pc:sldMk cId="2704608170" sldId="897"/>
            <ac:picMk id="10" creationId="{74065929-2B86-904C-9A30-6F8157B59A7B}"/>
          </ac:picMkLst>
        </pc:picChg>
        <pc:picChg chg="mod">
          <ac:chgData name="Knibloe, Stacey" userId="052d131a-92c2-4d04-bd95-03e9b22d3d1d" providerId="ADAL" clId="{C197C464-6128-4BB0-B980-96761EC4AF70}" dt="2023-10-31T19:12:15.677" v="1733" actId="14826"/>
          <ac:picMkLst>
            <pc:docMk/>
            <pc:sldMk cId="2704608170" sldId="897"/>
            <ac:picMk id="12" creationId="{9C4DF4BD-756F-5E46-8DE1-10D1EA627977}"/>
          </ac:picMkLst>
        </pc:picChg>
      </pc:sldChg>
      <pc:sldChg chg="modSp mod">
        <pc:chgData name="Knibloe, Stacey" userId="052d131a-92c2-4d04-bd95-03e9b22d3d1d" providerId="ADAL" clId="{C197C464-6128-4BB0-B980-96761EC4AF70}" dt="2023-10-31T15:24:15.179" v="231" actId="20577"/>
        <pc:sldMkLst>
          <pc:docMk/>
          <pc:sldMk cId="3421960744" sldId="905"/>
        </pc:sldMkLst>
        <pc:spChg chg="mod">
          <ac:chgData name="Knibloe, Stacey" userId="052d131a-92c2-4d04-bd95-03e9b22d3d1d" providerId="ADAL" clId="{C197C464-6128-4BB0-B980-96761EC4AF70}" dt="2023-10-31T15:24:15.179" v="231" actId="20577"/>
          <ac:spMkLst>
            <pc:docMk/>
            <pc:sldMk cId="3421960744" sldId="905"/>
            <ac:spMk id="19" creationId="{AA00C334-AD23-BD43-AB7A-CBDCBECBC733}"/>
          </ac:spMkLst>
        </pc:spChg>
        <pc:picChg chg="mod">
          <ac:chgData name="Knibloe, Stacey" userId="052d131a-92c2-4d04-bd95-03e9b22d3d1d" providerId="ADAL" clId="{C197C464-6128-4BB0-B980-96761EC4AF70}" dt="2023-10-31T15:22:24.904" v="173" actId="1036"/>
          <ac:picMkLst>
            <pc:docMk/>
            <pc:sldMk cId="3421960744" sldId="905"/>
            <ac:picMk id="4" creationId="{BCAC58C6-5A22-4405-8C30-E79BB36D927D}"/>
          </ac:picMkLst>
        </pc:picChg>
        <pc:picChg chg="mod">
          <ac:chgData name="Knibloe, Stacey" userId="052d131a-92c2-4d04-bd95-03e9b22d3d1d" providerId="ADAL" clId="{C197C464-6128-4BB0-B980-96761EC4AF70}" dt="2023-10-31T15:22:24.904" v="173" actId="1036"/>
          <ac:picMkLst>
            <pc:docMk/>
            <pc:sldMk cId="3421960744" sldId="905"/>
            <ac:picMk id="7" creationId="{FDD7777F-16A1-4834-BAB0-C5064C9FB570}"/>
          </ac:picMkLst>
        </pc:picChg>
        <pc:picChg chg="mod">
          <ac:chgData name="Knibloe, Stacey" userId="052d131a-92c2-4d04-bd95-03e9b22d3d1d" providerId="ADAL" clId="{C197C464-6128-4BB0-B980-96761EC4AF70}" dt="2023-10-31T15:22:24.904" v="173" actId="1036"/>
          <ac:picMkLst>
            <pc:docMk/>
            <pc:sldMk cId="3421960744" sldId="905"/>
            <ac:picMk id="12" creationId="{91DD0261-61A3-4975-9E46-18BCD9406290}"/>
          </ac:picMkLst>
        </pc:picChg>
      </pc:sldChg>
      <pc:sldChg chg="modSp mod">
        <pc:chgData name="Knibloe, Stacey" userId="052d131a-92c2-4d04-bd95-03e9b22d3d1d" providerId="ADAL" clId="{C197C464-6128-4BB0-B980-96761EC4AF70}" dt="2023-10-31T19:17:10.750" v="1753" actId="108"/>
        <pc:sldMkLst>
          <pc:docMk/>
          <pc:sldMk cId="3775164793" sldId="907"/>
        </pc:sldMkLst>
        <pc:spChg chg="mod">
          <ac:chgData name="Knibloe, Stacey" userId="052d131a-92c2-4d04-bd95-03e9b22d3d1d" providerId="ADAL" clId="{C197C464-6128-4BB0-B980-96761EC4AF70}" dt="2023-10-31T19:15:23.605" v="1740" actId="1076"/>
          <ac:spMkLst>
            <pc:docMk/>
            <pc:sldMk cId="3775164793" sldId="907"/>
            <ac:spMk id="27" creationId="{667F8BA0-73B6-2945-A97A-DA5D684F796C}"/>
          </ac:spMkLst>
        </pc:spChg>
        <pc:spChg chg="mod">
          <ac:chgData name="Knibloe, Stacey" userId="052d131a-92c2-4d04-bd95-03e9b22d3d1d" providerId="ADAL" clId="{C197C464-6128-4BB0-B980-96761EC4AF70}" dt="2023-10-31T19:15:51.257" v="1745" actId="14100"/>
          <ac:spMkLst>
            <pc:docMk/>
            <pc:sldMk cId="3775164793" sldId="907"/>
            <ac:spMk id="28" creationId="{F0CCD6DE-2890-524F-BE2C-8DF41E48C07C}"/>
          </ac:spMkLst>
        </pc:spChg>
        <pc:picChg chg="mod">
          <ac:chgData name="Knibloe, Stacey" userId="052d131a-92c2-4d04-bd95-03e9b22d3d1d" providerId="ADAL" clId="{C197C464-6128-4BB0-B980-96761EC4AF70}" dt="2023-10-31T19:14:53.967" v="1736" actId="14100"/>
          <ac:picMkLst>
            <pc:docMk/>
            <pc:sldMk cId="3775164793" sldId="907"/>
            <ac:picMk id="3" creationId="{E4CA9EF5-CF14-FB46-BBB6-681056E2C2F2}"/>
          </ac:picMkLst>
        </pc:picChg>
        <pc:picChg chg="mod">
          <ac:chgData name="Knibloe, Stacey" userId="052d131a-92c2-4d04-bd95-03e9b22d3d1d" providerId="ADAL" clId="{C197C464-6128-4BB0-B980-96761EC4AF70}" dt="2023-10-31T19:17:10.750" v="1753" actId="108"/>
          <ac:picMkLst>
            <pc:docMk/>
            <pc:sldMk cId="3775164793" sldId="907"/>
            <ac:picMk id="7" creationId="{1DB2FE16-D2AA-3946-BE50-FBF9D33A3735}"/>
          </ac:picMkLst>
        </pc:picChg>
        <pc:picChg chg="mod">
          <ac:chgData name="Knibloe, Stacey" userId="052d131a-92c2-4d04-bd95-03e9b22d3d1d" providerId="ADAL" clId="{C197C464-6128-4BB0-B980-96761EC4AF70}" dt="2023-10-31T19:14:59.656" v="1737" actId="1076"/>
          <ac:picMkLst>
            <pc:docMk/>
            <pc:sldMk cId="3775164793" sldId="907"/>
            <ac:picMk id="11" creationId="{25C1F2C2-4155-0143-93A1-9F0E7884FDEA}"/>
          </ac:picMkLst>
        </pc:picChg>
        <pc:cxnChg chg="mod">
          <ac:chgData name="Knibloe, Stacey" userId="052d131a-92c2-4d04-bd95-03e9b22d3d1d" providerId="ADAL" clId="{C197C464-6128-4BB0-B980-96761EC4AF70}" dt="2023-10-31T19:15:26.354" v="1741" actId="14100"/>
          <ac:cxnSpMkLst>
            <pc:docMk/>
            <pc:sldMk cId="3775164793" sldId="907"/>
            <ac:cxnSpMk id="8" creationId="{B4AC60EF-2D2F-6343-9A0A-9A5C1BBDD4E3}"/>
          </ac:cxnSpMkLst>
        </pc:cxnChg>
        <pc:cxnChg chg="mod">
          <ac:chgData name="Knibloe, Stacey" userId="052d131a-92c2-4d04-bd95-03e9b22d3d1d" providerId="ADAL" clId="{C197C464-6128-4BB0-B980-96761EC4AF70}" dt="2023-10-31T19:15:51.257" v="1745" actId="14100"/>
          <ac:cxnSpMkLst>
            <pc:docMk/>
            <pc:sldMk cId="3775164793" sldId="907"/>
            <ac:cxnSpMk id="22" creationId="{EF5E6369-8186-DE4A-B3DC-7BAD6E2FA77A}"/>
          </ac:cxnSpMkLst>
        </pc:cxnChg>
      </pc:sldChg>
      <pc:sldChg chg="modSp mod">
        <pc:chgData name="Knibloe, Stacey" userId="052d131a-92c2-4d04-bd95-03e9b22d3d1d" providerId="ADAL" clId="{C197C464-6128-4BB0-B980-96761EC4AF70}" dt="2023-10-31T19:17:15.894" v="1754" actId="108"/>
        <pc:sldMkLst>
          <pc:docMk/>
          <pc:sldMk cId="187310504" sldId="908"/>
        </pc:sldMkLst>
        <pc:spChg chg="mod">
          <ac:chgData name="Knibloe, Stacey" userId="052d131a-92c2-4d04-bd95-03e9b22d3d1d" providerId="ADAL" clId="{C197C464-6128-4BB0-B980-96761EC4AF70}" dt="2023-10-31T19:16:40.227" v="1751" actId="14100"/>
          <ac:spMkLst>
            <pc:docMk/>
            <pc:sldMk cId="187310504" sldId="908"/>
            <ac:spMk id="21" creationId="{7A7EC4F3-8DB5-7A43-897A-275AD3D3AB86}"/>
          </ac:spMkLst>
        </pc:spChg>
        <pc:picChg chg="mod">
          <ac:chgData name="Knibloe, Stacey" userId="052d131a-92c2-4d04-bd95-03e9b22d3d1d" providerId="ADAL" clId="{C197C464-6128-4BB0-B980-96761EC4AF70}" dt="2023-10-31T19:16:51.912" v="1752" actId="14826"/>
          <ac:picMkLst>
            <pc:docMk/>
            <pc:sldMk cId="187310504" sldId="908"/>
            <ac:picMk id="3" creationId="{E4CA9EF5-CF14-FB46-BBB6-681056E2C2F2}"/>
          </ac:picMkLst>
        </pc:picChg>
        <pc:picChg chg="mod modCrop">
          <ac:chgData name="Knibloe, Stacey" userId="052d131a-92c2-4d04-bd95-03e9b22d3d1d" providerId="ADAL" clId="{C197C464-6128-4BB0-B980-96761EC4AF70}" dt="2023-10-31T19:17:15.894" v="1754" actId="108"/>
          <ac:picMkLst>
            <pc:docMk/>
            <pc:sldMk cId="187310504" sldId="908"/>
            <ac:picMk id="7" creationId="{65FECFDA-A7D2-BD47-A4F0-452D78E3285E}"/>
          </ac:picMkLst>
        </pc:picChg>
        <pc:cxnChg chg="mod">
          <ac:chgData name="Knibloe, Stacey" userId="052d131a-92c2-4d04-bd95-03e9b22d3d1d" providerId="ADAL" clId="{C197C464-6128-4BB0-B980-96761EC4AF70}" dt="2023-10-31T19:16:40.227" v="1751" actId="14100"/>
          <ac:cxnSpMkLst>
            <pc:docMk/>
            <pc:sldMk cId="187310504" sldId="908"/>
            <ac:cxnSpMk id="14" creationId="{69FBE73E-2A4A-CC40-9954-4B2BA49ED6B8}"/>
          </ac:cxnSpMkLst>
        </pc:cxnChg>
      </pc:sldChg>
      <pc:sldChg chg="modSp mod">
        <pc:chgData name="Knibloe, Stacey" userId="052d131a-92c2-4d04-bd95-03e9b22d3d1d" providerId="ADAL" clId="{C197C464-6128-4BB0-B980-96761EC4AF70}" dt="2023-10-31T19:17:34.725" v="1757" actId="1076"/>
        <pc:sldMkLst>
          <pc:docMk/>
          <pc:sldMk cId="1206221669" sldId="910"/>
        </pc:sldMkLst>
        <pc:picChg chg="mod">
          <ac:chgData name="Knibloe, Stacey" userId="052d131a-92c2-4d04-bd95-03e9b22d3d1d" providerId="ADAL" clId="{C197C464-6128-4BB0-B980-96761EC4AF70}" dt="2023-10-31T19:17:27.089" v="1755" actId="14826"/>
          <ac:picMkLst>
            <pc:docMk/>
            <pc:sldMk cId="1206221669" sldId="910"/>
            <ac:picMk id="3" creationId="{E4CA9EF5-CF14-FB46-BBB6-681056E2C2F2}"/>
          </ac:picMkLst>
        </pc:picChg>
        <pc:picChg chg="mod">
          <ac:chgData name="Knibloe, Stacey" userId="052d131a-92c2-4d04-bd95-03e9b22d3d1d" providerId="ADAL" clId="{C197C464-6128-4BB0-B980-96761EC4AF70}" dt="2023-10-31T19:17:34.725" v="1757" actId="1076"/>
          <ac:picMkLst>
            <pc:docMk/>
            <pc:sldMk cId="1206221669" sldId="910"/>
            <ac:picMk id="7" creationId="{8EC59C7C-D350-0E40-ADCF-7D9C99919DF1}"/>
          </ac:picMkLst>
        </pc:picChg>
        <pc:picChg chg="mod">
          <ac:chgData name="Knibloe, Stacey" userId="052d131a-92c2-4d04-bd95-03e9b22d3d1d" providerId="ADAL" clId="{C197C464-6128-4BB0-B980-96761EC4AF70}" dt="2023-10-31T19:17:32.683" v="1756" actId="1076"/>
          <ac:picMkLst>
            <pc:docMk/>
            <pc:sldMk cId="1206221669" sldId="910"/>
            <ac:picMk id="15" creationId="{D525AD69-596F-A147-8EFB-028D6A9E5265}"/>
          </ac:picMkLst>
        </pc:picChg>
      </pc:sldChg>
      <pc:sldChg chg="modSp mod">
        <pc:chgData name="Knibloe, Stacey" userId="052d131a-92c2-4d04-bd95-03e9b22d3d1d" providerId="ADAL" clId="{C197C464-6128-4BB0-B980-96761EC4AF70}" dt="2023-10-31T19:19:27.828" v="1761" actId="14100"/>
        <pc:sldMkLst>
          <pc:docMk/>
          <pc:sldMk cId="3906264574" sldId="911"/>
        </pc:sldMkLst>
        <pc:spChg chg="mod">
          <ac:chgData name="Knibloe, Stacey" userId="052d131a-92c2-4d04-bd95-03e9b22d3d1d" providerId="ADAL" clId="{C197C464-6128-4BB0-B980-96761EC4AF70}" dt="2023-10-31T19:19:27.828" v="1761" actId="14100"/>
          <ac:spMkLst>
            <pc:docMk/>
            <pc:sldMk cId="3906264574" sldId="911"/>
            <ac:spMk id="13" creationId="{76D4F6B9-4B8A-404E-9B70-C45059C31944}"/>
          </ac:spMkLst>
        </pc:spChg>
        <pc:picChg chg="mod">
          <ac:chgData name="Knibloe, Stacey" userId="052d131a-92c2-4d04-bd95-03e9b22d3d1d" providerId="ADAL" clId="{C197C464-6128-4BB0-B980-96761EC4AF70}" dt="2023-10-31T19:19:11.215" v="1758" actId="14826"/>
          <ac:picMkLst>
            <pc:docMk/>
            <pc:sldMk cId="3906264574" sldId="911"/>
            <ac:picMk id="3" creationId="{074E3E36-92AD-F34F-A33F-2246442E668C}"/>
          </ac:picMkLst>
        </pc:picChg>
        <pc:cxnChg chg="mod">
          <ac:chgData name="Knibloe, Stacey" userId="052d131a-92c2-4d04-bd95-03e9b22d3d1d" providerId="ADAL" clId="{C197C464-6128-4BB0-B980-96761EC4AF70}" dt="2023-10-31T19:19:27.828" v="1761" actId="14100"/>
          <ac:cxnSpMkLst>
            <pc:docMk/>
            <pc:sldMk cId="3906264574" sldId="911"/>
            <ac:cxnSpMk id="11" creationId="{71B15FD9-8ACD-E441-B0EC-8A866B2375AE}"/>
          </ac:cxnSpMkLst>
        </pc:cxnChg>
      </pc:sldChg>
      <pc:sldChg chg="add modNotesTx">
        <pc:chgData name="Knibloe, Stacey" userId="052d131a-92c2-4d04-bd95-03e9b22d3d1d" providerId="ADAL" clId="{C197C464-6128-4BB0-B980-96761EC4AF70}" dt="2023-10-31T19:27:55.665" v="1865" actId="313"/>
        <pc:sldMkLst>
          <pc:docMk/>
          <pc:sldMk cId="3316076401" sldId="983"/>
        </pc:sldMkLst>
      </pc:sldChg>
      <pc:sldChg chg="add">
        <pc:chgData name="Knibloe, Stacey" userId="052d131a-92c2-4d04-bd95-03e9b22d3d1d" providerId="ADAL" clId="{C197C464-6128-4BB0-B980-96761EC4AF70}" dt="2023-10-31T16:16:56.559" v="329"/>
        <pc:sldMkLst>
          <pc:docMk/>
          <pc:sldMk cId="3122674309" sldId="984"/>
        </pc:sldMkLst>
      </pc:sldChg>
      <pc:sldChg chg="addSp delSp modSp add mod modNotesTx">
        <pc:chgData name="Knibloe, Stacey" userId="052d131a-92c2-4d04-bd95-03e9b22d3d1d" providerId="ADAL" clId="{C197C464-6128-4BB0-B980-96761EC4AF70}" dt="2023-10-31T19:27:56.738" v="1866" actId="313"/>
        <pc:sldMkLst>
          <pc:docMk/>
          <pc:sldMk cId="975586616" sldId="985"/>
        </pc:sldMkLst>
        <pc:grpChg chg="del">
          <ac:chgData name="Knibloe, Stacey" userId="052d131a-92c2-4d04-bd95-03e9b22d3d1d" providerId="ADAL" clId="{C197C464-6128-4BB0-B980-96761EC4AF70}" dt="2023-10-31T19:21:35.629" v="1772" actId="165"/>
          <ac:grpSpMkLst>
            <pc:docMk/>
            <pc:sldMk cId="975586616" sldId="985"/>
            <ac:grpSpMk id="7" creationId="{E59448CD-06A2-0F33-DBD4-1504A549D7A0}"/>
          </ac:grpSpMkLst>
        </pc:grpChg>
        <pc:grpChg chg="add mod">
          <ac:chgData name="Knibloe, Stacey" userId="052d131a-92c2-4d04-bd95-03e9b22d3d1d" providerId="ADAL" clId="{C197C464-6128-4BB0-B980-96761EC4AF70}" dt="2023-10-31T19:21:56.575" v="1778" actId="164"/>
          <ac:grpSpMkLst>
            <pc:docMk/>
            <pc:sldMk cId="975586616" sldId="985"/>
            <ac:grpSpMk id="8" creationId="{A3B2C7F2-A915-D61A-7DC9-C1BCA4E0B968}"/>
          </ac:grpSpMkLst>
        </pc:grpChg>
        <pc:picChg chg="mod topLvl modCrop">
          <ac:chgData name="Knibloe, Stacey" userId="052d131a-92c2-4d04-bd95-03e9b22d3d1d" providerId="ADAL" clId="{C197C464-6128-4BB0-B980-96761EC4AF70}" dt="2023-10-31T19:21:56.575" v="1778" actId="164"/>
          <ac:picMkLst>
            <pc:docMk/>
            <pc:sldMk cId="975586616" sldId="985"/>
            <ac:picMk id="3" creationId="{BD301706-A991-26F9-BB57-1DAE7FB8DC67}"/>
          </ac:picMkLst>
        </pc:picChg>
        <pc:picChg chg="add mod">
          <ac:chgData name="Knibloe, Stacey" userId="052d131a-92c2-4d04-bd95-03e9b22d3d1d" providerId="ADAL" clId="{C197C464-6128-4BB0-B980-96761EC4AF70}" dt="2023-10-31T19:21:56.575" v="1778" actId="164"/>
          <ac:picMkLst>
            <pc:docMk/>
            <pc:sldMk cId="975586616" sldId="985"/>
            <ac:picMk id="5" creationId="{1331958F-42DD-B669-758D-099535B2E061}"/>
          </ac:picMkLst>
        </pc:picChg>
        <pc:picChg chg="del mod topLvl">
          <ac:chgData name="Knibloe, Stacey" userId="052d131a-92c2-4d04-bd95-03e9b22d3d1d" providerId="ADAL" clId="{C197C464-6128-4BB0-B980-96761EC4AF70}" dt="2023-10-31T19:21:39.029" v="1774" actId="478"/>
          <ac:picMkLst>
            <pc:docMk/>
            <pc:sldMk cId="975586616" sldId="985"/>
            <ac:picMk id="6" creationId="{537B9F07-0987-FC8A-1462-FA0C06894303}"/>
          </ac:picMkLst>
        </pc:picChg>
      </pc:sldChg>
      <pc:sldChg chg="addSp delSp modSp add mod modNotesTx">
        <pc:chgData name="Knibloe, Stacey" userId="052d131a-92c2-4d04-bd95-03e9b22d3d1d" providerId="ADAL" clId="{C197C464-6128-4BB0-B980-96761EC4AF70}" dt="2023-10-31T19:25:52.058" v="1825" actId="1582"/>
        <pc:sldMkLst>
          <pc:docMk/>
          <pc:sldMk cId="1631146833" sldId="986"/>
        </pc:sldMkLst>
        <pc:spChg chg="add del mod ord">
          <ac:chgData name="Knibloe, Stacey" userId="052d131a-92c2-4d04-bd95-03e9b22d3d1d" providerId="ADAL" clId="{C197C464-6128-4BB0-B980-96761EC4AF70}" dt="2023-10-31T19:25:33.046" v="1820" actId="478"/>
          <ac:spMkLst>
            <pc:docMk/>
            <pc:sldMk cId="1631146833" sldId="986"/>
            <ac:spMk id="6" creationId="{F4D4365F-7516-3613-7104-E8E1ED216403}"/>
          </ac:spMkLst>
        </pc:spChg>
        <pc:grpChg chg="add del mod">
          <ac:chgData name="Knibloe, Stacey" userId="052d131a-92c2-4d04-bd95-03e9b22d3d1d" providerId="ADAL" clId="{C197C464-6128-4BB0-B980-96761EC4AF70}" dt="2023-10-31T19:25:33.046" v="1820" actId="478"/>
          <ac:grpSpMkLst>
            <pc:docMk/>
            <pc:sldMk cId="1631146833" sldId="986"/>
            <ac:grpSpMk id="2" creationId="{201584AD-64EF-1BB8-F6B2-9003CF8DD793}"/>
          </ac:grpSpMkLst>
        </pc:grpChg>
        <pc:grpChg chg="add mod">
          <ac:chgData name="Knibloe, Stacey" userId="052d131a-92c2-4d04-bd95-03e9b22d3d1d" providerId="ADAL" clId="{C197C464-6128-4BB0-B980-96761EC4AF70}" dt="2023-10-31T19:25:45.009" v="1823" actId="1076"/>
          <ac:grpSpMkLst>
            <pc:docMk/>
            <pc:sldMk cId="1631146833" sldId="986"/>
            <ac:grpSpMk id="8" creationId="{8CB070C8-238A-D7C2-4679-1573DA4139AE}"/>
          </ac:grpSpMkLst>
        </pc:grpChg>
        <pc:picChg chg="mod ord">
          <ac:chgData name="Knibloe, Stacey" userId="052d131a-92c2-4d04-bd95-03e9b22d3d1d" providerId="ADAL" clId="{C197C464-6128-4BB0-B980-96761EC4AF70}" dt="2023-10-31T19:25:30.675" v="1819" actId="1076"/>
          <ac:picMkLst>
            <pc:docMk/>
            <pc:sldMk cId="1631146833" sldId="986"/>
            <ac:picMk id="5" creationId="{A2D89F1B-D627-AE59-C1B6-06E9B0402E52}"/>
          </ac:picMkLst>
        </pc:picChg>
        <pc:picChg chg="add mod ord">
          <ac:chgData name="Knibloe, Stacey" userId="052d131a-92c2-4d04-bd95-03e9b22d3d1d" providerId="ADAL" clId="{C197C464-6128-4BB0-B980-96761EC4AF70}" dt="2023-10-31T19:25:52.058" v="1825" actId="1582"/>
          <ac:picMkLst>
            <pc:docMk/>
            <pc:sldMk cId="1631146833" sldId="986"/>
            <ac:picMk id="7" creationId="{B8749C6E-6042-B695-C13F-528A932F8CDE}"/>
          </ac:picMkLst>
        </pc:picChg>
      </pc:sldChg>
      <pc:sldChg chg="delSp modSp add mod modNotesTx">
        <pc:chgData name="Knibloe, Stacey" userId="052d131a-92c2-4d04-bd95-03e9b22d3d1d" providerId="ADAL" clId="{C197C464-6128-4BB0-B980-96761EC4AF70}" dt="2023-10-31T19:27:50.377" v="1861" actId="313"/>
        <pc:sldMkLst>
          <pc:docMk/>
          <pc:sldMk cId="63200697" sldId="987"/>
        </pc:sldMkLst>
        <pc:spChg chg="mod">
          <ac:chgData name="Knibloe, Stacey" userId="052d131a-92c2-4d04-bd95-03e9b22d3d1d" providerId="ADAL" clId="{C197C464-6128-4BB0-B980-96761EC4AF70}" dt="2023-10-31T19:27:29.408" v="1832" actId="1076"/>
          <ac:spMkLst>
            <pc:docMk/>
            <pc:sldMk cId="63200697" sldId="987"/>
            <ac:spMk id="5" creationId="{5D96624A-A9C9-1017-2837-850CBFAC524E}"/>
          </ac:spMkLst>
        </pc:spChg>
        <pc:grpChg chg="mod topLvl">
          <ac:chgData name="Knibloe, Stacey" userId="052d131a-92c2-4d04-bd95-03e9b22d3d1d" providerId="ADAL" clId="{C197C464-6128-4BB0-B980-96761EC4AF70}" dt="2023-10-31T19:27:13.896" v="1829" actId="478"/>
          <ac:grpSpMkLst>
            <pc:docMk/>
            <pc:sldMk cId="63200697" sldId="987"/>
            <ac:grpSpMk id="8" creationId="{A4085CC2-497F-37ED-08DA-6601DA70F14A}"/>
          </ac:grpSpMkLst>
        </pc:grpChg>
        <pc:grpChg chg="del mod">
          <ac:chgData name="Knibloe, Stacey" userId="052d131a-92c2-4d04-bd95-03e9b22d3d1d" providerId="ADAL" clId="{C197C464-6128-4BB0-B980-96761EC4AF70}" dt="2023-10-31T19:27:13.896" v="1829" actId="478"/>
          <ac:grpSpMkLst>
            <pc:docMk/>
            <pc:sldMk cId="63200697" sldId="987"/>
            <ac:grpSpMk id="10" creationId="{D32A2555-92E9-CA6D-276B-93ABE03D9A0F}"/>
          </ac:grpSpMkLst>
        </pc:grpChg>
        <pc:picChg chg="mod">
          <ac:chgData name="Knibloe, Stacey" userId="052d131a-92c2-4d04-bd95-03e9b22d3d1d" providerId="ADAL" clId="{C197C464-6128-4BB0-B980-96761EC4AF70}" dt="2023-10-31T19:27:21.713" v="1831" actId="14100"/>
          <ac:picMkLst>
            <pc:docMk/>
            <pc:sldMk cId="63200697" sldId="987"/>
            <ac:picMk id="3" creationId="{39CC32A2-6E61-0BC2-588C-4404E6FE66CD}"/>
          </ac:picMkLst>
        </pc:picChg>
        <pc:picChg chg="del">
          <ac:chgData name="Knibloe, Stacey" userId="052d131a-92c2-4d04-bd95-03e9b22d3d1d" providerId="ADAL" clId="{C197C464-6128-4BB0-B980-96761EC4AF70}" dt="2023-10-31T19:26:54.425" v="1826" actId="478"/>
          <ac:picMkLst>
            <pc:docMk/>
            <pc:sldMk cId="63200697" sldId="987"/>
            <ac:picMk id="6" creationId="{615158DB-EC79-3163-73C8-71C8F257E816}"/>
          </ac:picMkLst>
        </pc:picChg>
        <pc:picChg chg="del mod topLvl">
          <ac:chgData name="Knibloe, Stacey" userId="052d131a-92c2-4d04-bd95-03e9b22d3d1d" providerId="ADAL" clId="{C197C464-6128-4BB0-B980-96761EC4AF70}" dt="2023-10-31T19:27:13.896" v="1829" actId="478"/>
          <ac:picMkLst>
            <pc:docMk/>
            <pc:sldMk cId="63200697" sldId="987"/>
            <ac:picMk id="9" creationId="{11843180-55A4-EF41-F9D4-E605BAF89F38}"/>
          </ac:picMkLst>
        </pc:picChg>
      </pc:sldChg>
      <pc:sldChg chg="add">
        <pc:chgData name="Knibloe, Stacey" userId="052d131a-92c2-4d04-bd95-03e9b22d3d1d" providerId="ADAL" clId="{C197C464-6128-4BB0-B980-96761EC4AF70}" dt="2023-10-31T16:16:56.559" v="329"/>
        <pc:sldMkLst>
          <pc:docMk/>
          <pc:sldMk cId="475030398" sldId="988"/>
        </pc:sldMkLst>
      </pc:sldChg>
      <pc:sldChg chg="addSp delSp modSp add mod modNotesTx">
        <pc:chgData name="Knibloe, Stacey" userId="052d131a-92c2-4d04-bd95-03e9b22d3d1d" providerId="ADAL" clId="{C197C464-6128-4BB0-B980-96761EC4AF70}" dt="2023-10-31T19:29:39.634" v="1887" actId="1036"/>
        <pc:sldMkLst>
          <pc:docMk/>
          <pc:sldMk cId="1457397010" sldId="989"/>
        </pc:sldMkLst>
        <pc:grpChg chg="del">
          <ac:chgData name="Knibloe, Stacey" userId="052d131a-92c2-4d04-bd95-03e9b22d3d1d" providerId="ADAL" clId="{C197C464-6128-4BB0-B980-96761EC4AF70}" dt="2023-10-31T19:28:26.491" v="1867" actId="478"/>
          <ac:grpSpMkLst>
            <pc:docMk/>
            <pc:sldMk cId="1457397010" sldId="989"/>
            <ac:grpSpMk id="9" creationId="{4690857C-F5F4-5FE3-1C46-19DEE8A1845F}"/>
          </ac:grpSpMkLst>
        </pc:grpChg>
        <pc:grpChg chg="add mod">
          <ac:chgData name="Knibloe, Stacey" userId="052d131a-92c2-4d04-bd95-03e9b22d3d1d" providerId="ADAL" clId="{C197C464-6128-4BB0-B980-96761EC4AF70}" dt="2023-10-31T19:29:39.634" v="1887" actId="1036"/>
          <ac:grpSpMkLst>
            <pc:docMk/>
            <pc:sldMk cId="1457397010" sldId="989"/>
            <ac:grpSpMk id="14" creationId="{120D041F-672B-B7C1-EB32-29C506B4804C}"/>
          </ac:grpSpMkLst>
        </pc:grpChg>
        <pc:picChg chg="del topLvl">
          <ac:chgData name="Knibloe, Stacey" userId="052d131a-92c2-4d04-bd95-03e9b22d3d1d" providerId="ADAL" clId="{C197C464-6128-4BB0-B980-96761EC4AF70}" dt="2023-10-31T19:28:26.491" v="1867" actId="478"/>
          <ac:picMkLst>
            <pc:docMk/>
            <pc:sldMk cId="1457397010" sldId="989"/>
            <ac:picMk id="2" creationId="{F0CFE7F4-0FF8-9741-7BA3-8F89002C1A03}"/>
          </ac:picMkLst>
        </pc:picChg>
        <pc:picChg chg="mod topLvl modCrop">
          <ac:chgData name="Knibloe, Stacey" userId="052d131a-92c2-4d04-bd95-03e9b22d3d1d" providerId="ADAL" clId="{C197C464-6128-4BB0-B980-96761EC4AF70}" dt="2023-10-31T19:29:37.607" v="1877" actId="164"/>
          <ac:picMkLst>
            <pc:docMk/>
            <pc:sldMk cId="1457397010" sldId="989"/>
            <ac:picMk id="3" creationId="{208FC6E8-3812-505A-4832-E170BB21BD16}"/>
          </ac:picMkLst>
        </pc:picChg>
        <pc:picChg chg="add del mod">
          <ac:chgData name="Knibloe, Stacey" userId="052d131a-92c2-4d04-bd95-03e9b22d3d1d" providerId="ADAL" clId="{C197C464-6128-4BB0-B980-96761EC4AF70}" dt="2023-10-31T19:28:43.899" v="1871" actId="478"/>
          <ac:picMkLst>
            <pc:docMk/>
            <pc:sldMk cId="1457397010" sldId="989"/>
            <ac:picMk id="11" creationId="{4AEACD8F-5C1A-8232-437B-C4EB79157305}"/>
          </ac:picMkLst>
        </pc:picChg>
        <pc:picChg chg="add mod">
          <ac:chgData name="Knibloe, Stacey" userId="052d131a-92c2-4d04-bd95-03e9b22d3d1d" providerId="ADAL" clId="{C197C464-6128-4BB0-B980-96761EC4AF70}" dt="2023-10-31T19:29:37.607" v="1877" actId="164"/>
          <ac:picMkLst>
            <pc:docMk/>
            <pc:sldMk cId="1457397010" sldId="989"/>
            <ac:picMk id="13" creationId="{BC5E3B7D-68EC-828B-F084-FE75A865B5BB}"/>
          </ac:picMkLst>
        </pc:picChg>
      </pc:sldChg>
      <pc:sldChg chg="addSp delSp modSp add mod modNotesTx">
        <pc:chgData name="Knibloe, Stacey" userId="052d131a-92c2-4d04-bd95-03e9b22d3d1d" providerId="ADAL" clId="{C197C464-6128-4BB0-B980-96761EC4AF70}" dt="2023-10-31T19:35:50.133" v="1899" actId="14100"/>
        <pc:sldMkLst>
          <pc:docMk/>
          <pc:sldMk cId="2649155380" sldId="990"/>
        </pc:sldMkLst>
        <pc:spChg chg="add mod">
          <ac:chgData name="Knibloe, Stacey" userId="052d131a-92c2-4d04-bd95-03e9b22d3d1d" providerId="ADAL" clId="{C197C464-6128-4BB0-B980-96761EC4AF70}" dt="2023-10-31T19:35:50.133" v="1899" actId="14100"/>
          <ac:spMkLst>
            <pc:docMk/>
            <pc:sldMk cId="2649155380" sldId="990"/>
            <ac:spMk id="6" creationId="{317B8D07-F2DA-0532-E191-D76E99D91142}"/>
          </ac:spMkLst>
        </pc:spChg>
        <pc:picChg chg="mod">
          <ac:chgData name="Knibloe, Stacey" userId="052d131a-92c2-4d04-bd95-03e9b22d3d1d" providerId="ADAL" clId="{C197C464-6128-4BB0-B980-96761EC4AF70}" dt="2023-10-31T19:33:53.728" v="1888" actId="14826"/>
          <ac:picMkLst>
            <pc:docMk/>
            <pc:sldMk cId="2649155380" sldId="990"/>
            <ac:picMk id="3" creationId="{15E2D123-D4A7-2108-0905-DDFBA3A9165E}"/>
          </ac:picMkLst>
        </pc:picChg>
        <pc:picChg chg="add del">
          <ac:chgData name="Knibloe, Stacey" userId="052d131a-92c2-4d04-bd95-03e9b22d3d1d" providerId="ADAL" clId="{C197C464-6128-4BB0-B980-96761EC4AF70}" dt="2023-10-31T19:35:29.979" v="1896" actId="22"/>
          <ac:picMkLst>
            <pc:docMk/>
            <pc:sldMk cId="2649155380" sldId="990"/>
            <ac:picMk id="5" creationId="{12A161AD-9465-F34C-ABCD-8852E4CD2329}"/>
          </ac:picMkLst>
        </pc:picChg>
      </pc:sldChg>
      <pc:sldChg chg="addSp delSp modSp add mod modNotesTx">
        <pc:chgData name="Knibloe, Stacey" userId="052d131a-92c2-4d04-bd95-03e9b22d3d1d" providerId="ADAL" clId="{C197C464-6128-4BB0-B980-96761EC4AF70}" dt="2023-10-31T19:35:57.666" v="1901" actId="1076"/>
        <pc:sldMkLst>
          <pc:docMk/>
          <pc:sldMk cId="3874467687" sldId="991"/>
        </pc:sldMkLst>
        <pc:spChg chg="add mod">
          <ac:chgData name="Knibloe, Stacey" userId="052d131a-92c2-4d04-bd95-03e9b22d3d1d" providerId="ADAL" clId="{C197C464-6128-4BB0-B980-96761EC4AF70}" dt="2023-10-31T19:35:57.666" v="1901" actId="1076"/>
          <ac:spMkLst>
            <pc:docMk/>
            <pc:sldMk cId="3874467687" sldId="991"/>
            <ac:spMk id="11" creationId="{DD725318-3C49-D6A4-6FC8-99292753F118}"/>
          </ac:spMkLst>
        </pc:spChg>
        <pc:grpChg chg="del">
          <ac:chgData name="Knibloe, Stacey" userId="052d131a-92c2-4d04-bd95-03e9b22d3d1d" providerId="ADAL" clId="{C197C464-6128-4BB0-B980-96761EC4AF70}" dt="2023-10-31T19:34:03.775" v="1890" actId="478"/>
          <ac:grpSpMkLst>
            <pc:docMk/>
            <pc:sldMk cId="3874467687" sldId="991"/>
            <ac:grpSpMk id="9" creationId="{EC4FBA3B-97B8-C5B7-25D7-4CACA371EF87}"/>
          </ac:grpSpMkLst>
        </pc:grpChg>
        <pc:picChg chg="del">
          <ac:chgData name="Knibloe, Stacey" userId="052d131a-92c2-4d04-bd95-03e9b22d3d1d" providerId="ADAL" clId="{C197C464-6128-4BB0-B980-96761EC4AF70}" dt="2023-10-31T19:34:01.095" v="1889" actId="478"/>
          <ac:picMkLst>
            <pc:docMk/>
            <pc:sldMk cId="3874467687" sldId="991"/>
            <ac:picMk id="5" creationId="{3D165341-ECF2-FA83-376B-A2C54583B15E}"/>
          </ac:picMkLst>
        </pc:picChg>
        <pc:picChg chg="add mod">
          <ac:chgData name="Knibloe, Stacey" userId="052d131a-92c2-4d04-bd95-03e9b22d3d1d" providerId="ADAL" clId="{C197C464-6128-4BB0-B980-96761EC4AF70}" dt="2023-10-31T19:35:09.339" v="1894" actId="108"/>
          <ac:picMkLst>
            <pc:docMk/>
            <pc:sldMk cId="3874467687" sldId="991"/>
            <ac:picMk id="10" creationId="{EF33704E-C26C-AA75-070D-2C94A7C8C5D2}"/>
          </ac:picMkLst>
        </pc:picChg>
      </pc:sldChg>
    </pc:docChg>
  </pc:docChgLst>
  <pc:docChgLst>
    <pc:chgData name="Knibloe, Stacey" userId="052d131a-92c2-4d04-bd95-03e9b22d3d1d" providerId="ADAL" clId="{FA1B9626-9263-4C82-AE57-1EDCF554FCB9}"/>
    <pc:docChg chg="">
      <pc:chgData name="Knibloe, Stacey" userId="052d131a-92c2-4d04-bd95-03e9b22d3d1d" providerId="ADAL" clId="{FA1B9626-9263-4C82-AE57-1EDCF554FCB9}" dt="2023-10-31T19:40:29.015" v="20" actId="2696"/>
      <pc:docMkLst>
        <pc:docMk/>
      </pc:docMkLst>
      <pc:sldMasterChg chg="delSldLayout">
        <pc:chgData name="Knibloe, Stacey" userId="052d131a-92c2-4d04-bd95-03e9b22d3d1d" providerId="ADAL" clId="{FA1B9626-9263-4C82-AE57-1EDCF554FCB9}" dt="2023-10-31T19:40:29.015" v="20" actId="2696"/>
        <pc:sldMasterMkLst>
          <pc:docMk/>
          <pc:sldMasterMk cId="417935107" sldId="2147483648"/>
        </pc:sldMasterMkLst>
        <pc:sldLayoutChg chg="del">
          <pc:chgData name="Knibloe, Stacey" userId="052d131a-92c2-4d04-bd95-03e9b22d3d1d" providerId="ADAL" clId="{FA1B9626-9263-4C82-AE57-1EDCF554FCB9}" dt="2023-10-31T19:40:23.968" v="14" actId="2696"/>
          <pc:sldLayoutMkLst>
            <pc:docMk/>
            <pc:sldMasterMk cId="417935107" sldId="2147483648"/>
            <pc:sldLayoutMk cId="2075893794" sldId="2147483652"/>
          </pc:sldLayoutMkLst>
        </pc:sldLayoutChg>
        <pc:sldLayoutChg chg="del">
          <pc:chgData name="Knibloe, Stacey" userId="052d131a-92c2-4d04-bd95-03e9b22d3d1d" providerId="ADAL" clId="{FA1B9626-9263-4C82-AE57-1EDCF554FCB9}" dt="2023-10-31T19:40:19.592" v="13" actId="2696"/>
          <pc:sldLayoutMkLst>
            <pc:docMk/>
            <pc:sldMasterMk cId="417935107" sldId="2147483648"/>
            <pc:sldLayoutMk cId="81115616" sldId="2147483658"/>
          </pc:sldLayoutMkLst>
        </pc:sldLayoutChg>
        <pc:sldLayoutChg chg="del">
          <pc:chgData name="Knibloe, Stacey" userId="052d131a-92c2-4d04-bd95-03e9b22d3d1d" providerId="ADAL" clId="{FA1B9626-9263-4C82-AE57-1EDCF554FCB9}" dt="2023-10-31T19:40:15.496" v="8" actId="2696"/>
          <pc:sldLayoutMkLst>
            <pc:docMk/>
            <pc:sldMasterMk cId="417935107" sldId="2147483648"/>
            <pc:sldLayoutMk cId="1587276536" sldId="2147483659"/>
          </pc:sldLayoutMkLst>
        </pc:sldLayoutChg>
        <pc:sldLayoutChg chg="del">
          <pc:chgData name="Knibloe, Stacey" userId="052d131a-92c2-4d04-bd95-03e9b22d3d1d" providerId="ADAL" clId="{FA1B9626-9263-4C82-AE57-1EDCF554FCB9}" dt="2023-10-31T19:40:25.434" v="15" actId="2696"/>
          <pc:sldLayoutMkLst>
            <pc:docMk/>
            <pc:sldMasterMk cId="417935107" sldId="2147483648"/>
            <pc:sldLayoutMk cId="476079613" sldId="2147483661"/>
          </pc:sldLayoutMkLst>
        </pc:sldLayoutChg>
        <pc:sldLayoutChg chg="del">
          <pc:chgData name="Knibloe, Stacey" userId="052d131a-92c2-4d04-bd95-03e9b22d3d1d" providerId="ADAL" clId="{FA1B9626-9263-4C82-AE57-1EDCF554FCB9}" dt="2023-10-31T19:40:28.217" v="19" actId="2696"/>
          <pc:sldLayoutMkLst>
            <pc:docMk/>
            <pc:sldMasterMk cId="417935107" sldId="2147483648"/>
            <pc:sldLayoutMk cId="29762416" sldId="2147483662"/>
          </pc:sldLayoutMkLst>
        </pc:sldLayoutChg>
        <pc:sldLayoutChg chg="del">
          <pc:chgData name="Knibloe, Stacey" userId="052d131a-92c2-4d04-bd95-03e9b22d3d1d" providerId="ADAL" clId="{FA1B9626-9263-4C82-AE57-1EDCF554FCB9}" dt="2023-10-31T19:40:29.015" v="20" actId="2696"/>
          <pc:sldLayoutMkLst>
            <pc:docMk/>
            <pc:sldMasterMk cId="417935107" sldId="2147483648"/>
            <pc:sldLayoutMk cId="1026603970" sldId="2147483663"/>
          </pc:sldLayoutMkLst>
        </pc:sldLayoutChg>
        <pc:sldLayoutChg chg="del">
          <pc:chgData name="Knibloe, Stacey" userId="052d131a-92c2-4d04-bd95-03e9b22d3d1d" providerId="ADAL" clId="{FA1B9626-9263-4C82-AE57-1EDCF554FCB9}" dt="2023-10-31T19:40:27.399" v="18" actId="2696"/>
          <pc:sldLayoutMkLst>
            <pc:docMk/>
            <pc:sldMasterMk cId="417935107" sldId="2147483648"/>
            <pc:sldLayoutMk cId="862225546" sldId="2147483664"/>
          </pc:sldLayoutMkLst>
        </pc:sldLayoutChg>
        <pc:sldLayoutChg chg="del">
          <pc:chgData name="Knibloe, Stacey" userId="052d131a-92c2-4d04-bd95-03e9b22d3d1d" providerId="ADAL" clId="{FA1B9626-9263-4C82-AE57-1EDCF554FCB9}" dt="2023-10-31T19:40:26.776" v="17" actId="2696"/>
          <pc:sldLayoutMkLst>
            <pc:docMk/>
            <pc:sldMasterMk cId="417935107" sldId="2147483648"/>
            <pc:sldLayoutMk cId="0" sldId="2147483667"/>
          </pc:sldLayoutMkLst>
        </pc:sldLayoutChg>
        <pc:sldLayoutChg chg="del">
          <pc:chgData name="Knibloe, Stacey" userId="052d131a-92c2-4d04-bd95-03e9b22d3d1d" providerId="ADAL" clId="{FA1B9626-9263-4C82-AE57-1EDCF554FCB9}" dt="2023-10-31T19:40:26.115" v="16" actId="2696"/>
          <pc:sldLayoutMkLst>
            <pc:docMk/>
            <pc:sldMasterMk cId="417935107" sldId="2147483648"/>
            <pc:sldLayoutMk cId="0" sldId="2147483668"/>
          </pc:sldLayoutMkLst>
        </pc:sldLayoutChg>
        <pc:sldLayoutChg chg="del">
          <pc:chgData name="Knibloe, Stacey" userId="052d131a-92c2-4d04-bd95-03e9b22d3d1d" providerId="ADAL" clId="{FA1B9626-9263-4C82-AE57-1EDCF554FCB9}" dt="2023-10-31T19:40:10.312" v="4" actId="2696"/>
          <pc:sldLayoutMkLst>
            <pc:docMk/>
            <pc:sldMasterMk cId="417935107" sldId="2147483648"/>
            <pc:sldLayoutMk cId="0" sldId="2147483669"/>
          </pc:sldLayoutMkLst>
        </pc:sldLayoutChg>
        <pc:sldLayoutChg chg="del">
          <pc:chgData name="Knibloe, Stacey" userId="052d131a-92c2-4d04-bd95-03e9b22d3d1d" providerId="ADAL" clId="{FA1B9626-9263-4C82-AE57-1EDCF554FCB9}" dt="2023-10-31T19:40:05.975" v="2" actId="2696"/>
          <pc:sldLayoutMkLst>
            <pc:docMk/>
            <pc:sldMasterMk cId="417935107" sldId="2147483648"/>
            <pc:sldLayoutMk cId="0" sldId="2147483670"/>
          </pc:sldLayoutMkLst>
        </pc:sldLayoutChg>
        <pc:sldLayoutChg chg="del">
          <pc:chgData name="Knibloe, Stacey" userId="052d131a-92c2-4d04-bd95-03e9b22d3d1d" providerId="ADAL" clId="{FA1B9626-9263-4C82-AE57-1EDCF554FCB9}" dt="2023-10-31T19:40:11.703" v="5" actId="2696"/>
          <pc:sldLayoutMkLst>
            <pc:docMk/>
            <pc:sldMasterMk cId="417935107" sldId="2147483648"/>
            <pc:sldLayoutMk cId="0" sldId="2147483671"/>
          </pc:sldLayoutMkLst>
        </pc:sldLayoutChg>
        <pc:sldLayoutChg chg="del">
          <pc:chgData name="Knibloe, Stacey" userId="052d131a-92c2-4d04-bd95-03e9b22d3d1d" providerId="ADAL" clId="{FA1B9626-9263-4C82-AE57-1EDCF554FCB9}" dt="2023-10-31T19:40:14.790" v="7" actId="2696"/>
          <pc:sldLayoutMkLst>
            <pc:docMk/>
            <pc:sldMasterMk cId="417935107" sldId="2147483648"/>
            <pc:sldLayoutMk cId="0" sldId="2147483672"/>
          </pc:sldLayoutMkLst>
        </pc:sldLayoutChg>
        <pc:sldLayoutChg chg="del">
          <pc:chgData name="Knibloe, Stacey" userId="052d131a-92c2-4d04-bd95-03e9b22d3d1d" providerId="ADAL" clId="{FA1B9626-9263-4C82-AE57-1EDCF554FCB9}" dt="2023-10-31T19:39:50.311" v="0" actId="2696"/>
          <pc:sldLayoutMkLst>
            <pc:docMk/>
            <pc:sldMasterMk cId="417935107" sldId="2147483648"/>
            <pc:sldLayoutMk cId="0" sldId="2147483674"/>
          </pc:sldLayoutMkLst>
        </pc:sldLayoutChg>
        <pc:sldLayoutChg chg="del">
          <pc:chgData name="Knibloe, Stacey" userId="052d131a-92c2-4d04-bd95-03e9b22d3d1d" providerId="ADAL" clId="{FA1B9626-9263-4C82-AE57-1EDCF554FCB9}" dt="2023-10-31T19:40:17.353" v="10" actId="2696"/>
          <pc:sldLayoutMkLst>
            <pc:docMk/>
            <pc:sldMasterMk cId="417935107" sldId="2147483648"/>
            <pc:sldLayoutMk cId="0" sldId="2147483676"/>
          </pc:sldLayoutMkLst>
        </pc:sldLayoutChg>
        <pc:sldLayoutChg chg="del">
          <pc:chgData name="Knibloe, Stacey" userId="052d131a-92c2-4d04-bd95-03e9b22d3d1d" providerId="ADAL" clId="{FA1B9626-9263-4C82-AE57-1EDCF554FCB9}" dt="2023-10-31T19:40:02.351" v="1" actId="2696"/>
          <pc:sldLayoutMkLst>
            <pc:docMk/>
            <pc:sldMasterMk cId="417935107" sldId="2147483648"/>
            <pc:sldLayoutMk cId="337192394" sldId="2147483686"/>
          </pc:sldLayoutMkLst>
        </pc:sldLayoutChg>
        <pc:sldLayoutChg chg="del">
          <pc:chgData name="Knibloe, Stacey" userId="052d131a-92c2-4d04-bd95-03e9b22d3d1d" providerId="ADAL" clId="{FA1B9626-9263-4C82-AE57-1EDCF554FCB9}" dt="2023-10-31T19:40:18.182" v="11" actId="2696"/>
          <pc:sldLayoutMkLst>
            <pc:docMk/>
            <pc:sldMasterMk cId="417935107" sldId="2147483648"/>
            <pc:sldLayoutMk cId="1172985053" sldId="2147483687"/>
          </pc:sldLayoutMkLst>
        </pc:sldLayoutChg>
        <pc:sldLayoutChg chg="del">
          <pc:chgData name="Knibloe, Stacey" userId="052d131a-92c2-4d04-bd95-03e9b22d3d1d" providerId="ADAL" clId="{FA1B9626-9263-4C82-AE57-1EDCF554FCB9}" dt="2023-10-31T19:40:18.759" v="12" actId="2696"/>
          <pc:sldLayoutMkLst>
            <pc:docMk/>
            <pc:sldMasterMk cId="417935107" sldId="2147483648"/>
            <pc:sldLayoutMk cId="587927097" sldId="2147483688"/>
          </pc:sldLayoutMkLst>
        </pc:sldLayoutChg>
        <pc:sldLayoutChg chg="del">
          <pc:chgData name="Knibloe, Stacey" userId="052d131a-92c2-4d04-bd95-03e9b22d3d1d" providerId="ADAL" clId="{FA1B9626-9263-4C82-AE57-1EDCF554FCB9}" dt="2023-10-31T19:40:07.120" v="3" actId="2696"/>
          <pc:sldLayoutMkLst>
            <pc:docMk/>
            <pc:sldMasterMk cId="417935107" sldId="2147483648"/>
            <pc:sldLayoutMk cId="106633706" sldId="2147483689"/>
          </pc:sldLayoutMkLst>
        </pc:sldLayoutChg>
        <pc:sldLayoutChg chg="del">
          <pc:chgData name="Knibloe, Stacey" userId="052d131a-92c2-4d04-bd95-03e9b22d3d1d" providerId="ADAL" clId="{FA1B9626-9263-4C82-AE57-1EDCF554FCB9}" dt="2023-10-31T19:40:13.967" v="6" actId="2696"/>
          <pc:sldLayoutMkLst>
            <pc:docMk/>
            <pc:sldMasterMk cId="417935107" sldId="2147483648"/>
            <pc:sldLayoutMk cId="4177910596" sldId="2147483690"/>
          </pc:sldLayoutMkLst>
        </pc:sldLayoutChg>
        <pc:sldLayoutChg chg="del">
          <pc:chgData name="Knibloe, Stacey" userId="052d131a-92c2-4d04-bd95-03e9b22d3d1d" providerId="ADAL" clId="{FA1B9626-9263-4C82-AE57-1EDCF554FCB9}" dt="2023-10-31T19:40:16.201" v="9" actId="2696"/>
          <pc:sldLayoutMkLst>
            <pc:docMk/>
            <pc:sldMasterMk cId="417935107" sldId="2147483648"/>
            <pc:sldLayoutMk cId="3503072048" sldId="2147483692"/>
          </pc:sldLayoutMkLst>
        </pc:sldLayoutChg>
      </pc:sldMasterChg>
    </pc:docChg>
  </pc:docChgLst>
  <pc:docChgLst>
    <pc:chgData name="Knibloe, Stacey" userId="052d131a-92c2-4d04-bd95-03e9b22d3d1d" providerId="ADAL" clId="{5CC2C49B-EE41-4F54-B299-951A9E9C2458}"/>
    <pc:docChg chg="undo custSel modSld modMainMaster">
      <pc:chgData name="Knibloe, Stacey" userId="052d131a-92c2-4d04-bd95-03e9b22d3d1d" providerId="ADAL" clId="{5CC2C49B-EE41-4F54-B299-951A9E9C2458}" dt="2023-10-30T18:39:32.074" v="389" actId="14826"/>
      <pc:docMkLst>
        <pc:docMk/>
      </pc:docMkLst>
      <pc:sldChg chg="modSp mod modNotesTx">
        <pc:chgData name="Knibloe, Stacey" userId="052d131a-92c2-4d04-bd95-03e9b22d3d1d" providerId="ADAL" clId="{5CC2C49B-EE41-4F54-B299-951A9E9C2458}" dt="2023-10-30T18:06:06.385" v="61" actId="20577"/>
        <pc:sldMkLst>
          <pc:docMk/>
          <pc:sldMk cId="2868161575" sldId="257"/>
        </pc:sldMkLst>
        <pc:spChg chg="mod">
          <ac:chgData name="Knibloe, Stacey" userId="052d131a-92c2-4d04-bd95-03e9b22d3d1d" providerId="ADAL" clId="{5CC2C49B-EE41-4F54-B299-951A9E9C2458}" dt="2023-10-30T18:05:57.205" v="24" actId="20577"/>
          <ac:spMkLst>
            <pc:docMk/>
            <pc:sldMk cId="2868161575" sldId="257"/>
            <ac:spMk id="3" creationId="{0B50ECC8-5F22-4E16-87DA-19416A393FB7}"/>
          </ac:spMkLst>
        </pc:spChg>
      </pc:sldChg>
      <pc:sldChg chg="modSp mod">
        <pc:chgData name="Knibloe, Stacey" userId="052d131a-92c2-4d04-bd95-03e9b22d3d1d" providerId="ADAL" clId="{5CC2C49B-EE41-4F54-B299-951A9E9C2458}" dt="2023-10-30T18:06:47.628" v="63" actId="313"/>
        <pc:sldMkLst>
          <pc:docMk/>
          <pc:sldMk cId="3051295217" sldId="321"/>
        </pc:sldMkLst>
        <pc:spChg chg="mod">
          <ac:chgData name="Knibloe, Stacey" userId="052d131a-92c2-4d04-bd95-03e9b22d3d1d" providerId="ADAL" clId="{5CC2C49B-EE41-4F54-B299-951A9E9C2458}" dt="2023-10-30T18:06:47.628" v="63" actId="313"/>
          <ac:spMkLst>
            <pc:docMk/>
            <pc:sldMk cId="3051295217" sldId="321"/>
            <ac:spMk id="7" creationId="{00000000-0000-0000-0000-000000000000}"/>
          </ac:spMkLst>
        </pc:spChg>
      </pc:sldChg>
      <pc:sldChg chg="modNotesTx">
        <pc:chgData name="Knibloe, Stacey" userId="052d131a-92c2-4d04-bd95-03e9b22d3d1d" providerId="ADAL" clId="{5CC2C49B-EE41-4F54-B299-951A9E9C2458}" dt="2023-10-30T18:07:17.183" v="72" actId="313"/>
        <pc:sldMkLst>
          <pc:docMk/>
          <pc:sldMk cId="2982528694" sldId="835"/>
        </pc:sldMkLst>
      </pc:sldChg>
      <pc:sldChg chg="addSp delSp modSp mod modNotesTx">
        <pc:chgData name="Knibloe, Stacey" userId="052d131a-92c2-4d04-bd95-03e9b22d3d1d" providerId="ADAL" clId="{5CC2C49B-EE41-4F54-B299-951A9E9C2458}" dt="2023-10-30T18:20:14.637" v="238" actId="14826"/>
        <pc:sldMkLst>
          <pc:docMk/>
          <pc:sldMk cId="2569222573" sldId="839"/>
        </pc:sldMkLst>
        <pc:grpChg chg="del">
          <ac:chgData name="Knibloe, Stacey" userId="052d131a-92c2-4d04-bd95-03e9b22d3d1d" providerId="ADAL" clId="{5CC2C49B-EE41-4F54-B299-951A9E9C2458}" dt="2023-10-30T18:19:07.616" v="224" actId="478"/>
          <ac:grpSpMkLst>
            <pc:docMk/>
            <pc:sldMk cId="2569222573" sldId="839"/>
            <ac:grpSpMk id="6" creationId="{F07B34A5-A1B7-7142-8D51-A4D7E9516359}"/>
          </ac:grpSpMkLst>
        </pc:grpChg>
        <pc:grpChg chg="mod">
          <ac:chgData name="Knibloe, Stacey" userId="052d131a-92c2-4d04-bd95-03e9b22d3d1d" providerId="ADAL" clId="{5CC2C49B-EE41-4F54-B299-951A9E9C2458}" dt="2023-10-30T18:20:14.637" v="238" actId="14826"/>
          <ac:grpSpMkLst>
            <pc:docMk/>
            <pc:sldMk cId="2569222573" sldId="839"/>
            <ac:grpSpMk id="9" creationId="{EB086914-CA8A-9D48-B144-5AFDCB25E8C2}"/>
          </ac:grpSpMkLst>
        </pc:grpChg>
        <pc:grpChg chg="add mod">
          <ac:chgData name="Knibloe, Stacey" userId="052d131a-92c2-4d04-bd95-03e9b22d3d1d" providerId="ADAL" clId="{5CC2C49B-EE41-4F54-B299-951A9E9C2458}" dt="2023-10-30T18:20:00.634" v="237" actId="164"/>
          <ac:grpSpMkLst>
            <pc:docMk/>
            <pc:sldMk cId="2569222573" sldId="839"/>
            <ac:grpSpMk id="10" creationId="{1662318D-B9F1-B586-FCCC-BC1A63062028}"/>
          </ac:grpSpMkLst>
        </pc:grpChg>
        <pc:picChg chg="mod">
          <ac:chgData name="Knibloe, Stacey" userId="052d131a-92c2-4d04-bd95-03e9b22d3d1d" providerId="ADAL" clId="{5CC2C49B-EE41-4F54-B299-951A9E9C2458}" dt="2023-10-30T18:20:14.637" v="238" actId="14826"/>
          <ac:picMkLst>
            <pc:docMk/>
            <pc:sldMk cId="2569222573" sldId="839"/>
            <ac:picMk id="3" creationId="{593BAC69-521B-E241-B2AB-B17587B3F2CD}"/>
          </ac:picMkLst>
        </pc:picChg>
        <pc:picChg chg="del topLvl">
          <ac:chgData name="Knibloe, Stacey" userId="052d131a-92c2-4d04-bd95-03e9b22d3d1d" providerId="ADAL" clId="{5CC2C49B-EE41-4F54-B299-951A9E9C2458}" dt="2023-10-30T18:19:07.616" v="224" actId="478"/>
          <ac:picMkLst>
            <pc:docMk/>
            <pc:sldMk cId="2569222573" sldId="839"/>
            <ac:picMk id="4" creationId="{D2149F6E-E6A1-C749-BBE4-431DF375C2B5}"/>
          </ac:picMkLst>
        </pc:picChg>
        <pc:picChg chg="del topLvl">
          <ac:chgData name="Knibloe, Stacey" userId="052d131a-92c2-4d04-bd95-03e9b22d3d1d" providerId="ADAL" clId="{5CC2C49B-EE41-4F54-B299-951A9E9C2458}" dt="2023-10-30T18:19:09.854" v="225" actId="478"/>
          <ac:picMkLst>
            <pc:docMk/>
            <pc:sldMk cId="2569222573" sldId="839"/>
            <ac:picMk id="5" creationId="{7EFF6840-9F95-4E45-AAF7-A3E874B87869}"/>
          </ac:picMkLst>
        </pc:picChg>
        <pc:picChg chg="add mod">
          <ac:chgData name="Knibloe, Stacey" userId="052d131a-92c2-4d04-bd95-03e9b22d3d1d" providerId="ADAL" clId="{5CC2C49B-EE41-4F54-B299-951A9E9C2458}" dt="2023-10-30T18:20:00.634" v="237" actId="164"/>
          <ac:picMkLst>
            <pc:docMk/>
            <pc:sldMk cId="2569222573" sldId="839"/>
            <ac:picMk id="7" creationId="{8188CAC5-ADC2-9FD3-6E27-D1AFE97494DE}"/>
          </ac:picMkLst>
        </pc:picChg>
        <pc:picChg chg="mod">
          <ac:chgData name="Knibloe, Stacey" userId="052d131a-92c2-4d04-bd95-03e9b22d3d1d" providerId="ADAL" clId="{5CC2C49B-EE41-4F54-B299-951A9E9C2458}" dt="2023-10-30T18:20:14.637" v="238" actId="14826"/>
          <ac:picMkLst>
            <pc:docMk/>
            <pc:sldMk cId="2569222573" sldId="839"/>
            <ac:picMk id="8" creationId="{2DF68C04-95D9-2A45-9104-547E0A997D3E}"/>
          </ac:picMkLst>
        </pc:picChg>
        <pc:picChg chg="mod">
          <ac:chgData name="Knibloe, Stacey" userId="052d131a-92c2-4d04-bd95-03e9b22d3d1d" providerId="ADAL" clId="{5CC2C49B-EE41-4F54-B299-951A9E9C2458}" dt="2023-10-30T18:17:35.885" v="223" actId="14826"/>
          <ac:picMkLst>
            <pc:docMk/>
            <pc:sldMk cId="2569222573" sldId="839"/>
            <ac:picMk id="14" creationId="{F57BF1F3-C66C-E348-A1F5-794F56C316FA}"/>
          </ac:picMkLst>
        </pc:picChg>
        <pc:picChg chg="mod">
          <ac:chgData name="Knibloe, Stacey" userId="052d131a-92c2-4d04-bd95-03e9b22d3d1d" providerId="ADAL" clId="{5CC2C49B-EE41-4F54-B299-951A9E9C2458}" dt="2023-10-30T18:20:14.637" v="238" actId="14826"/>
          <ac:picMkLst>
            <pc:docMk/>
            <pc:sldMk cId="2569222573" sldId="839"/>
            <ac:picMk id="18" creationId="{56988B2B-FB2B-BA41-B1A5-01C9F3E26B3C}"/>
          </ac:picMkLst>
        </pc:picChg>
        <pc:picChg chg="mod">
          <ac:chgData name="Knibloe, Stacey" userId="052d131a-92c2-4d04-bd95-03e9b22d3d1d" providerId="ADAL" clId="{5CC2C49B-EE41-4F54-B299-951A9E9C2458}" dt="2023-10-30T18:20:00.634" v="237" actId="164"/>
          <ac:picMkLst>
            <pc:docMk/>
            <pc:sldMk cId="2569222573" sldId="839"/>
            <ac:picMk id="19" creationId="{318836F8-BDC2-0747-A1D8-36D2E563E97F}"/>
          </ac:picMkLst>
        </pc:picChg>
      </pc:sldChg>
      <pc:sldChg chg="modSp mod modNotesTx">
        <pc:chgData name="Knibloe, Stacey" userId="052d131a-92c2-4d04-bd95-03e9b22d3d1d" providerId="ADAL" clId="{5CC2C49B-EE41-4F54-B299-951A9E9C2458}" dt="2023-10-30T18:14:08.758" v="222" actId="20577"/>
        <pc:sldMkLst>
          <pc:docMk/>
          <pc:sldMk cId="4139463486" sldId="842"/>
        </pc:sldMkLst>
        <pc:spChg chg="mod">
          <ac:chgData name="Knibloe, Stacey" userId="052d131a-92c2-4d04-bd95-03e9b22d3d1d" providerId="ADAL" clId="{5CC2C49B-EE41-4F54-B299-951A9E9C2458}" dt="2023-10-30T18:07:33.968" v="75"/>
          <ac:spMkLst>
            <pc:docMk/>
            <pc:sldMk cId="4139463486" sldId="842"/>
            <ac:spMk id="5" creationId="{E31CA563-ED5E-3C40-A98E-645370FC54E7}"/>
          </ac:spMkLst>
        </pc:spChg>
        <pc:spChg chg="mod">
          <ac:chgData name="Knibloe, Stacey" userId="052d131a-92c2-4d04-bd95-03e9b22d3d1d" providerId="ADAL" clId="{5CC2C49B-EE41-4F54-B299-951A9E9C2458}" dt="2023-10-30T18:09:34.223" v="94" actId="3064"/>
          <ac:spMkLst>
            <pc:docMk/>
            <pc:sldMk cId="4139463486" sldId="842"/>
            <ac:spMk id="42" creationId="{062894D5-1C0D-3E49-9CBB-7FF390D92CAD}"/>
          </ac:spMkLst>
        </pc:spChg>
        <pc:spChg chg="mod">
          <ac:chgData name="Knibloe, Stacey" userId="052d131a-92c2-4d04-bd95-03e9b22d3d1d" providerId="ADAL" clId="{5CC2C49B-EE41-4F54-B299-951A9E9C2458}" dt="2023-10-30T18:09:42.641" v="103" actId="14100"/>
          <ac:spMkLst>
            <pc:docMk/>
            <pc:sldMk cId="4139463486" sldId="842"/>
            <ac:spMk id="54" creationId="{96EAA852-FCE3-0843-9C17-815876DC436D}"/>
          </ac:spMkLst>
        </pc:spChg>
        <pc:spChg chg="mod">
          <ac:chgData name="Knibloe, Stacey" userId="052d131a-92c2-4d04-bd95-03e9b22d3d1d" providerId="ADAL" clId="{5CC2C49B-EE41-4F54-B299-951A9E9C2458}" dt="2023-10-30T18:09:30.221" v="93" actId="3064"/>
          <ac:spMkLst>
            <pc:docMk/>
            <pc:sldMk cId="4139463486" sldId="842"/>
            <ac:spMk id="57" creationId="{66CCC182-E523-C24A-A03F-0637639DD38A}"/>
          </ac:spMkLst>
        </pc:spChg>
        <pc:grpChg chg="mod">
          <ac:chgData name="Knibloe, Stacey" userId="052d131a-92c2-4d04-bd95-03e9b22d3d1d" providerId="ADAL" clId="{5CC2C49B-EE41-4F54-B299-951A9E9C2458}" dt="2023-10-30T18:09:01.475" v="89" actId="1036"/>
          <ac:grpSpMkLst>
            <pc:docMk/>
            <pc:sldMk cId="4139463486" sldId="842"/>
            <ac:grpSpMk id="45" creationId="{E051EC02-9F3A-7C4C-B4CA-906973BF908C}"/>
          </ac:grpSpMkLst>
        </pc:grpChg>
        <pc:grpChg chg="mod">
          <ac:chgData name="Knibloe, Stacey" userId="052d131a-92c2-4d04-bd95-03e9b22d3d1d" providerId="ADAL" clId="{5CC2C49B-EE41-4F54-B299-951A9E9C2458}" dt="2023-10-30T18:09:48.098" v="110" actId="1035"/>
          <ac:grpSpMkLst>
            <pc:docMk/>
            <pc:sldMk cId="4139463486" sldId="842"/>
            <ac:grpSpMk id="52" creationId="{2AA03F2F-7EA8-7E49-9DED-FFF478855262}"/>
          </ac:grpSpMkLst>
        </pc:grpChg>
        <pc:grpChg chg="mod">
          <ac:chgData name="Knibloe, Stacey" userId="052d131a-92c2-4d04-bd95-03e9b22d3d1d" providerId="ADAL" clId="{5CC2C49B-EE41-4F54-B299-951A9E9C2458}" dt="2023-10-30T18:09:48.098" v="110" actId="1035"/>
          <ac:grpSpMkLst>
            <pc:docMk/>
            <pc:sldMk cId="4139463486" sldId="842"/>
            <ac:grpSpMk id="55" creationId="{71E4A659-2FFB-004E-B5D2-0147D347859B}"/>
          </ac:grpSpMkLst>
        </pc:grpChg>
      </pc:sldChg>
      <pc:sldChg chg="modNotesTx">
        <pc:chgData name="Knibloe, Stacey" userId="052d131a-92c2-4d04-bd95-03e9b22d3d1d" providerId="ADAL" clId="{5CC2C49B-EE41-4F54-B299-951A9E9C2458}" dt="2023-10-30T18:07:18.645" v="73" actId="313"/>
        <pc:sldMkLst>
          <pc:docMk/>
          <pc:sldMk cId="2534047147" sldId="845"/>
        </pc:sldMkLst>
      </pc:sldChg>
      <pc:sldChg chg="modNotesTx">
        <pc:chgData name="Knibloe, Stacey" userId="052d131a-92c2-4d04-bd95-03e9b22d3d1d" providerId="ADAL" clId="{5CC2C49B-EE41-4F54-B299-951A9E9C2458}" dt="2023-10-30T18:07:06.688" v="67" actId="313"/>
        <pc:sldMkLst>
          <pc:docMk/>
          <pc:sldMk cId="2309564463" sldId="850"/>
        </pc:sldMkLst>
      </pc:sldChg>
      <pc:sldChg chg="modSp mod">
        <pc:chgData name="Knibloe, Stacey" userId="052d131a-92c2-4d04-bd95-03e9b22d3d1d" providerId="ADAL" clId="{5CC2C49B-EE41-4F54-B299-951A9E9C2458}" dt="2023-10-30T18:39:32.074" v="389" actId="14826"/>
        <pc:sldMkLst>
          <pc:docMk/>
          <pc:sldMk cId="720357073" sldId="861"/>
        </pc:sldMkLst>
        <pc:spChg chg="mod">
          <ac:chgData name="Knibloe, Stacey" userId="052d131a-92c2-4d04-bd95-03e9b22d3d1d" providerId="ADAL" clId="{5CC2C49B-EE41-4F54-B299-951A9E9C2458}" dt="2023-10-30T18:39:09.507" v="388" actId="20577"/>
          <ac:spMkLst>
            <pc:docMk/>
            <pc:sldMk cId="720357073" sldId="861"/>
            <ac:spMk id="56" creationId="{0511D472-4B7E-134F-835A-899C333045BF}"/>
          </ac:spMkLst>
        </pc:spChg>
        <pc:picChg chg="mod">
          <ac:chgData name="Knibloe, Stacey" userId="052d131a-92c2-4d04-bd95-03e9b22d3d1d" providerId="ADAL" clId="{5CC2C49B-EE41-4F54-B299-951A9E9C2458}" dt="2023-10-30T18:39:32.074" v="389" actId="14826"/>
          <ac:picMkLst>
            <pc:docMk/>
            <pc:sldMk cId="720357073" sldId="861"/>
            <ac:picMk id="5" creationId="{198EE144-455A-4E34-BC39-4DE7B9630291}"/>
          </ac:picMkLst>
        </pc:picChg>
      </pc:sldChg>
      <pc:sldChg chg="addSp delSp modSp mod modNotesTx">
        <pc:chgData name="Knibloe, Stacey" userId="052d131a-92c2-4d04-bd95-03e9b22d3d1d" providerId="ADAL" clId="{5CC2C49B-EE41-4F54-B299-951A9E9C2458}" dt="2023-10-30T18:21:54.390" v="245" actId="14100"/>
        <pc:sldMkLst>
          <pc:docMk/>
          <pc:sldMk cId="2322929973" sldId="871"/>
        </pc:sldMkLst>
        <pc:spChg chg="mod">
          <ac:chgData name="Knibloe, Stacey" userId="052d131a-92c2-4d04-bd95-03e9b22d3d1d" providerId="ADAL" clId="{5CC2C49B-EE41-4F54-B299-951A9E9C2458}" dt="2023-10-30T18:21:54.390" v="245" actId="14100"/>
          <ac:spMkLst>
            <pc:docMk/>
            <pc:sldMk cId="2322929973" sldId="871"/>
            <ac:spMk id="3" creationId="{47F78581-02C0-2C40-8256-15FFC15CF037}"/>
          </ac:spMkLst>
        </pc:spChg>
        <pc:picChg chg="del">
          <ac:chgData name="Knibloe, Stacey" userId="052d131a-92c2-4d04-bd95-03e9b22d3d1d" providerId="ADAL" clId="{5CC2C49B-EE41-4F54-B299-951A9E9C2458}" dt="2023-10-30T18:21:27.790" v="239" actId="478"/>
          <ac:picMkLst>
            <pc:docMk/>
            <pc:sldMk cId="2322929973" sldId="871"/>
            <ac:picMk id="4" creationId="{89B8232D-FFE8-483E-A379-7B17CBCE2484}"/>
          </ac:picMkLst>
        </pc:picChg>
        <pc:picChg chg="add mod ord">
          <ac:chgData name="Knibloe, Stacey" userId="052d131a-92c2-4d04-bd95-03e9b22d3d1d" providerId="ADAL" clId="{5CC2C49B-EE41-4F54-B299-951A9E9C2458}" dt="2023-10-30T18:21:46.702" v="242" actId="167"/>
          <ac:picMkLst>
            <pc:docMk/>
            <pc:sldMk cId="2322929973" sldId="871"/>
            <ac:picMk id="5" creationId="{8C85AF00-C7D7-9293-82A2-E83A36E3A3BD}"/>
          </ac:picMkLst>
        </pc:picChg>
      </pc:sldChg>
      <pc:sldChg chg="addSp delSp modSp mod delAnim modAnim modNotesTx">
        <pc:chgData name="Knibloe, Stacey" userId="052d131a-92c2-4d04-bd95-03e9b22d3d1d" providerId="ADAL" clId="{5CC2C49B-EE41-4F54-B299-951A9E9C2458}" dt="2023-10-30T18:29:06.055" v="299"/>
        <pc:sldMkLst>
          <pc:docMk/>
          <pc:sldMk cId="1425737994" sldId="872"/>
        </pc:sldMkLst>
        <pc:picChg chg="del">
          <ac:chgData name="Knibloe, Stacey" userId="052d131a-92c2-4d04-bd95-03e9b22d3d1d" providerId="ADAL" clId="{5CC2C49B-EE41-4F54-B299-951A9E9C2458}" dt="2023-10-30T18:23:39.926" v="263" actId="478"/>
          <ac:picMkLst>
            <pc:docMk/>
            <pc:sldMk cId="1425737994" sldId="872"/>
            <ac:picMk id="3" creationId="{F868E5CF-3DB0-480C-B2C3-4D47F5C06BD9}"/>
          </ac:picMkLst>
        </pc:picChg>
        <pc:picChg chg="add mod">
          <ac:chgData name="Knibloe, Stacey" userId="052d131a-92c2-4d04-bd95-03e9b22d3d1d" providerId="ADAL" clId="{5CC2C49B-EE41-4F54-B299-951A9E9C2458}" dt="2023-10-30T18:24:00.975" v="270" actId="14100"/>
          <ac:picMkLst>
            <pc:docMk/>
            <pc:sldMk cId="1425737994" sldId="872"/>
            <ac:picMk id="7" creationId="{560D35DD-3BC4-8DA2-ACB5-650A83200E66}"/>
          </ac:picMkLst>
        </pc:picChg>
        <pc:picChg chg="del mod ord">
          <ac:chgData name="Knibloe, Stacey" userId="052d131a-92c2-4d04-bd95-03e9b22d3d1d" providerId="ADAL" clId="{5CC2C49B-EE41-4F54-B299-951A9E9C2458}" dt="2023-10-30T18:24:59.561" v="278" actId="478"/>
          <ac:picMkLst>
            <pc:docMk/>
            <pc:sldMk cId="1425737994" sldId="872"/>
            <ac:picMk id="9" creationId="{47E1BE93-679F-464E-B1E6-DBED64A9EC7C}"/>
          </ac:picMkLst>
        </pc:picChg>
        <pc:picChg chg="add mod">
          <ac:chgData name="Knibloe, Stacey" userId="052d131a-92c2-4d04-bd95-03e9b22d3d1d" providerId="ADAL" clId="{5CC2C49B-EE41-4F54-B299-951A9E9C2458}" dt="2023-10-30T18:24:56.785" v="277" actId="108"/>
          <ac:picMkLst>
            <pc:docMk/>
            <pc:sldMk cId="1425737994" sldId="872"/>
            <ac:picMk id="10" creationId="{E51913D3-0C09-6AEB-28C6-654DEFCA88D6}"/>
          </ac:picMkLst>
        </pc:picChg>
        <pc:picChg chg="mod">
          <ac:chgData name="Knibloe, Stacey" userId="052d131a-92c2-4d04-bd95-03e9b22d3d1d" providerId="ADAL" clId="{5CC2C49B-EE41-4F54-B299-951A9E9C2458}" dt="2023-10-30T18:27:25.263" v="281" actId="14826"/>
          <ac:picMkLst>
            <pc:docMk/>
            <pc:sldMk cId="1425737994" sldId="872"/>
            <ac:picMk id="11" creationId="{78FD63C9-75A5-461A-B4D0-21EE78C92367}"/>
          </ac:picMkLst>
        </pc:picChg>
        <pc:picChg chg="add mod">
          <ac:chgData name="Knibloe, Stacey" userId="052d131a-92c2-4d04-bd95-03e9b22d3d1d" providerId="ADAL" clId="{5CC2C49B-EE41-4F54-B299-951A9E9C2458}" dt="2023-10-30T18:28:29.679" v="291" actId="14100"/>
          <ac:picMkLst>
            <pc:docMk/>
            <pc:sldMk cId="1425737994" sldId="872"/>
            <ac:picMk id="13" creationId="{ACEFEBA0-47AB-0623-3572-299985B7E455}"/>
          </ac:picMkLst>
        </pc:picChg>
        <pc:picChg chg="del mod">
          <ac:chgData name="Knibloe, Stacey" userId="052d131a-92c2-4d04-bd95-03e9b22d3d1d" providerId="ADAL" clId="{5CC2C49B-EE41-4F54-B299-951A9E9C2458}" dt="2023-10-30T18:28:18.822" v="288" actId="478"/>
          <ac:picMkLst>
            <pc:docMk/>
            <pc:sldMk cId="1425737994" sldId="872"/>
            <ac:picMk id="14" creationId="{52668293-1965-42BB-80B8-3DAD72330C8E}"/>
          </ac:picMkLst>
        </pc:picChg>
        <pc:picChg chg="mod ord">
          <ac:chgData name="Knibloe, Stacey" userId="052d131a-92c2-4d04-bd95-03e9b22d3d1d" providerId="ADAL" clId="{5CC2C49B-EE41-4F54-B299-951A9E9C2458}" dt="2023-10-30T18:24:11.513" v="273" actId="1076"/>
          <ac:picMkLst>
            <pc:docMk/>
            <pc:sldMk cId="1425737994" sldId="872"/>
            <ac:picMk id="17" creationId="{DE31D1E1-ED7E-744D-B4FA-C97503689F08}"/>
          </ac:picMkLst>
        </pc:picChg>
      </pc:sldChg>
      <pc:sldChg chg="modNotesTx">
        <pc:chgData name="Knibloe, Stacey" userId="052d131a-92c2-4d04-bd95-03e9b22d3d1d" providerId="ADAL" clId="{5CC2C49B-EE41-4F54-B299-951A9E9C2458}" dt="2023-10-30T18:07:19.977" v="74" actId="313"/>
        <pc:sldMkLst>
          <pc:docMk/>
          <pc:sldMk cId="2139188860" sldId="891"/>
        </pc:sldMkLst>
      </pc:sldChg>
      <pc:sldChg chg="addSp delSp modSp mod delAnim modAnim">
        <pc:chgData name="Knibloe, Stacey" userId="052d131a-92c2-4d04-bd95-03e9b22d3d1d" providerId="ADAL" clId="{5CC2C49B-EE41-4F54-B299-951A9E9C2458}" dt="2023-10-30T18:31:38.623" v="309"/>
        <pc:sldMkLst>
          <pc:docMk/>
          <pc:sldMk cId="826374583" sldId="919"/>
        </pc:sldMkLst>
        <pc:spChg chg="del">
          <ac:chgData name="Knibloe, Stacey" userId="052d131a-92c2-4d04-bd95-03e9b22d3d1d" providerId="ADAL" clId="{5CC2C49B-EE41-4F54-B299-951A9E9C2458}" dt="2023-10-30T18:31:01.711" v="303" actId="478"/>
          <ac:spMkLst>
            <pc:docMk/>
            <pc:sldMk cId="826374583" sldId="919"/>
            <ac:spMk id="28" creationId="{EA740BA1-4D84-7F4A-B4CE-5098C43AE9A7}"/>
          </ac:spMkLst>
        </pc:spChg>
        <pc:picChg chg="add mod">
          <ac:chgData name="Knibloe, Stacey" userId="052d131a-92c2-4d04-bd95-03e9b22d3d1d" providerId="ADAL" clId="{5CC2C49B-EE41-4F54-B299-951A9E9C2458}" dt="2023-10-30T18:31:35.099" v="308" actId="108"/>
          <ac:picMkLst>
            <pc:docMk/>
            <pc:sldMk cId="826374583" sldId="919"/>
            <ac:picMk id="3" creationId="{417F174A-F160-3C81-41AE-AFDE74D489B7}"/>
          </ac:picMkLst>
        </pc:picChg>
        <pc:picChg chg="mod">
          <ac:chgData name="Knibloe, Stacey" userId="052d131a-92c2-4d04-bd95-03e9b22d3d1d" providerId="ADAL" clId="{5CC2C49B-EE41-4F54-B299-951A9E9C2458}" dt="2023-10-30T18:29:59.732" v="300" actId="14826"/>
          <ac:picMkLst>
            <pc:docMk/>
            <pc:sldMk cId="826374583" sldId="919"/>
            <ac:picMk id="8" creationId="{16C7BC46-E94B-44B5-8F0F-5C0B8F7FE0C7}"/>
          </ac:picMkLst>
        </pc:picChg>
        <pc:picChg chg="del mod">
          <ac:chgData name="Knibloe, Stacey" userId="052d131a-92c2-4d04-bd95-03e9b22d3d1d" providerId="ADAL" clId="{5CC2C49B-EE41-4F54-B299-951A9E9C2458}" dt="2023-10-30T18:30:56.125" v="302" actId="478"/>
          <ac:picMkLst>
            <pc:docMk/>
            <pc:sldMk cId="826374583" sldId="919"/>
            <ac:picMk id="11" creationId="{1D1B138C-53FB-4546-9813-19BE6EE739E3}"/>
          </ac:picMkLst>
        </pc:picChg>
      </pc:sldChg>
      <pc:sldChg chg="modSp">
        <pc:chgData name="Knibloe, Stacey" userId="052d131a-92c2-4d04-bd95-03e9b22d3d1d" providerId="ADAL" clId="{5CC2C49B-EE41-4F54-B299-951A9E9C2458}" dt="2023-10-30T18:37:04.490" v="347" actId="14826"/>
        <pc:sldMkLst>
          <pc:docMk/>
          <pc:sldMk cId="2530197682" sldId="920"/>
        </pc:sldMkLst>
        <pc:picChg chg="mod">
          <ac:chgData name="Knibloe, Stacey" userId="052d131a-92c2-4d04-bd95-03e9b22d3d1d" providerId="ADAL" clId="{5CC2C49B-EE41-4F54-B299-951A9E9C2458}" dt="2023-10-30T18:37:04.490" v="347" actId="14826"/>
          <ac:picMkLst>
            <pc:docMk/>
            <pc:sldMk cId="2530197682" sldId="920"/>
            <ac:picMk id="3" creationId="{D2B4501F-CA5A-4F9A-BD3F-D5B6D8D06D82}"/>
          </ac:picMkLst>
        </pc:picChg>
      </pc:sldChg>
      <pc:sldChg chg="modSp mod">
        <pc:chgData name="Knibloe, Stacey" userId="052d131a-92c2-4d04-bd95-03e9b22d3d1d" providerId="ADAL" clId="{5CC2C49B-EE41-4F54-B299-951A9E9C2458}" dt="2023-10-30T18:38:27.034" v="349" actId="1076"/>
        <pc:sldMkLst>
          <pc:docMk/>
          <pc:sldMk cId="2291944213" sldId="921"/>
        </pc:sldMkLst>
        <pc:spChg chg="mod">
          <ac:chgData name="Knibloe, Stacey" userId="052d131a-92c2-4d04-bd95-03e9b22d3d1d" providerId="ADAL" clId="{5CC2C49B-EE41-4F54-B299-951A9E9C2458}" dt="2023-10-30T18:38:27.034" v="349" actId="1076"/>
          <ac:spMkLst>
            <pc:docMk/>
            <pc:sldMk cId="2291944213" sldId="921"/>
            <ac:spMk id="8" creationId="{000289D0-E76C-8247-A460-9729AC94E125}"/>
          </ac:spMkLst>
        </pc:spChg>
        <pc:picChg chg="mod">
          <ac:chgData name="Knibloe, Stacey" userId="052d131a-92c2-4d04-bd95-03e9b22d3d1d" providerId="ADAL" clId="{5CC2C49B-EE41-4F54-B299-951A9E9C2458}" dt="2023-10-30T18:38:20.013" v="348" actId="14826"/>
          <ac:picMkLst>
            <pc:docMk/>
            <pc:sldMk cId="2291944213" sldId="921"/>
            <ac:picMk id="3" creationId="{E8ED362F-C221-4E6B-A062-4040869D8BD5}"/>
          </ac:picMkLst>
        </pc:picChg>
      </pc:sldChg>
      <pc:sldChg chg="addSp delSp modSp mod">
        <pc:chgData name="Knibloe, Stacey" userId="052d131a-92c2-4d04-bd95-03e9b22d3d1d" providerId="ADAL" clId="{5CC2C49B-EE41-4F54-B299-951A9E9C2458}" dt="2023-10-30T18:22:37.347" v="260" actId="1035"/>
        <pc:sldMkLst>
          <pc:docMk/>
          <pc:sldMk cId="506680741" sldId="922"/>
        </pc:sldMkLst>
        <pc:spChg chg="mod ord">
          <ac:chgData name="Knibloe, Stacey" userId="052d131a-92c2-4d04-bd95-03e9b22d3d1d" providerId="ADAL" clId="{5CC2C49B-EE41-4F54-B299-951A9E9C2458}" dt="2023-10-30T18:22:37.347" v="260" actId="1035"/>
          <ac:spMkLst>
            <pc:docMk/>
            <pc:sldMk cId="506680741" sldId="922"/>
            <ac:spMk id="9" creationId="{994BB68F-63D1-4443-BD47-1C72807A96B3}"/>
          </ac:spMkLst>
        </pc:spChg>
        <pc:picChg chg="del">
          <ac:chgData name="Knibloe, Stacey" userId="052d131a-92c2-4d04-bd95-03e9b22d3d1d" providerId="ADAL" clId="{5CC2C49B-EE41-4F54-B299-951A9E9C2458}" dt="2023-10-30T18:22:03.962" v="247" actId="478"/>
          <ac:picMkLst>
            <pc:docMk/>
            <pc:sldMk cId="506680741" sldId="922"/>
            <ac:picMk id="2" creationId="{BAB48D44-8694-4255-9510-81562C2B8F36}"/>
          </ac:picMkLst>
        </pc:picChg>
        <pc:picChg chg="add mod">
          <ac:chgData name="Knibloe, Stacey" userId="052d131a-92c2-4d04-bd95-03e9b22d3d1d" providerId="ADAL" clId="{5CC2C49B-EE41-4F54-B299-951A9E9C2458}" dt="2023-10-30T18:22:21.938" v="255" actId="1037"/>
          <ac:picMkLst>
            <pc:docMk/>
            <pc:sldMk cId="506680741" sldId="922"/>
            <ac:picMk id="4" creationId="{A3674366-92A0-8FC3-1D83-18292A8D2115}"/>
          </ac:picMkLst>
        </pc:picChg>
      </pc:sldChg>
      <pc:sldMasterChg chg="modSldLayout">
        <pc:chgData name="Knibloe, Stacey" userId="052d131a-92c2-4d04-bd95-03e9b22d3d1d" providerId="ADAL" clId="{5CC2C49B-EE41-4F54-B299-951A9E9C2458}" dt="2023-10-30T18:34:58.670" v="346" actId="1076"/>
        <pc:sldMasterMkLst>
          <pc:docMk/>
          <pc:sldMasterMk cId="417935107" sldId="2147483648"/>
        </pc:sldMasterMkLst>
        <pc:sldLayoutChg chg="addSp delSp modSp mod">
          <pc:chgData name="Knibloe, Stacey" userId="052d131a-92c2-4d04-bd95-03e9b22d3d1d" providerId="ADAL" clId="{5CC2C49B-EE41-4F54-B299-951A9E9C2458}" dt="2023-10-30T18:33:42.512" v="322" actId="164"/>
          <pc:sldLayoutMkLst>
            <pc:docMk/>
            <pc:sldMasterMk cId="417935107" sldId="2147483648"/>
            <pc:sldLayoutMk cId="1963817659" sldId="2147483649"/>
          </pc:sldLayoutMkLst>
          <pc:spChg chg="add mod">
            <ac:chgData name="Knibloe, Stacey" userId="052d131a-92c2-4d04-bd95-03e9b22d3d1d" providerId="ADAL" clId="{5CC2C49B-EE41-4F54-B299-951A9E9C2458}" dt="2023-10-30T18:33:42.512" v="322" actId="164"/>
            <ac:spMkLst>
              <pc:docMk/>
              <pc:sldMasterMk cId="417935107" sldId="2147483648"/>
              <pc:sldLayoutMk cId="1963817659" sldId="2147483649"/>
              <ac:spMk id="2" creationId="{75A6CC74-FA28-307B-F9A6-D7C74C65D1B2}"/>
            </ac:spMkLst>
          </pc:spChg>
          <pc:grpChg chg="add mod">
            <ac:chgData name="Knibloe, Stacey" userId="052d131a-92c2-4d04-bd95-03e9b22d3d1d" providerId="ADAL" clId="{5CC2C49B-EE41-4F54-B299-951A9E9C2458}" dt="2023-10-30T18:33:02.999" v="316" actId="164"/>
            <ac:grpSpMkLst>
              <pc:docMk/>
              <pc:sldMasterMk cId="417935107" sldId="2147483648"/>
              <pc:sldLayoutMk cId="1963817659" sldId="2147483649"/>
              <ac:grpSpMk id="3" creationId="{EEDD4398-4659-4B6B-3B90-97740977F305}"/>
            </ac:grpSpMkLst>
          </pc:grpChg>
          <pc:grpChg chg="add mod">
            <ac:chgData name="Knibloe, Stacey" userId="052d131a-92c2-4d04-bd95-03e9b22d3d1d" providerId="ADAL" clId="{5CC2C49B-EE41-4F54-B299-951A9E9C2458}" dt="2023-10-30T18:33:42.512" v="322" actId="164"/>
            <ac:grpSpMkLst>
              <pc:docMk/>
              <pc:sldMasterMk cId="417935107" sldId="2147483648"/>
              <pc:sldLayoutMk cId="1963817659" sldId="2147483649"/>
              <ac:grpSpMk id="11" creationId="{E95688CB-C949-3DD3-A919-EFFFA255AA88}"/>
            </ac:grpSpMkLst>
          </pc:grpChg>
          <pc:picChg chg="add del mod">
            <ac:chgData name="Knibloe, Stacey" userId="052d131a-92c2-4d04-bd95-03e9b22d3d1d" providerId="ADAL" clId="{5CC2C49B-EE41-4F54-B299-951A9E9C2458}" dt="2023-10-30T18:33:02.999" v="316" actId="164"/>
            <ac:picMkLst>
              <pc:docMk/>
              <pc:sldMasterMk cId="417935107" sldId="2147483648"/>
              <pc:sldLayoutMk cId="1963817659" sldId="2147483649"/>
              <ac:picMk id="4" creationId="{00000000-0000-0000-0000-000000000000}"/>
            </ac:picMkLst>
          </pc:picChg>
          <pc:picChg chg="add mod">
            <ac:chgData name="Knibloe, Stacey" userId="052d131a-92c2-4d04-bd95-03e9b22d3d1d" providerId="ADAL" clId="{5CC2C49B-EE41-4F54-B299-951A9E9C2458}" dt="2023-10-30T18:33:42.512" v="322" actId="164"/>
            <ac:picMkLst>
              <pc:docMk/>
              <pc:sldMasterMk cId="417935107" sldId="2147483648"/>
              <pc:sldLayoutMk cId="1963817659" sldId="2147483649"/>
              <ac:picMk id="10" creationId="{3B2D83FF-155B-0E31-DBBE-26603C9A7554}"/>
            </ac:picMkLst>
          </pc:picChg>
        </pc:sldLayoutChg>
        <pc:sldLayoutChg chg="addSp modSp">
          <pc:chgData name="Knibloe, Stacey" userId="052d131a-92c2-4d04-bd95-03e9b22d3d1d" providerId="ADAL" clId="{5CC2C49B-EE41-4F54-B299-951A9E9C2458}" dt="2023-10-30T18:34:20.007" v="335"/>
          <pc:sldLayoutMkLst>
            <pc:docMk/>
            <pc:sldMasterMk cId="417935107" sldId="2147483648"/>
            <pc:sldLayoutMk cId="2075893794" sldId="2147483652"/>
          </pc:sldLayoutMkLst>
          <pc:spChg chg="mod">
            <ac:chgData name="Knibloe, Stacey" userId="052d131a-92c2-4d04-bd95-03e9b22d3d1d" providerId="ADAL" clId="{5CC2C49B-EE41-4F54-B299-951A9E9C2458}" dt="2023-10-30T18:34:20.007" v="335"/>
            <ac:spMkLst>
              <pc:docMk/>
              <pc:sldMasterMk cId="417935107" sldId="2147483648"/>
              <pc:sldLayoutMk cId="2075893794" sldId="2147483652"/>
              <ac:spMk id="4" creationId="{FA863BD8-CAF4-7491-811D-A063DDE89D65}"/>
            </ac:spMkLst>
          </pc:spChg>
          <pc:grpChg chg="add mod">
            <ac:chgData name="Knibloe, Stacey" userId="052d131a-92c2-4d04-bd95-03e9b22d3d1d" providerId="ADAL" clId="{5CC2C49B-EE41-4F54-B299-951A9E9C2458}" dt="2023-10-30T18:34:20.007" v="335"/>
            <ac:grpSpMkLst>
              <pc:docMk/>
              <pc:sldMasterMk cId="417935107" sldId="2147483648"/>
              <pc:sldLayoutMk cId="2075893794" sldId="2147483652"/>
              <ac:grpSpMk id="3" creationId="{1A4BECD6-EFC7-0988-8ACE-0D6861EB3D79}"/>
            </ac:grpSpMkLst>
          </pc:grpChg>
          <pc:picChg chg="mod">
            <ac:chgData name="Knibloe, Stacey" userId="052d131a-92c2-4d04-bd95-03e9b22d3d1d" providerId="ADAL" clId="{5CC2C49B-EE41-4F54-B299-951A9E9C2458}" dt="2023-10-30T18:34:20.007" v="335"/>
            <ac:picMkLst>
              <pc:docMk/>
              <pc:sldMasterMk cId="417935107" sldId="2147483648"/>
              <pc:sldLayoutMk cId="2075893794" sldId="2147483652"/>
              <ac:picMk id="5" creationId="{448A68D3-D491-06C7-204C-5F7D13BEEE9C}"/>
            </ac:picMkLst>
          </pc:picChg>
        </pc:sldLayoutChg>
        <pc:sldLayoutChg chg="addSp modSp">
          <pc:chgData name="Knibloe, Stacey" userId="052d131a-92c2-4d04-bd95-03e9b22d3d1d" providerId="ADAL" clId="{5CC2C49B-EE41-4F54-B299-951A9E9C2458}" dt="2023-10-30T18:33:54.833" v="325"/>
          <pc:sldLayoutMkLst>
            <pc:docMk/>
            <pc:sldMasterMk cId="417935107" sldId="2147483648"/>
            <pc:sldLayoutMk cId="31267982" sldId="2147483660"/>
          </pc:sldLayoutMkLst>
          <pc:spChg chg="mod">
            <ac:chgData name="Knibloe, Stacey" userId="052d131a-92c2-4d04-bd95-03e9b22d3d1d" providerId="ADAL" clId="{5CC2C49B-EE41-4F54-B299-951A9E9C2458}" dt="2023-10-30T18:33:54.833" v="325"/>
            <ac:spMkLst>
              <pc:docMk/>
              <pc:sldMasterMk cId="417935107" sldId="2147483648"/>
              <pc:sldLayoutMk cId="31267982" sldId="2147483660"/>
              <ac:spMk id="3" creationId="{ABD5D4CA-B40C-8CD6-F1BD-5F9A471774B4}"/>
            </ac:spMkLst>
          </pc:spChg>
          <pc:grpChg chg="add mod">
            <ac:chgData name="Knibloe, Stacey" userId="052d131a-92c2-4d04-bd95-03e9b22d3d1d" providerId="ADAL" clId="{5CC2C49B-EE41-4F54-B299-951A9E9C2458}" dt="2023-10-30T18:33:54.833" v="325"/>
            <ac:grpSpMkLst>
              <pc:docMk/>
              <pc:sldMasterMk cId="417935107" sldId="2147483648"/>
              <pc:sldLayoutMk cId="31267982" sldId="2147483660"/>
              <ac:grpSpMk id="2" creationId="{5CE5A4C2-0888-E6C4-366F-01935240CD11}"/>
            </ac:grpSpMkLst>
          </pc:grpChg>
          <pc:picChg chg="mod">
            <ac:chgData name="Knibloe, Stacey" userId="052d131a-92c2-4d04-bd95-03e9b22d3d1d" providerId="ADAL" clId="{5CC2C49B-EE41-4F54-B299-951A9E9C2458}" dt="2023-10-30T18:33:54.833" v="325"/>
            <ac:picMkLst>
              <pc:docMk/>
              <pc:sldMasterMk cId="417935107" sldId="2147483648"/>
              <pc:sldLayoutMk cId="31267982" sldId="2147483660"/>
              <ac:picMk id="5" creationId="{52200363-19F8-8CD9-3897-06BD581F4E1B}"/>
            </ac:picMkLst>
          </pc:picChg>
        </pc:sldLayoutChg>
        <pc:sldLayoutChg chg="addSp modSp">
          <pc:chgData name="Knibloe, Stacey" userId="052d131a-92c2-4d04-bd95-03e9b22d3d1d" providerId="ADAL" clId="{5CC2C49B-EE41-4F54-B299-951A9E9C2458}" dt="2023-10-30T18:34:21.652" v="336"/>
          <pc:sldLayoutMkLst>
            <pc:docMk/>
            <pc:sldMasterMk cId="417935107" sldId="2147483648"/>
            <pc:sldLayoutMk cId="476079613" sldId="2147483661"/>
          </pc:sldLayoutMkLst>
          <pc:spChg chg="mod">
            <ac:chgData name="Knibloe, Stacey" userId="052d131a-92c2-4d04-bd95-03e9b22d3d1d" providerId="ADAL" clId="{5CC2C49B-EE41-4F54-B299-951A9E9C2458}" dt="2023-10-30T18:34:21.652" v="336"/>
            <ac:spMkLst>
              <pc:docMk/>
              <pc:sldMasterMk cId="417935107" sldId="2147483648"/>
              <pc:sldLayoutMk cId="476079613" sldId="2147483661"/>
              <ac:spMk id="3" creationId="{63D2D56A-870B-8ABA-0C97-8C400B30251C}"/>
            </ac:spMkLst>
          </pc:spChg>
          <pc:grpChg chg="add mod">
            <ac:chgData name="Knibloe, Stacey" userId="052d131a-92c2-4d04-bd95-03e9b22d3d1d" providerId="ADAL" clId="{5CC2C49B-EE41-4F54-B299-951A9E9C2458}" dt="2023-10-30T18:34:21.652" v="336"/>
            <ac:grpSpMkLst>
              <pc:docMk/>
              <pc:sldMasterMk cId="417935107" sldId="2147483648"/>
              <pc:sldLayoutMk cId="476079613" sldId="2147483661"/>
              <ac:grpSpMk id="2" creationId="{3F8A0B1A-B942-511D-121C-CCF17B644376}"/>
            </ac:grpSpMkLst>
          </pc:grpChg>
          <pc:picChg chg="mod">
            <ac:chgData name="Knibloe, Stacey" userId="052d131a-92c2-4d04-bd95-03e9b22d3d1d" providerId="ADAL" clId="{5CC2C49B-EE41-4F54-B299-951A9E9C2458}" dt="2023-10-30T18:34:21.652" v="336"/>
            <ac:picMkLst>
              <pc:docMk/>
              <pc:sldMasterMk cId="417935107" sldId="2147483648"/>
              <pc:sldLayoutMk cId="476079613" sldId="2147483661"/>
              <ac:picMk id="5" creationId="{3832A7A2-A0B2-28D2-51FE-F988C42D2B0C}"/>
            </ac:picMkLst>
          </pc:picChg>
        </pc:sldLayoutChg>
        <pc:sldLayoutChg chg="addSp modSp">
          <pc:chgData name="Knibloe, Stacey" userId="052d131a-92c2-4d04-bd95-03e9b22d3d1d" providerId="ADAL" clId="{5CC2C49B-EE41-4F54-B299-951A9E9C2458}" dt="2023-10-30T18:34:29.438" v="339"/>
          <pc:sldLayoutMkLst>
            <pc:docMk/>
            <pc:sldMasterMk cId="417935107" sldId="2147483648"/>
            <pc:sldLayoutMk cId="29762416" sldId="2147483662"/>
          </pc:sldLayoutMkLst>
          <pc:spChg chg="mod">
            <ac:chgData name="Knibloe, Stacey" userId="052d131a-92c2-4d04-bd95-03e9b22d3d1d" providerId="ADAL" clId="{5CC2C49B-EE41-4F54-B299-951A9E9C2458}" dt="2023-10-30T18:34:29.438" v="339"/>
            <ac:spMkLst>
              <pc:docMk/>
              <pc:sldMasterMk cId="417935107" sldId="2147483648"/>
              <pc:sldLayoutMk cId="29762416" sldId="2147483662"/>
              <ac:spMk id="3" creationId="{4E9BBF74-CF1B-550D-FACE-3CF5A5E2A866}"/>
            </ac:spMkLst>
          </pc:spChg>
          <pc:grpChg chg="add mod">
            <ac:chgData name="Knibloe, Stacey" userId="052d131a-92c2-4d04-bd95-03e9b22d3d1d" providerId="ADAL" clId="{5CC2C49B-EE41-4F54-B299-951A9E9C2458}" dt="2023-10-30T18:34:29.438" v="339"/>
            <ac:grpSpMkLst>
              <pc:docMk/>
              <pc:sldMasterMk cId="417935107" sldId="2147483648"/>
              <pc:sldLayoutMk cId="29762416" sldId="2147483662"/>
              <ac:grpSpMk id="2" creationId="{465FB9ED-7691-893A-8F8C-4B7637CEDD7A}"/>
            </ac:grpSpMkLst>
          </pc:grpChg>
          <pc:picChg chg="mod">
            <ac:chgData name="Knibloe, Stacey" userId="052d131a-92c2-4d04-bd95-03e9b22d3d1d" providerId="ADAL" clId="{5CC2C49B-EE41-4F54-B299-951A9E9C2458}" dt="2023-10-30T18:34:29.438" v="339"/>
            <ac:picMkLst>
              <pc:docMk/>
              <pc:sldMasterMk cId="417935107" sldId="2147483648"/>
              <pc:sldLayoutMk cId="29762416" sldId="2147483662"/>
              <ac:picMk id="4" creationId="{F50A4DA4-A3B2-7B6D-0908-4CDB6A7653B2}"/>
            </ac:picMkLst>
          </pc:picChg>
        </pc:sldLayoutChg>
        <pc:sldLayoutChg chg="addSp modSp">
          <pc:chgData name="Knibloe, Stacey" userId="052d131a-92c2-4d04-bd95-03e9b22d3d1d" providerId="ADAL" clId="{5CC2C49B-EE41-4F54-B299-951A9E9C2458}" dt="2023-10-30T18:34:30.841" v="340"/>
          <pc:sldLayoutMkLst>
            <pc:docMk/>
            <pc:sldMasterMk cId="417935107" sldId="2147483648"/>
            <pc:sldLayoutMk cId="1026603970" sldId="2147483663"/>
          </pc:sldLayoutMkLst>
          <pc:spChg chg="mod">
            <ac:chgData name="Knibloe, Stacey" userId="052d131a-92c2-4d04-bd95-03e9b22d3d1d" providerId="ADAL" clId="{5CC2C49B-EE41-4F54-B299-951A9E9C2458}" dt="2023-10-30T18:34:30.841" v="340"/>
            <ac:spMkLst>
              <pc:docMk/>
              <pc:sldMasterMk cId="417935107" sldId="2147483648"/>
              <pc:sldLayoutMk cId="1026603970" sldId="2147483663"/>
              <ac:spMk id="3" creationId="{5848D109-432A-8CA7-5281-F9A3C9E70762}"/>
            </ac:spMkLst>
          </pc:spChg>
          <pc:grpChg chg="add mod">
            <ac:chgData name="Knibloe, Stacey" userId="052d131a-92c2-4d04-bd95-03e9b22d3d1d" providerId="ADAL" clId="{5CC2C49B-EE41-4F54-B299-951A9E9C2458}" dt="2023-10-30T18:34:30.841" v="340"/>
            <ac:grpSpMkLst>
              <pc:docMk/>
              <pc:sldMasterMk cId="417935107" sldId="2147483648"/>
              <pc:sldLayoutMk cId="1026603970" sldId="2147483663"/>
              <ac:grpSpMk id="2" creationId="{1ED32A82-B35E-8A61-13CA-60594BCFBAEA}"/>
            </ac:grpSpMkLst>
          </pc:grpChg>
          <pc:picChg chg="mod">
            <ac:chgData name="Knibloe, Stacey" userId="052d131a-92c2-4d04-bd95-03e9b22d3d1d" providerId="ADAL" clId="{5CC2C49B-EE41-4F54-B299-951A9E9C2458}" dt="2023-10-30T18:34:30.841" v="340"/>
            <ac:picMkLst>
              <pc:docMk/>
              <pc:sldMasterMk cId="417935107" sldId="2147483648"/>
              <pc:sldLayoutMk cId="1026603970" sldId="2147483663"/>
              <ac:picMk id="5" creationId="{1450BFCB-4373-A158-475B-95D2BCC8F1A7}"/>
            </ac:picMkLst>
          </pc:picChg>
        </pc:sldLayoutChg>
        <pc:sldLayoutChg chg="addSp modSp">
          <pc:chgData name="Knibloe, Stacey" userId="052d131a-92c2-4d04-bd95-03e9b22d3d1d" providerId="ADAL" clId="{5CC2C49B-EE41-4F54-B299-951A9E9C2458}" dt="2023-10-30T18:34:28.037" v="338"/>
          <pc:sldLayoutMkLst>
            <pc:docMk/>
            <pc:sldMasterMk cId="417935107" sldId="2147483648"/>
            <pc:sldLayoutMk cId="862225546" sldId="2147483664"/>
          </pc:sldLayoutMkLst>
          <pc:spChg chg="mod">
            <ac:chgData name="Knibloe, Stacey" userId="052d131a-92c2-4d04-bd95-03e9b22d3d1d" providerId="ADAL" clId="{5CC2C49B-EE41-4F54-B299-951A9E9C2458}" dt="2023-10-30T18:34:28.037" v="338"/>
            <ac:spMkLst>
              <pc:docMk/>
              <pc:sldMasterMk cId="417935107" sldId="2147483648"/>
              <pc:sldLayoutMk cId="862225546" sldId="2147483664"/>
              <ac:spMk id="3" creationId="{0C258531-8990-B626-82ED-77B2B29121DD}"/>
            </ac:spMkLst>
          </pc:spChg>
          <pc:grpChg chg="add mod">
            <ac:chgData name="Knibloe, Stacey" userId="052d131a-92c2-4d04-bd95-03e9b22d3d1d" providerId="ADAL" clId="{5CC2C49B-EE41-4F54-B299-951A9E9C2458}" dt="2023-10-30T18:34:28.037" v="338"/>
            <ac:grpSpMkLst>
              <pc:docMk/>
              <pc:sldMasterMk cId="417935107" sldId="2147483648"/>
              <pc:sldLayoutMk cId="862225546" sldId="2147483664"/>
              <ac:grpSpMk id="2" creationId="{A36DD1DF-9918-6D84-E897-70967DEE8308}"/>
            </ac:grpSpMkLst>
          </pc:grpChg>
          <pc:picChg chg="mod">
            <ac:chgData name="Knibloe, Stacey" userId="052d131a-92c2-4d04-bd95-03e9b22d3d1d" providerId="ADAL" clId="{5CC2C49B-EE41-4F54-B299-951A9E9C2458}" dt="2023-10-30T18:34:28.037" v="338"/>
            <ac:picMkLst>
              <pc:docMk/>
              <pc:sldMasterMk cId="417935107" sldId="2147483648"/>
              <pc:sldLayoutMk cId="862225546" sldId="2147483664"/>
              <ac:picMk id="4" creationId="{407A5463-97F2-0520-300D-13E85687A5A3}"/>
            </ac:picMkLst>
          </pc:picChg>
        </pc:sldLayoutChg>
        <pc:sldLayoutChg chg="addSp modSp">
          <pc:chgData name="Knibloe, Stacey" userId="052d131a-92c2-4d04-bd95-03e9b22d3d1d" providerId="ADAL" clId="{5CC2C49B-EE41-4F54-B299-951A9E9C2458}" dt="2023-10-30T18:34:18.601" v="334"/>
          <pc:sldLayoutMkLst>
            <pc:docMk/>
            <pc:sldMasterMk cId="417935107" sldId="2147483648"/>
            <pc:sldLayoutMk cId="2022794345" sldId="2147483665"/>
          </pc:sldLayoutMkLst>
          <pc:spChg chg="mod">
            <ac:chgData name="Knibloe, Stacey" userId="052d131a-92c2-4d04-bd95-03e9b22d3d1d" providerId="ADAL" clId="{5CC2C49B-EE41-4F54-B299-951A9E9C2458}" dt="2023-10-30T18:34:18.601" v="334"/>
            <ac:spMkLst>
              <pc:docMk/>
              <pc:sldMasterMk cId="417935107" sldId="2147483648"/>
              <pc:sldLayoutMk cId="2022794345" sldId="2147483665"/>
              <ac:spMk id="3" creationId="{9D6CD044-1B17-BDC6-7B24-281240F479A1}"/>
            </ac:spMkLst>
          </pc:spChg>
          <pc:grpChg chg="add mod">
            <ac:chgData name="Knibloe, Stacey" userId="052d131a-92c2-4d04-bd95-03e9b22d3d1d" providerId="ADAL" clId="{5CC2C49B-EE41-4F54-B299-951A9E9C2458}" dt="2023-10-30T18:34:18.601" v="334"/>
            <ac:grpSpMkLst>
              <pc:docMk/>
              <pc:sldMasterMk cId="417935107" sldId="2147483648"/>
              <pc:sldLayoutMk cId="2022794345" sldId="2147483665"/>
              <ac:grpSpMk id="2" creationId="{658F8BA9-B17E-EA10-8E7C-F7379828B11B}"/>
            </ac:grpSpMkLst>
          </pc:grpChg>
          <pc:picChg chg="mod">
            <ac:chgData name="Knibloe, Stacey" userId="052d131a-92c2-4d04-bd95-03e9b22d3d1d" providerId="ADAL" clId="{5CC2C49B-EE41-4F54-B299-951A9E9C2458}" dt="2023-10-30T18:34:18.601" v="334"/>
            <ac:picMkLst>
              <pc:docMk/>
              <pc:sldMasterMk cId="417935107" sldId="2147483648"/>
              <pc:sldLayoutMk cId="2022794345" sldId="2147483665"/>
              <ac:picMk id="5" creationId="{F291C9AB-2338-0081-5A98-DDBB47D15D73}"/>
            </ac:picMkLst>
          </pc:picChg>
        </pc:sldLayoutChg>
        <pc:sldLayoutChg chg="addSp modSp">
          <pc:chgData name="Knibloe, Stacey" userId="052d131a-92c2-4d04-bd95-03e9b22d3d1d" providerId="ADAL" clId="{5CC2C49B-EE41-4F54-B299-951A9E9C2458}" dt="2023-10-30T18:34:33.749" v="341"/>
          <pc:sldLayoutMkLst>
            <pc:docMk/>
            <pc:sldMasterMk cId="417935107" sldId="2147483648"/>
            <pc:sldLayoutMk cId="696244315" sldId="2147483666"/>
          </pc:sldLayoutMkLst>
          <pc:spChg chg="mod">
            <ac:chgData name="Knibloe, Stacey" userId="052d131a-92c2-4d04-bd95-03e9b22d3d1d" providerId="ADAL" clId="{5CC2C49B-EE41-4F54-B299-951A9E9C2458}" dt="2023-10-30T18:34:33.749" v="341"/>
            <ac:spMkLst>
              <pc:docMk/>
              <pc:sldMasterMk cId="417935107" sldId="2147483648"/>
              <pc:sldLayoutMk cId="696244315" sldId="2147483666"/>
              <ac:spMk id="3" creationId="{DCC81D0D-3107-FFBC-166F-FC6E9A690D9B}"/>
            </ac:spMkLst>
          </pc:spChg>
          <pc:grpChg chg="add mod">
            <ac:chgData name="Knibloe, Stacey" userId="052d131a-92c2-4d04-bd95-03e9b22d3d1d" providerId="ADAL" clId="{5CC2C49B-EE41-4F54-B299-951A9E9C2458}" dt="2023-10-30T18:34:33.749" v="341"/>
            <ac:grpSpMkLst>
              <pc:docMk/>
              <pc:sldMasterMk cId="417935107" sldId="2147483648"/>
              <pc:sldLayoutMk cId="696244315" sldId="2147483666"/>
              <ac:grpSpMk id="2" creationId="{63A41474-7D69-51F9-57A0-C88498309081}"/>
            </ac:grpSpMkLst>
          </pc:grpChg>
          <pc:picChg chg="mod">
            <ac:chgData name="Knibloe, Stacey" userId="052d131a-92c2-4d04-bd95-03e9b22d3d1d" providerId="ADAL" clId="{5CC2C49B-EE41-4F54-B299-951A9E9C2458}" dt="2023-10-30T18:34:33.749" v="341"/>
            <ac:picMkLst>
              <pc:docMk/>
              <pc:sldMasterMk cId="417935107" sldId="2147483648"/>
              <pc:sldLayoutMk cId="696244315" sldId="2147483666"/>
              <ac:picMk id="4" creationId="{DFD0979E-6485-48BB-4CD5-8144B5C929ED}"/>
            </ac:picMkLst>
          </pc:picChg>
        </pc:sldLayoutChg>
        <pc:sldLayoutChg chg="addSp delSp modSp mod">
          <pc:chgData name="Knibloe, Stacey" userId="052d131a-92c2-4d04-bd95-03e9b22d3d1d" providerId="ADAL" clId="{5CC2C49B-EE41-4F54-B299-951A9E9C2458}" dt="2023-10-30T18:34:58.670" v="346" actId="1076"/>
          <pc:sldLayoutMkLst>
            <pc:docMk/>
            <pc:sldMasterMk cId="417935107" sldId="2147483648"/>
            <pc:sldLayoutMk cId="0" sldId="2147483667"/>
          </pc:sldLayoutMkLst>
          <pc:picChg chg="del">
            <ac:chgData name="Knibloe, Stacey" userId="052d131a-92c2-4d04-bd95-03e9b22d3d1d" providerId="ADAL" clId="{5CC2C49B-EE41-4F54-B299-951A9E9C2458}" dt="2023-10-30T18:34:40.064" v="343" actId="478"/>
            <ac:picMkLst>
              <pc:docMk/>
              <pc:sldMasterMk cId="417935107" sldId="2147483648"/>
              <pc:sldLayoutMk cId="0" sldId="2147483667"/>
              <ac:picMk id="3" creationId="{00000000-0000-0000-0000-000000000000}"/>
            </ac:picMkLst>
          </pc:picChg>
          <pc:picChg chg="add mod">
            <ac:chgData name="Knibloe, Stacey" userId="052d131a-92c2-4d04-bd95-03e9b22d3d1d" providerId="ADAL" clId="{5CC2C49B-EE41-4F54-B299-951A9E9C2458}" dt="2023-10-30T18:34:58.670" v="346" actId="1076"/>
            <ac:picMkLst>
              <pc:docMk/>
              <pc:sldMasterMk cId="417935107" sldId="2147483648"/>
              <pc:sldLayoutMk cId="0" sldId="2147483667"/>
              <ac:picMk id="4" creationId="{C232A155-D1C7-9C51-A91F-9012082C58FD}"/>
            </ac:picMkLst>
          </pc:picChg>
        </pc:sldLayoutChg>
        <pc:sldLayoutChg chg="addSp modSp">
          <pc:chgData name="Knibloe, Stacey" userId="052d131a-92c2-4d04-bd95-03e9b22d3d1d" providerId="ADAL" clId="{5CC2C49B-EE41-4F54-B299-951A9E9C2458}" dt="2023-10-30T18:34:23.495" v="337"/>
          <pc:sldLayoutMkLst>
            <pc:docMk/>
            <pc:sldMasterMk cId="417935107" sldId="2147483648"/>
            <pc:sldLayoutMk cId="0" sldId="2147483668"/>
          </pc:sldLayoutMkLst>
          <pc:spChg chg="mod">
            <ac:chgData name="Knibloe, Stacey" userId="052d131a-92c2-4d04-bd95-03e9b22d3d1d" providerId="ADAL" clId="{5CC2C49B-EE41-4F54-B299-951A9E9C2458}" dt="2023-10-30T18:34:23.495" v="337"/>
            <ac:spMkLst>
              <pc:docMk/>
              <pc:sldMasterMk cId="417935107" sldId="2147483648"/>
              <pc:sldLayoutMk cId="0" sldId="2147483668"/>
              <ac:spMk id="4" creationId="{3D41460B-4C81-46FE-D79B-07D35792485F}"/>
            </ac:spMkLst>
          </pc:spChg>
          <pc:grpChg chg="add mod">
            <ac:chgData name="Knibloe, Stacey" userId="052d131a-92c2-4d04-bd95-03e9b22d3d1d" providerId="ADAL" clId="{5CC2C49B-EE41-4F54-B299-951A9E9C2458}" dt="2023-10-30T18:34:23.495" v="337"/>
            <ac:grpSpMkLst>
              <pc:docMk/>
              <pc:sldMasterMk cId="417935107" sldId="2147483648"/>
              <pc:sldLayoutMk cId="0" sldId="2147483668"/>
              <ac:grpSpMk id="3" creationId="{2F002D43-669A-7EA3-35AD-FFB1096E6DE0}"/>
            </ac:grpSpMkLst>
          </pc:grpChg>
          <pc:picChg chg="mod">
            <ac:chgData name="Knibloe, Stacey" userId="052d131a-92c2-4d04-bd95-03e9b22d3d1d" providerId="ADAL" clId="{5CC2C49B-EE41-4F54-B299-951A9E9C2458}" dt="2023-10-30T18:34:23.495" v="337"/>
            <ac:picMkLst>
              <pc:docMk/>
              <pc:sldMasterMk cId="417935107" sldId="2147483648"/>
              <pc:sldLayoutMk cId="0" sldId="2147483668"/>
              <ac:picMk id="5" creationId="{6E5D6E60-36F4-C5B8-2F8E-4AEE1F7099A9}"/>
            </ac:picMkLst>
          </pc:picChg>
        </pc:sldLayoutChg>
        <pc:sldLayoutChg chg="addSp modSp">
          <pc:chgData name="Knibloe, Stacey" userId="052d131a-92c2-4d04-bd95-03e9b22d3d1d" providerId="ADAL" clId="{5CC2C49B-EE41-4F54-B299-951A9E9C2458}" dt="2023-10-30T18:34:05.436" v="329"/>
          <pc:sldLayoutMkLst>
            <pc:docMk/>
            <pc:sldMasterMk cId="417935107" sldId="2147483648"/>
            <pc:sldLayoutMk cId="0" sldId="2147483669"/>
          </pc:sldLayoutMkLst>
          <pc:spChg chg="mod">
            <ac:chgData name="Knibloe, Stacey" userId="052d131a-92c2-4d04-bd95-03e9b22d3d1d" providerId="ADAL" clId="{5CC2C49B-EE41-4F54-B299-951A9E9C2458}" dt="2023-10-30T18:34:05.436" v="329"/>
            <ac:spMkLst>
              <pc:docMk/>
              <pc:sldMasterMk cId="417935107" sldId="2147483648"/>
              <pc:sldLayoutMk cId="0" sldId="2147483669"/>
              <ac:spMk id="3" creationId="{544B4FD8-D4F3-B1BA-43DF-B4B3D052CFAE}"/>
            </ac:spMkLst>
          </pc:spChg>
          <pc:grpChg chg="add mod">
            <ac:chgData name="Knibloe, Stacey" userId="052d131a-92c2-4d04-bd95-03e9b22d3d1d" providerId="ADAL" clId="{5CC2C49B-EE41-4F54-B299-951A9E9C2458}" dt="2023-10-30T18:34:05.436" v="329"/>
            <ac:grpSpMkLst>
              <pc:docMk/>
              <pc:sldMasterMk cId="417935107" sldId="2147483648"/>
              <pc:sldLayoutMk cId="0" sldId="2147483669"/>
              <ac:grpSpMk id="2" creationId="{F6326D41-7663-482B-1025-E979C41DDCFF}"/>
            </ac:grpSpMkLst>
          </pc:grpChg>
          <pc:picChg chg="mod">
            <ac:chgData name="Knibloe, Stacey" userId="052d131a-92c2-4d04-bd95-03e9b22d3d1d" providerId="ADAL" clId="{5CC2C49B-EE41-4F54-B299-951A9E9C2458}" dt="2023-10-30T18:34:05.436" v="329"/>
            <ac:picMkLst>
              <pc:docMk/>
              <pc:sldMasterMk cId="417935107" sldId="2147483648"/>
              <pc:sldLayoutMk cId="0" sldId="2147483669"/>
              <ac:picMk id="5" creationId="{610AB83D-43AA-BE95-4344-16ACBD1D64CE}"/>
            </ac:picMkLst>
          </pc:picChg>
        </pc:sldLayoutChg>
        <pc:sldLayoutChg chg="addSp modSp">
          <pc:chgData name="Knibloe, Stacey" userId="052d131a-92c2-4d04-bd95-03e9b22d3d1d" providerId="ADAL" clId="{5CC2C49B-EE41-4F54-B299-951A9E9C2458}" dt="2023-10-30T18:34:09.301" v="331"/>
          <pc:sldLayoutMkLst>
            <pc:docMk/>
            <pc:sldMasterMk cId="417935107" sldId="2147483648"/>
            <pc:sldLayoutMk cId="0" sldId="2147483670"/>
          </pc:sldLayoutMkLst>
          <pc:spChg chg="mod">
            <ac:chgData name="Knibloe, Stacey" userId="052d131a-92c2-4d04-bd95-03e9b22d3d1d" providerId="ADAL" clId="{5CC2C49B-EE41-4F54-B299-951A9E9C2458}" dt="2023-10-30T18:34:09.301" v="331"/>
            <ac:spMkLst>
              <pc:docMk/>
              <pc:sldMasterMk cId="417935107" sldId="2147483648"/>
              <pc:sldLayoutMk cId="0" sldId="2147483670"/>
              <ac:spMk id="3" creationId="{FAE31873-484B-0795-6152-1B73D2EBEBE2}"/>
            </ac:spMkLst>
          </pc:spChg>
          <pc:grpChg chg="add mod">
            <ac:chgData name="Knibloe, Stacey" userId="052d131a-92c2-4d04-bd95-03e9b22d3d1d" providerId="ADAL" clId="{5CC2C49B-EE41-4F54-B299-951A9E9C2458}" dt="2023-10-30T18:34:09.301" v="331"/>
            <ac:grpSpMkLst>
              <pc:docMk/>
              <pc:sldMasterMk cId="417935107" sldId="2147483648"/>
              <pc:sldLayoutMk cId="0" sldId="2147483670"/>
              <ac:grpSpMk id="2" creationId="{75FC4E4E-0A41-82F6-D4B6-C0A498580EC3}"/>
            </ac:grpSpMkLst>
          </pc:grpChg>
          <pc:picChg chg="mod">
            <ac:chgData name="Knibloe, Stacey" userId="052d131a-92c2-4d04-bd95-03e9b22d3d1d" providerId="ADAL" clId="{5CC2C49B-EE41-4F54-B299-951A9E9C2458}" dt="2023-10-30T18:34:09.301" v="331"/>
            <ac:picMkLst>
              <pc:docMk/>
              <pc:sldMasterMk cId="417935107" sldId="2147483648"/>
              <pc:sldLayoutMk cId="0" sldId="2147483670"/>
              <ac:picMk id="5" creationId="{ACC13AB9-9E77-860C-3F99-C243D31F379B}"/>
            </ac:picMkLst>
          </pc:picChg>
        </pc:sldLayoutChg>
        <pc:sldLayoutChg chg="addSp delSp modSp">
          <pc:chgData name="Knibloe, Stacey" userId="052d131a-92c2-4d04-bd95-03e9b22d3d1d" providerId="ADAL" clId="{5CC2C49B-EE41-4F54-B299-951A9E9C2458}" dt="2023-10-30T18:34:13.126" v="333"/>
          <pc:sldLayoutMkLst>
            <pc:docMk/>
            <pc:sldMasterMk cId="417935107" sldId="2147483648"/>
            <pc:sldLayoutMk cId="0" sldId="2147483671"/>
          </pc:sldLayoutMkLst>
          <pc:spChg chg="mod">
            <ac:chgData name="Knibloe, Stacey" userId="052d131a-92c2-4d04-bd95-03e9b22d3d1d" providerId="ADAL" clId="{5CC2C49B-EE41-4F54-B299-951A9E9C2458}" dt="2023-10-30T18:34:10.600" v="332"/>
            <ac:spMkLst>
              <pc:docMk/>
              <pc:sldMasterMk cId="417935107" sldId="2147483648"/>
              <pc:sldLayoutMk cId="0" sldId="2147483671"/>
              <ac:spMk id="4" creationId="{D369F52D-1902-27BB-7EF8-28DAC37AA58A}"/>
            </ac:spMkLst>
          </pc:spChg>
          <pc:grpChg chg="add del mod">
            <ac:chgData name="Knibloe, Stacey" userId="052d131a-92c2-4d04-bd95-03e9b22d3d1d" providerId="ADAL" clId="{5CC2C49B-EE41-4F54-B299-951A9E9C2458}" dt="2023-10-30T18:34:13.126" v="333"/>
            <ac:grpSpMkLst>
              <pc:docMk/>
              <pc:sldMasterMk cId="417935107" sldId="2147483648"/>
              <pc:sldLayoutMk cId="0" sldId="2147483671"/>
              <ac:grpSpMk id="3" creationId="{6F8F1B18-7F89-27DC-BF30-119C605A432D}"/>
            </ac:grpSpMkLst>
          </pc:grpChg>
          <pc:picChg chg="mod">
            <ac:chgData name="Knibloe, Stacey" userId="052d131a-92c2-4d04-bd95-03e9b22d3d1d" providerId="ADAL" clId="{5CC2C49B-EE41-4F54-B299-951A9E9C2458}" dt="2023-10-30T18:34:10.600" v="332"/>
            <ac:picMkLst>
              <pc:docMk/>
              <pc:sldMasterMk cId="417935107" sldId="2147483648"/>
              <pc:sldLayoutMk cId="0" sldId="2147483671"/>
              <ac:picMk id="5" creationId="{3C8D662D-71D1-14AE-8E21-65E2DBEAE404}"/>
            </ac:picMkLst>
          </pc:picChg>
        </pc:sldLayoutChg>
        <pc:sldLayoutChg chg="addSp modSp">
          <pc:chgData name="Knibloe, Stacey" userId="052d131a-92c2-4d04-bd95-03e9b22d3d1d" providerId="ADAL" clId="{5CC2C49B-EE41-4F54-B299-951A9E9C2458}" dt="2023-10-30T18:33:51.755" v="324"/>
          <pc:sldLayoutMkLst>
            <pc:docMk/>
            <pc:sldMasterMk cId="417935107" sldId="2147483648"/>
            <pc:sldLayoutMk cId="0" sldId="2147483674"/>
          </pc:sldLayoutMkLst>
          <pc:spChg chg="mod">
            <ac:chgData name="Knibloe, Stacey" userId="052d131a-92c2-4d04-bd95-03e9b22d3d1d" providerId="ADAL" clId="{5CC2C49B-EE41-4F54-B299-951A9E9C2458}" dt="2023-10-30T18:33:51.755" v="324"/>
            <ac:spMkLst>
              <pc:docMk/>
              <pc:sldMasterMk cId="417935107" sldId="2147483648"/>
              <pc:sldLayoutMk cId="0" sldId="2147483674"/>
              <ac:spMk id="7" creationId="{D46FBF69-B5D0-C338-7364-62EC014B6A5E}"/>
            </ac:spMkLst>
          </pc:spChg>
          <pc:grpChg chg="add mod">
            <ac:chgData name="Knibloe, Stacey" userId="052d131a-92c2-4d04-bd95-03e9b22d3d1d" providerId="ADAL" clId="{5CC2C49B-EE41-4F54-B299-951A9E9C2458}" dt="2023-10-30T18:33:51.755" v="324"/>
            <ac:grpSpMkLst>
              <pc:docMk/>
              <pc:sldMasterMk cId="417935107" sldId="2147483648"/>
              <pc:sldLayoutMk cId="0" sldId="2147483674"/>
              <ac:grpSpMk id="2" creationId="{3A406532-0585-E305-229F-D8C60AF42871}"/>
            </ac:grpSpMkLst>
          </pc:grpChg>
          <pc:picChg chg="mod">
            <ac:chgData name="Knibloe, Stacey" userId="052d131a-92c2-4d04-bd95-03e9b22d3d1d" providerId="ADAL" clId="{5CC2C49B-EE41-4F54-B299-951A9E9C2458}" dt="2023-10-30T18:33:51.755" v="324"/>
            <ac:picMkLst>
              <pc:docMk/>
              <pc:sldMasterMk cId="417935107" sldId="2147483648"/>
              <pc:sldLayoutMk cId="0" sldId="2147483674"/>
              <ac:picMk id="9" creationId="{646C4A95-71DC-3D61-D73F-9E88B08554CD}"/>
            </ac:picMkLst>
          </pc:picChg>
        </pc:sldLayoutChg>
        <pc:sldLayoutChg chg="addSp modSp">
          <pc:chgData name="Knibloe, Stacey" userId="052d131a-92c2-4d04-bd95-03e9b22d3d1d" providerId="ADAL" clId="{5CC2C49B-EE41-4F54-B299-951A9E9C2458}" dt="2023-10-30T18:33:48.327" v="323"/>
          <pc:sldLayoutMkLst>
            <pc:docMk/>
            <pc:sldMasterMk cId="417935107" sldId="2147483648"/>
            <pc:sldLayoutMk cId="337192394" sldId="2147483686"/>
          </pc:sldLayoutMkLst>
          <pc:spChg chg="mod">
            <ac:chgData name="Knibloe, Stacey" userId="052d131a-92c2-4d04-bd95-03e9b22d3d1d" providerId="ADAL" clId="{5CC2C49B-EE41-4F54-B299-951A9E9C2458}" dt="2023-10-30T18:33:48.327" v="323"/>
            <ac:spMkLst>
              <pc:docMk/>
              <pc:sldMasterMk cId="417935107" sldId="2147483648"/>
              <pc:sldLayoutMk cId="337192394" sldId="2147483686"/>
              <ac:spMk id="4" creationId="{55914368-6057-2D08-30FE-3CC45258763F}"/>
            </ac:spMkLst>
          </pc:spChg>
          <pc:grpChg chg="add mod">
            <ac:chgData name="Knibloe, Stacey" userId="052d131a-92c2-4d04-bd95-03e9b22d3d1d" providerId="ADAL" clId="{5CC2C49B-EE41-4F54-B299-951A9E9C2458}" dt="2023-10-30T18:33:48.327" v="323"/>
            <ac:grpSpMkLst>
              <pc:docMk/>
              <pc:sldMasterMk cId="417935107" sldId="2147483648"/>
              <pc:sldLayoutMk cId="337192394" sldId="2147483686"/>
              <ac:grpSpMk id="3" creationId="{68C7F61C-4ED1-B136-F11E-9CE2BCDB07DB}"/>
            </ac:grpSpMkLst>
          </pc:grpChg>
          <pc:picChg chg="mod">
            <ac:chgData name="Knibloe, Stacey" userId="052d131a-92c2-4d04-bd95-03e9b22d3d1d" providerId="ADAL" clId="{5CC2C49B-EE41-4F54-B299-951A9E9C2458}" dt="2023-10-30T18:33:48.327" v="323"/>
            <ac:picMkLst>
              <pc:docMk/>
              <pc:sldMasterMk cId="417935107" sldId="2147483648"/>
              <pc:sldLayoutMk cId="337192394" sldId="2147483686"/>
              <ac:picMk id="9" creationId="{955F9AF6-34D8-7D37-3F56-F4942AD50CED}"/>
            </ac:picMkLst>
          </pc:picChg>
        </pc:sldLayoutChg>
        <pc:sldLayoutChg chg="addSp modSp">
          <pc:chgData name="Knibloe, Stacey" userId="052d131a-92c2-4d04-bd95-03e9b22d3d1d" providerId="ADAL" clId="{5CC2C49B-EE41-4F54-B299-951A9E9C2458}" dt="2023-10-30T18:34:06.644" v="330"/>
          <pc:sldLayoutMkLst>
            <pc:docMk/>
            <pc:sldMasterMk cId="417935107" sldId="2147483648"/>
            <pc:sldLayoutMk cId="106633706" sldId="2147483689"/>
          </pc:sldLayoutMkLst>
          <pc:spChg chg="mod">
            <ac:chgData name="Knibloe, Stacey" userId="052d131a-92c2-4d04-bd95-03e9b22d3d1d" providerId="ADAL" clId="{5CC2C49B-EE41-4F54-B299-951A9E9C2458}" dt="2023-10-30T18:34:06.644" v="330"/>
            <ac:spMkLst>
              <pc:docMk/>
              <pc:sldMasterMk cId="417935107" sldId="2147483648"/>
              <pc:sldLayoutMk cId="106633706" sldId="2147483689"/>
              <ac:spMk id="3" creationId="{A07606B4-B198-F51A-44FF-A232BC285247}"/>
            </ac:spMkLst>
          </pc:spChg>
          <pc:grpChg chg="add mod">
            <ac:chgData name="Knibloe, Stacey" userId="052d131a-92c2-4d04-bd95-03e9b22d3d1d" providerId="ADAL" clId="{5CC2C49B-EE41-4F54-B299-951A9E9C2458}" dt="2023-10-30T18:34:06.644" v="330"/>
            <ac:grpSpMkLst>
              <pc:docMk/>
              <pc:sldMasterMk cId="417935107" sldId="2147483648"/>
              <pc:sldLayoutMk cId="106633706" sldId="2147483689"/>
              <ac:grpSpMk id="2" creationId="{A0EB2BCB-1C3F-C6B6-C44E-8EADF1BB452E}"/>
            </ac:grpSpMkLst>
          </pc:grpChg>
          <pc:picChg chg="mod">
            <ac:chgData name="Knibloe, Stacey" userId="052d131a-92c2-4d04-bd95-03e9b22d3d1d" providerId="ADAL" clId="{5CC2C49B-EE41-4F54-B299-951A9E9C2458}" dt="2023-10-30T18:34:06.644" v="330"/>
            <ac:picMkLst>
              <pc:docMk/>
              <pc:sldMasterMk cId="417935107" sldId="2147483648"/>
              <pc:sldLayoutMk cId="106633706" sldId="2147483689"/>
              <ac:picMk id="5" creationId="{5CBF0642-DF3F-544F-1EAB-E2D8DE8BD423}"/>
            </ac:picMkLst>
          </pc:picChg>
        </pc:sldLayoutChg>
        <pc:sldLayoutChg chg="addSp modSp">
          <pc:chgData name="Knibloe, Stacey" userId="052d131a-92c2-4d04-bd95-03e9b22d3d1d" providerId="ADAL" clId="{5CC2C49B-EE41-4F54-B299-951A9E9C2458}" dt="2023-10-30T18:33:58.073" v="326"/>
          <pc:sldLayoutMkLst>
            <pc:docMk/>
            <pc:sldMasterMk cId="417935107" sldId="2147483648"/>
            <pc:sldLayoutMk cId="1652364210" sldId="2147483691"/>
          </pc:sldLayoutMkLst>
          <pc:spChg chg="mod">
            <ac:chgData name="Knibloe, Stacey" userId="052d131a-92c2-4d04-bd95-03e9b22d3d1d" providerId="ADAL" clId="{5CC2C49B-EE41-4F54-B299-951A9E9C2458}" dt="2023-10-30T18:33:58.073" v="326"/>
            <ac:spMkLst>
              <pc:docMk/>
              <pc:sldMasterMk cId="417935107" sldId="2147483648"/>
              <pc:sldLayoutMk cId="1652364210" sldId="2147483691"/>
              <ac:spMk id="3" creationId="{7B4A7C09-1548-3503-4F3C-ECB698E2AE73}"/>
            </ac:spMkLst>
          </pc:spChg>
          <pc:grpChg chg="add mod">
            <ac:chgData name="Knibloe, Stacey" userId="052d131a-92c2-4d04-bd95-03e9b22d3d1d" providerId="ADAL" clId="{5CC2C49B-EE41-4F54-B299-951A9E9C2458}" dt="2023-10-30T18:33:58.073" v="326"/>
            <ac:grpSpMkLst>
              <pc:docMk/>
              <pc:sldMasterMk cId="417935107" sldId="2147483648"/>
              <pc:sldLayoutMk cId="1652364210" sldId="2147483691"/>
              <ac:grpSpMk id="2" creationId="{F331290C-DC23-160F-B951-3FACB0EA7D5D}"/>
            </ac:grpSpMkLst>
          </pc:grpChg>
          <pc:picChg chg="mod">
            <ac:chgData name="Knibloe, Stacey" userId="052d131a-92c2-4d04-bd95-03e9b22d3d1d" providerId="ADAL" clId="{5CC2C49B-EE41-4F54-B299-951A9E9C2458}" dt="2023-10-30T18:33:58.073" v="326"/>
            <ac:picMkLst>
              <pc:docMk/>
              <pc:sldMasterMk cId="417935107" sldId="2147483648"/>
              <pc:sldLayoutMk cId="1652364210" sldId="2147483691"/>
              <ac:picMk id="5" creationId="{8135DCD1-2B8B-B944-8209-73EA920F15FF}"/>
            </ac:picMkLst>
          </pc:picChg>
        </pc:sldLayoutChg>
        <pc:sldLayoutChg chg="addSp modSp">
          <pc:chgData name="Knibloe, Stacey" userId="052d131a-92c2-4d04-bd95-03e9b22d3d1d" providerId="ADAL" clId="{5CC2C49B-EE41-4F54-B299-951A9E9C2458}" dt="2023-10-30T18:34:35.109" v="342"/>
          <pc:sldLayoutMkLst>
            <pc:docMk/>
            <pc:sldMasterMk cId="417935107" sldId="2147483648"/>
            <pc:sldLayoutMk cId="1564026167" sldId="2147483696"/>
          </pc:sldLayoutMkLst>
          <pc:spChg chg="mod">
            <ac:chgData name="Knibloe, Stacey" userId="052d131a-92c2-4d04-bd95-03e9b22d3d1d" providerId="ADAL" clId="{5CC2C49B-EE41-4F54-B299-951A9E9C2458}" dt="2023-10-30T18:34:35.109" v="342"/>
            <ac:spMkLst>
              <pc:docMk/>
              <pc:sldMasterMk cId="417935107" sldId="2147483648"/>
              <pc:sldLayoutMk cId="1564026167" sldId="2147483696"/>
              <ac:spMk id="3" creationId="{45365C93-70E3-6296-0D91-E10028F52D79}"/>
            </ac:spMkLst>
          </pc:spChg>
          <pc:grpChg chg="add mod">
            <ac:chgData name="Knibloe, Stacey" userId="052d131a-92c2-4d04-bd95-03e9b22d3d1d" providerId="ADAL" clId="{5CC2C49B-EE41-4F54-B299-951A9E9C2458}" dt="2023-10-30T18:34:35.109" v="342"/>
            <ac:grpSpMkLst>
              <pc:docMk/>
              <pc:sldMasterMk cId="417935107" sldId="2147483648"/>
              <pc:sldLayoutMk cId="1564026167" sldId="2147483696"/>
              <ac:grpSpMk id="2" creationId="{D295C6E7-E08E-0170-A112-8B04BEB247F5}"/>
            </ac:grpSpMkLst>
          </pc:grpChg>
          <pc:picChg chg="mod">
            <ac:chgData name="Knibloe, Stacey" userId="052d131a-92c2-4d04-bd95-03e9b22d3d1d" providerId="ADAL" clId="{5CC2C49B-EE41-4F54-B299-951A9E9C2458}" dt="2023-10-30T18:34:35.109" v="342"/>
            <ac:picMkLst>
              <pc:docMk/>
              <pc:sldMasterMk cId="417935107" sldId="2147483648"/>
              <pc:sldLayoutMk cId="1564026167" sldId="2147483696"/>
              <ac:picMk id="4" creationId="{F96D80C2-49BF-F782-4D4C-0FA91FB62605}"/>
            </ac:picMkLst>
          </pc:picChg>
        </pc:sldLayoutChg>
        <pc:sldLayoutChg chg="addSp modSp">
          <pc:chgData name="Knibloe, Stacey" userId="052d131a-92c2-4d04-bd95-03e9b22d3d1d" providerId="ADAL" clId="{5CC2C49B-EE41-4F54-B299-951A9E9C2458}" dt="2023-10-30T18:34:02.983" v="327"/>
          <pc:sldLayoutMkLst>
            <pc:docMk/>
            <pc:sldMasterMk cId="417935107" sldId="2147483648"/>
            <pc:sldLayoutMk cId="2110885142" sldId="2147483697"/>
          </pc:sldLayoutMkLst>
          <pc:spChg chg="mod">
            <ac:chgData name="Knibloe, Stacey" userId="052d131a-92c2-4d04-bd95-03e9b22d3d1d" providerId="ADAL" clId="{5CC2C49B-EE41-4F54-B299-951A9E9C2458}" dt="2023-10-30T18:34:02.983" v="327"/>
            <ac:spMkLst>
              <pc:docMk/>
              <pc:sldMasterMk cId="417935107" sldId="2147483648"/>
              <pc:sldLayoutMk cId="2110885142" sldId="2147483697"/>
              <ac:spMk id="3" creationId="{A6A764AF-E23E-B294-1E5F-A1C062740782}"/>
            </ac:spMkLst>
          </pc:spChg>
          <pc:grpChg chg="add mod">
            <ac:chgData name="Knibloe, Stacey" userId="052d131a-92c2-4d04-bd95-03e9b22d3d1d" providerId="ADAL" clId="{5CC2C49B-EE41-4F54-B299-951A9E9C2458}" dt="2023-10-30T18:34:02.983" v="327"/>
            <ac:grpSpMkLst>
              <pc:docMk/>
              <pc:sldMasterMk cId="417935107" sldId="2147483648"/>
              <pc:sldLayoutMk cId="2110885142" sldId="2147483697"/>
              <ac:grpSpMk id="2" creationId="{FB6222C5-11F9-AF60-0D4C-53D035CD417F}"/>
            </ac:grpSpMkLst>
          </pc:grpChg>
          <pc:picChg chg="mod">
            <ac:chgData name="Knibloe, Stacey" userId="052d131a-92c2-4d04-bd95-03e9b22d3d1d" providerId="ADAL" clId="{5CC2C49B-EE41-4F54-B299-951A9E9C2458}" dt="2023-10-30T18:34:02.983" v="327"/>
            <ac:picMkLst>
              <pc:docMk/>
              <pc:sldMasterMk cId="417935107" sldId="2147483648"/>
              <pc:sldLayoutMk cId="2110885142" sldId="2147483697"/>
              <ac:picMk id="5" creationId="{1A36E17F-F2C2-FF56-E437-7C8B8C616DEE}"/>
            </ac:picMkLst>
          </pc:picChg>
        </pc:sldLayoutChg>
        <pc:sldLayoutChg chg="addSp modSp">
          <pc:chgData name="Knibloe, Stacey" userId="052d131a-92c2-4d04-bd95-03e9b22d3d1d" providerId="ADAL" clId="{5CC2C49B-EE41-4F54-B299-951A9E9C2458}" dt="2023-10-30T18:34:04.267" v="328"/>
          <pc:sldLayoutMkLst>
            <pc:docMk/>
            <pc:sldMasterMk cId="417935107" sldId="2147483648"/>
            <pc:sldLayoutMk cId="1310903280" sldId="2147483698"/>
          </pc:sldLayoutMkLst>
          <pc:spChg chg="mod">
            <ac:chgData name="Knibloe, Stacey" userId="052d131a-92c2-4d04-bd95-03e9b22d3d1d" providerId="ADAL" clId="{5CC2C49B-EE41-4F54-B299-951A9E9C2458}" dt="2023-10-30T18:34:04.267" v="328"/>
            <ac:spMkLst>
              <pc:docMk/>
              <pc:sldMasterMk cId="417935107" sldId="2147483648"/>
              <pc:sldLayoutMk cId="1310903280" sldId="2147483698"/>
              <ac:spMk id="3" creationId="{D644BD3D-E8F7-A8BE-6D30-65A02D48746B}"/>
            </ac:spMkLst>
          </pc:spChg>
          <pc:grpChg chg="add mod">
            <ac:chgData name="Knibloe, Stacey" userId="052d131a-92c2-4d04-bd95-03e9b22d3d1d" providerId="ADAL" clId="{5CC2C49B-EE41-4F54-B299-951A9E9C2458}" dt="2023-10-30T18:34:04.267" v="328"/>
            <ac:grpSpMkLst>
              <pc:docMk/>
              <pc:sldMasterMk cId="417935107" sldId="2147483648"/>
              <pc:sldLayoutMk cId="1310903280" sldId="2147483698"/>
              <ac:grpSpMk id="2" creationId="{43741A2D-3A20-03FE-04AE-C7C8D7E16DC5}"/>
            </ac:grpSpMkLst>
          </pc:grpChg>
          <pc:picChg chg="mod">
            <ac:chgData name="Knibloe, Stacey" userId="052d131a-92c2-4d04-bd95-03e9b22d3d1d" providerId="ADAL" clId="{5CC2C49B-EE41-4F54-B299-951A9E9C2458}" dt="2023-10-30T18:34:04.267" v="328"/>
            <ac:picMkLst>
              <pc:docMk/>
              <pc:sldMasterMk cId="417935107" sldId="2147483648"/>
              <pc:sldLayoutMk cId="1310903280" sldId="2147483698"/>
              <ac:picMk id="5" creationId="{6F833837-9510-CEFA-5F58-B185D73C7DFA}"/>
            </ac:picMkLst>
          </pc:picChg>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0DBF883E-4252-AC4C-B209-6F2FF5C3E470}" type="datetimeFigureOut">
              <a:rPr lang="en-US" smtClean="0"/>
              <a:t>10/31/2023</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F9168675-61CE-7447-84C8-BC719C6CEC39}" type="slidenum">
              <a:rPr lang="en-US" smtClean="0"/>
              <a:t>‹#›</a:t>
            </a:fld>
            <a:endParaRPr lang="en-US"/>
          </a:p>
        </p:txBody>
      </p:sp>
    </p:spTree>
    <p:extLst>
      <p:ext uri="{BB962C8B-B14F-4D97-AF65-F5344CB8AC3E}">
        <p14:creationId xmlns:p14="http://schemas.microsoft.com/office/powerpoint/2010/main" val="18508640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BCDDAFEC-EF18-0045-B8D4-C55251355E3D}" type="datetimeFigureOut">
              <a:rPr lang="en-US" smtClean="0"/>
              <a:t>10/31/2023</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F3A9CC68-86F6-4C41-BB68-563FFE5D02C1}" type="slidenum">
              <a:rPr lang="en-US" smtClean="0"/>
              <a:t>‹#›</a:t>
            </a:fld>
            <a:endParaRPr lang="en-US"/>
          </a:p>
        </p:txBody>
      </p:sp>
    </p:spTree>
    <p:extLst>
      <p:ext uri="{BB962C8B-B14F-4D97-AF65-F5344CB8AC3E}">
        <p14:creationId xmlns:p14="http://schemas.microsoft.com/office/powerpoint/2010/main" val="9845045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Use this slide to introduce yourself and the presentation.</a:t>
            </a:r>
          </a:p>
          <a:p>
            <a:endParaRPr lang="en-US" i="1" dirty="0"/>
          </a:p>
          <a:p>
            <a:r>
              <a:rPr lang="en-US" i="1" dirty="0"/>
              <a:t>Notes throughout this presentation provide instruction around areas to customize for your specific audience, as well as speaker notes to make the process of presenting easier. Feel free to hide slides and select what content to feature if you are given shorter speaking times, or if you’re able to take attendees live into </a:t>
            </a:r>
            <a:r>
              <a:rPr lang="en-US" i="0" dirty="0"/>
              <a:t>Gale In Context: Environmental Studies.</a:t>
            </a:r>
            <a:endParaRPr lang="en-US" i="1" dirty="0"/>
          </a:p>
        </p:txBody>
      </p:sp>
      <p:sp>
        <p:nvSpPr>
          <p:cNvPr id="4" name="Slide Number Placeholder 3"/>
          <p:cNvSpPr>
            <a:spLocks noGrp="1"/>
          </p:cNvSpPr>
          <p:nvPr>
            <p:ph type="sldNum" sz="quarter" idx="5"/>
          </p:nvPr>
        </p:nvSpPr>
        <p:spPr/>
        <p:txBody>
          <a:bodyPr/>
          <a:lstStyle/>
          <a:p>
            <a:fld id="{F3A9CC68-86F6-4C41-BB68-563FFE5D02C1}" type="slidenum">
              <a:rPr lang="en-US" smtClean="0"/>
              <a:t>1</a:t>
            </a:fld>
            <a:endParaRPr lang="en-US"/>
          </a:p>
        </p:txBody>
      </p:sp>
    </p:spTree>
    <p:extLst>
      <p:ext uri="{BB962C8B-B14F-4D97-AF65-F5344CB8AC3E}">
        <p14:creationId xmlns:p14="http://schemas.microsoft.com/office/powerpoint/2010/main" val="7764133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Filter Your Results portion on the right-hand side of the results, you’ll find options to limit your search results further based on publication date, subjects, content level, etc. Simply click one of the filtering options, check the box next to specific filters of interest, and then click to Apply the filter. </a:t>
            </a:r>
          </a:p>
          <a:p>
            <a:endParaRPr lang="en-US" dirty="0"/>
          </a:p>
          <a:p>
            <a:r>
              <a:rPr lang="en-US" dirty="0"/>
              <a:t>Note that these are also great options to point out to students who are in the habit of running very broad searches. Many of these options directly align to the options available in the Advanced Search, so they can begin to train students to think of more targeted search strategies.</a:t>
            </a:r>
          </a:p>
        </p:txBody>
      </p:sp>
      <p:sp>
        <p:nvSpPr>
          <p:cNvPr id="4" name="Slide Number Placeholder 3"/>
          <p:cNvSpPr>
            <a:spLocks noGrp="1"/>
          </p:cNvSpPr>
          <p:nvPr>
            <p:ph type="sldNum" sz="quarter" idx="5"/>
          </p:nvPr>
        </p:nvSpPr>
        <p:spPr/>
        <p:txBody>
          <a:bodyPr/>
          <a:lstStyle/>
          <a:p>
            <a:fld id="{F3A9CC68-86F6-4C41-BB68-563FFE5D02C1}" type="slidenum">
              <a:rPr lang="en-US" smtClean="0"/>
              <a:t>10</a:t>
            </a:fld>
            <a:endParaRPr lang="en-US"/>
          </a:p>
        </p:txBody>
      </p:sp>
    </p:spTree>
    <p:extLst>
      <p:ext uri="{BB962C8B-B14F-4D97-AF65-F5344CB8AC3E}">
        <p14:creationId xmlns:p14="http://schemas.microsoft.com/office/powerpoint/2010/main" val="34753036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you find an item that you’d like to view, simply click the title of the result to access the document, video, image, etc. From there, you’ll find an array of tools that you can use to incorporate the content into your lessons and assignments. We’ll cover these tools and strategies a bit later.</a:t>
            </a:r>
          </a:p>
        </p:txBody>
      </p:sp>
      <p:sp>
        <p:nvSpPr>
          <p:cNvPr id="4" name="Slide Number Placeholder 3"/>
          <p:cNvSpPr>
            <a:spLocks noGrp="1"/>
          </p:cNvSpPr>
          <p:nvPr>
            <p:ph type="sldNum" sz="quarter" idx="5"/>
          </p:nvPr>
        </p:nvSpPr>
        <p:spPr/>
        <p:txBody>
          <a:bodyPr/>
          <a:lstStyle/>
          <a:p>
            <a:fld id="{F3A9CC68-86F6-4C41-BB68-563FFE5D02C1}" type="slidenum">
              <a:rPr lang="en-US" smtClean="0"/>
              <a:t>11</a:t>
            </a:fld>
            <a:endParaRPr lang="en-US"/>
          </a:p>
        </p:txBody>
      </p:sp>
    </p:spTree>
    <p:extLst>
      <p:ext uri="{BB962C8B-B14F-4D97-AF65-F5344CB8AC3E}">
        <p14:creationId xmlns:p14="http://schemas.microsoft.com/office/powerpoint/2010/main" val="2585353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Depending on the topic you search or browse, you will find a wide variety of content types.</a:t>
            </a:r>
          </a:p>
        </p:txBody>
      </p:sp>
      <p:sp>
        <p:nvSpPr>
          <p:cNvPr id="4" name="Slide Number Placeholder 3"/>
          <p:cNvSpPr>
            <a:spLocks noGrp="1"/>
          </p:cNvSpPr>
          <p:nvPr>
            <p:ph type="sldNum" sz="quarter" idx="5"/>
          </p:nvPr>
        </p:nvSpPr>
        <p:spPr/>
        <p:txBody>
          <a:bodyPr/>
          <a:lstStyle/>
          <a:p>
            <a:fld id="{F3A9CC68-86F6-4C41-BB68-563FFE5D02C1}" type="slidenum">
              <a:rPr lang="en-US" smtClean="0"/>
              <a:t>12</a:t>
            </a:fld>
            <a:endParaRPr lang="en-US"/>
          </a:p>
        </p:txBody>
      </p:sp>
    </p:spTree>
    <p:extLst>
      <p:ext uri="{BB962C8B-B14F-4D97-AF65-F5344CB8AC3E}">
        <p14:creationId xmlns:p14="http://schemas.microsoft.com/office/powerpoint/2010/main" val="29812651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Reference documents are great place to start research, introduce a topic, and find main ideas, key terms, and related topics. </a:t>
            </a:r>
          </a:p>
          <a:p>
            <a:endParaRPr lang="en-US" dirty="0"/>
          </a:p>
        </p:txBody>
      </p:sp>
      <p:sp>
        <p:nvSpPr>
          <p:cNvPr id="4" name="Slide Number Placeholder 3"/>
          <p:cNvSpPr>
            <a:spLocks noGrp="1"/>
          </p:cNvSpPr>
          <p:nvPr>
            <p:ph type="sldNum" sz="quarter" idx="5"/>
          </p:nvPr>
        </p:nvSpPr>
        <p:spPr/>
        <p:txBody>
          <a:bodyPr/>
          <a:lstStyle/>
          <a:p>
            <a:fld id="{F3A9CC68-86F6-4C41-BB68-563FFE5D02C1}" type="slidenum">
              <a:rPr lang="en-US" smtClean="0"/>
              <a:t>13</a:t>
            </a:fld>
            <a:endParaRPr lang="en-US"/>
          </a:p>
        </p:txBody>
      </p:sp>
    </p:spTree>
    <p:extLst>
      <p:ext uri="{BB962C8B-B14F-4D97-AF65-F5344CB8AC3E}">
        <p14:creationId xmlns:p14="http://schemas.microsoft.com/office/powerpoint/2010/main" val="11804688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Periodical feeds within Gale resources update multiple times per day, so you can be sure you’ll find recent coverage of trending topics from authoritative sources. These sources make great prompts, and also add a level of currency to student research projects.</a:t>
            </a:r>
          </a:p>
        </p:txBody>
      </p:sp>
      <p:sp>
        <p:nvSpPr>
          <p:cNvPr id="4" name="Slide Number Placeholder 3"/>
          <p:cNvSpPr>
            <a:spLocks noGrp="1"/>
          </p:cNvSpPr>
          <p:nvPr>
            <p:ph type="sldNum" sz="quarter" idx="5"/>
          </p:nvPr>
        </p:nvSpPr>
        <p:spPr/>
        <p:txBody>
          <a:bodyPr/>
          <a:lstStyle/>
          <a:p>
            <a:fld id="{F3A9CC68-86F6-4C41-BB68-563FFE5D02C1}" type="slidenum">
              <a:rPr lang="en-US" smtClean="0"/>
              <a:t>14</a:t>
            </a:fld>
            <a:endParaRPr lang="en-US"/>
          </a:p>
        </p:txBody>
      </p:sp>
    </p:spTree>
    <p:extLst>
      <p:ext uri="{BB962C8B-B14F-4D97-AF65-F5344CB8AC3E}">
        <p14:creationId xmlns:p14="http://schemas.microsoft.com/office/powerpoint/2010/main" val="5127565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Additionally, multimedia content within </a:t>
            </a:r>
            <a:r>
              <a:rPr lang="en-US" i="1" dirty="0"/>
              <a:t>Gale In Context </a:t>
            </a:r>
            <a:r>
              <a:rPr lang="en-US" i="0" dirty="0"/>
              <a:t>resources support learner preferences and can be used to enhance projects or break up instruction.</a:t>
            </a:r>
            <a:endParaRPr lang="en-US" dirty="0"/>
          </a:p>
        </p:txBody>
      </p:sp>
      <p:sp>
        <p:nvSpPr>
          <p:cNvPr id="4" name="Slide Number Placeholder 3"/>
          <p:cNvSpPr>
            <a:spLocks noGrp="1"/>
          </p:cNvSpPr>
          <p:nvPr>
            <p:ph type="sldNum" sz="quarter" idx="5"/>
          </p:nvPr>
        </p:nvSpPr>
        <p:spPr/>
        <p:txBody>
          <a:bodyPr/>
          <a:lstStyle/>
          <a:p>
            <a:fld id="{F3A9CC68-86F6-4C41-BB68-563FFE5D02C1}" type="slidenum">
              <a:rPr lang="en-US" smtClean="0"/>
              <a:t>15</a:t>
            </a:fld>
            <a:endParaRPr lang="en-US"/>
          </a:p>
        </p:txBody>
      </p:sp>
    </p:spTree>
    <p:extLst>
      <p:ext uri="{BB962C8B-B14F-4D97-AF65-F5344CB8AC3E}">
        <p14:creationId xmlns:p14="http://schemas.microsoft.com/office/powerpoint/2010/main" val="18950250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Additional sources may include Case Studies for deep-dive analysis and Statistics provide specific numbers to support research, often with visual representation of data. </a:t>
            </a:r>
          </a:p>
        </p:txBody>
      </p:sp>
      <p:sp>
        <p:nvSpPr>
          <p:cNvPr id="4" name="Slide Number Placeholder 3"/>
          <p:cNvSpPr>
            <a:spLocks noGrp="1"/>
          </p:cNvSpPr>
          <p:nvPr>
            <p:ph type="sldNum" sz="quarter" idx="5"/>
          </p:nvPr>
        </p:nvSpPr>
        <p:spPr/>
        <p:txBody>
          <a:bodyPr/>
          <a:lstStyle/>
          <a:p>
            <a:fld id="{F3A9CC68-86F6-4C41-BB68-563FFE5D02C1}" type="slidenum">
              <a:rPr lang="en-US" smtClean="0"/>
              <a:t>16</a:t>
            </a:fld>
            <a:endParaRPr lang="en-US"/>
          </a:p>
        </p:txBody>
      </p:sp>
    </p:spTree>
    <p:extLst>
      <p:ext uri="{BB962C8B-B14F-4D97-AF65-F5344CB8AC3E}">
        <p14:creationId xmlns:p14="http://schemas.microsoft.com/office/powerpoint/2010/main" val="28890138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Plus, the content is assigned a reading level, so if you support developing readers, or advanced students, you can find content targeted to their needs! These content levels can be viewed on search and browse results pages,</a:t>
            </a:r>
          </a:p>
        </p:txBody>
      </p:sp>
      <p:sp>
        <p:nvSpPr>
          <p:cNvPr id="4" name="Slide Number Placeholder 3"/>
          <p:cNvSpPr>
            <a:spLocks noGrp="1"/>
          </p:cNvSpPr>
          <p:nvPr>
            <p:ph type="sldNum" sz="quarter" idx="5"/>
          </p:nvPr>
        </p:nvSpPr>
        <p:spPr/>
        <p:txBody>
          <a:bodyPr/>
          <a:lstStyle/>
          <a:p>
            <a:fld id="{F3A9CC68-86F6-4C41-BB68-563FFE5D02C1}" type="slidenum">
              <a:rPr lang="en-US" smtClean="0"/>
              <a:t>17</a:t>
            </a:fld>
            <a:endParaRPr lang="en-US"/>
          </a:p>
        </p:txBody>
      </p:sp>
    </p:spTree>
    <p:extLst>
      <p:ext uri="{BB962C8B-B14F-4D97-AF65-F5344CB8AC3E}">
        <p14:creationId xmlns:p14="http://schemas.microsoft.com/office/powerpoint/2010/main" val="25437196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can also be used to sort or filter search and browse results so that you can pinpoint results that are well suited for your learners.</a:t>
            </a:r>
          </a:p>
        </p:txBody>
      </p:sp>
      <p:sp>
        <p:nvSpPr>
          <p:cNvPr id="4" name="Slide Number Placeholder 3"/>
          <p:cNvSpPr>
            <a:spLocks noGrp="1"/>
          </p:cNvSpPr>
          <p:nvPr>
            <p:ph type="sldNum" sz="quarter" idx="5"/>
          </p:nvPr>
        </p:nvSpPr>
        <p:spPr/>
        <p:txBody>
          <a:bodyPr/>
          <a:lstStyle/>
          <a:p>
            <a:fld id="{F3A9CC68-86F6-4C41-BB68-563FFE5D02C1}" type="slidenum">
              <a:rPr lang="en-US" smtClean="0"/>
              <a:t>18</a:t>
            </a:fld>
            <a:endParaRPr lang="en-US"/>
          </a:p>
        </p:txBody>
      </p:sp>
    </p:spTree>
    <p:extLst>
      <p:ext uri="{BB962C8B-B14F-4D97-AF65-F5344CB8AC3E}">
        <p14:creationId xmlns:p14="http://schemas.microsoft.com/office/powerpoint/2010/main" val="20728531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Unhide this slide if you’d like to show individuals how to use Advanced search options to uncover alternate content levels.</a:t>
            </a:r>
          </a:p>
        </p:txBody>
      </p:sp>
      <p:sp>
        <p:nvSpPr>
          <p:cNvPr id="4" name="Slide Number Placeholder 3"/>
          <p:cNvSpPr>
            <a:spLocks noGrp="1"/>
          </p:cNvSpPr>
          <p:nvPr>
            <p:ph type="sldNum" sz="quarter" idx="5"/>
          </p:nvPr>
        </p:nvSpPr>
        <p:spPr/>
        <p:txBody>
          <a:bodyPr/>
          <a:lstStyle/>
          <a:p>
            <a:fld id="{F3A9CC68-86F6-4C41-BB68-563FFE5D02C1}" type="slidenum">
              <a:rPr lang="en-US" smtClean="0"/>
              <a:t>19</a:t>
            </a:fld>
            <a:endParaRPr lang="en-US"/>
          </a:p>
        </p:txBody>
      </p:sp>
    </p:spTree>
    <p:extLst>
      <p:ext uri="{BB962C8B-B14F-4D97-AF65-F5344CB8AC3E}">
        <p14:creationId xmlns:p14="http://schemas.microsoft.com/office/powerpoint/2010/main" val="4925064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Tx/>
              <a:buNone/>
            </a:pPr>
            <a:r>
              <a:rPr lang="en-US" i="1" dirty="0"/>
              <a:t>Gale In Context: Environmental Studies </a:t>
            </a:r>
            <a:r>
              <a:rPr lang="en-US" i="0" dirty="0"/>
              <a:t>focuses on the </a:t>
            </a:r>
            <a:r>
              <a:rPr lang="en-US" b="1" i="0" dirty="0"/>
              <a:t>study of sustainability and the environment</a:t>
            </a:r>
            <a:r>
              <a:rPr lang="en-US" i="1" dirty="0"/>
              <a:t>. </a:t>
            </a:r>
            <a:r>
              <a:rPr lang="en-US" i="0" dirty="0"/>
              <a:t>It</a:t>
            </a:r>
            <a:r>
              <a:rPr lang="en-US" i="1" dirty="0"/>
              <a:t> </a:t>
            </a:r>
            <a:r>
              <a:rPr lang="en-US" dirty="0">
                <a:highlight>
                  <a:srgbClr val="FFFF00"/>
                </a:highlight>
              </a:rPr>
              <a:t>provides </a:t>
            </a:r>
            <a:r>
              <a:rPr lang="en-US" b="1" dirty="0">
                <a:highlight>
                  <a:srgbClr val="FFFF00"/>
                </a:highlight>
              </a:rPr>
              <a:t>hundreds of topic, event, and state portals </a:t>
            </a:r>
            <a:r>
              <a:rPr lang="en-US" dirty="0">
                <a:highlight>
                  <a:srgbClr val="FFFF00"/>
                </a:highlight>
              </a:rPr>
              <a:t>to bring together content from </a:t>
            </a:r>
            <a:r>
              <a:rPr lang="en-US" b="1" dirty="0">
                <a:highlight>
                  <a:srgbClr val="FFFF00"/>
                </a:highlight>
              </a:rPr>
              <a:t>articles, case studies, statistics, images, and more</a:t>
            </a:r>
            <a:r>
              <a:rPr lang="en-US" dirty="0">
                <a:highlight>
                  <a:srgbClr val="FFFF00"/>
                </a:highlight>
              </a:rPr>
              <a:t>. Users can search the information to learn about </a:t>
            </a:r>
            <a:r>
              <a:rPr lang="en-US" b="1" dirty="0">
                <a:highlight>
                  <a:srgbClr val="FFFF00"/>
                </a:highlight>
              </a:rPr>
              <a:t>diverse subjects such as climate change, food security, soil ecology, and tourism.</a:t>
            </a:r>
          </a:p>
          <a:p>
            <a:pPr>
              <a:buFontTx/>
              <a:buNone/>
            </a:pPr>
            <a:endParaRPr lang="en-US" dirty="0">
              <a:highlight>
                <a:srgbClr val="FFFF00"/>
              </a:highlight>
            </a:endParaRPr>
          </a:p>
          <a:p>
            <a:pPr>
              <a:buFontTx/>
              <a:buNone/>
            </a:pPr>
            <a:r>
              <a:rPr lang="en-US" dirty="0"/>
              <a:t>Users will find a vast </a:t>
            </a:r>
            <a:r>
              <a:rPr lang="en-US" dirty="0">
                <a:highlight>
                  <a:srgbClr val="FFFF00"/>
                </a:highlight>
              </a:rPr>
              <a:t>array of resources for papers, projects, and presentations</a:t>
            </a:r>
            <a:r>
              <a:rPr lang="en-US" dirty="0"/>
              <a:t> that bolster the development of critical thinking, problem solving, and effective communication skills including</a:t>
            </a:r>
            <a:r>
              <a:rPr lang="en-US" b="1" dirty="0"/>
              <a:t> related topics, case studies, statistics, journal articles</a:t>
            </a:r>
            <a:r>
              <a:rPr lang="en-US" dirty="0"/>
              <a:t>, and more.</a:t>
            </a:r>
          </a:p>
          <a:p>
            <a:endParaRPr lang="en-US" dirty="0"/>
          </a:p>
        </p:txBody>
      </p:sp>
      <p:sp>
        <p:nvSpPr>
          <p:cNvPr id="4" name="Slide Number Placeholder 3"/>
          <p:cNvSpPr>
            <a:spLocks noGrp="1"/>
          </p:cNvSpPr>
          <p:nvPr>
            <p:ph type="sldNum" sz="quarter" idx="5"/>
          </p:nvPr>
        </p:nvSpPr>
        <p:spPr/>
        <p:txBody>
          <a:bodyPr/>
          <a:lstStyle/>
          <a:p>
            <a:fld id="{F3A9CC68-86F6-4C41-BB68-563FFE5D02C1}" type="slidenum">
              <a:rPr lang="en-US" smtClean="0"/>
              <a:t>2</a:t>
            </a:fld>
            <a:endParaRPr lang="en-US"/>
          </a:p>
        </p:txBody>
      </p:sp>
    </p:spTree>
    <p:extLst>
      <p:ext uri="{BB962C8B-B14F-4D97-AF65-F5344CB8AC3E}">
        <p14:creationId xmlns:p14="http://schemas.microsoft.com/office/powerpoint/2010/main" val="8370182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Gale In Context: Environmental Studies </a:t>
            </a:r>
            <a:r>
              <a:rPr lang="en-US" i="0" dirty="0"/>
              <a:t>supports topics across the high school curriculum</a:t>
            </a:r>
            <a:endParaRPr lang="en-US" i="1" dirty="0"/>
          </a:p>
          <a:p>
            <a:endParaRPr lang="en-US" dirty="0"/>
          </a:p>
        </p:txBody>
      </p:sp>
      <p:sp>
        <p:nvSpPr>
          <p:cNvPr id="4" name="Slide Number Placeholder 3"/>
          <p:cNvSpPr>
            <a:spLocks noGrp="1"/>
          </p:cNvSpPr>
          <p:nvPr>
            <p:ph type="sldNum" sz="quarter" idx="5"/>
          </p:nvPr>
        </p:nvSpPr>
        <p:spPr/>
        <p:txBody>
          <a:bodyPr/>
          <a:lstStyle/>
          <a:p>
            <a:fld id="{F3A9CC68-86F6-4C41-BB68-563FFE5D02C1}" type="slidenum">
              <a:rPr lang="en-US" smtClean="0"/>
              <a:t>20</a:t>
            </a:fld>
            <a:endParaRPr lang="en-US"/>
          </a:p>
        </p:txBody>
      </p:sp>
    </p:spTree>
    <p:extLst>
      <p:ext uri="{BB962C8B-B14F-4D97-AF65-F5344CB8AC3E}">
        <p14:creationId xmlns:p14="http://schemas.microsoft.com/office/powerpoint/2010/main" val="1604481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3A9CC68-86F6-4C41-BB68-563FFE5D02C1}" type="slidenum">
              <a:rPr lang="en-US" smtClean="0"/>
              <a:t>21</a:t>
            </a:fld>
            <a:endParaRPr lang="en-US"/>
          </a:p>
        </p:txBody>
      </p:sp>
    </p:spTree>
    <p:extLst>
      <p:ext uri="{BB962C8B-B14F-4D97-AF65-F5344CB8AC3E}">
        <p14:creationId xmlns:p14="http://schemas.microsoft.com/office/powerpoint/2010/main" val="31221576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just a few of the many examples of topics covered within environmental science.</a:t>
            </a:r>
          </a:p>
          <a:p>
            <a:endParaRPr lang="en-US" dirty="0"/>
          </a:p>
          <a:p>
            <a:r>
              <a:rPr lang="en-US" i="1" dirty="0"/>
              <a:t>Feel free to hide slides, or feature different topic page subjects depending on the audience you present to.</a:t>
            </a:r>
          </a:p>
        </p:txBody>
      </p:sp>
      <p:sp>
        <p:nvSpPr>
          <p:cNvPr id="4" name="Slide Number Placeholder 3"/>
          <p:cNvSpPr>
            <a:spLocks noGrp="1"/>
          </p:cNvSpPr>
          <p:nvPr>
            <p:ph type="sldNum" sz="quarter" idx="5"/>
          </p:nvPr>
        </p:nvSpPr>
        <p:spPr/>
        <p:txBody>
          <a:bodyPr/>
          <a:lstStyle/>
          <a:p>
            <a:fld id="{F3A9CC68-86F6-4C41-BB68-563FFE5D02C1}" type="slidenum">
              <a:rPr lang="en-US" smtClean="0"/>
              <a:t>22</a:t>
            </a:fld>
            <a:endParaRPr lang="en-US"/>
          </a:p>
        </p:txBody>
      </p:sp>
    </p:spTree>
    <p:extLst>
      <p:ext uri="{BB962C8B-B14F-4D97-AF65-F5344CB8AC3E}">
        <p14:creationId xmlns:p14="http://schemas.microsoft.com/office/powerpoint/2010/main" val="14417261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just a few of the many examples of topics covered within Human-Environment Interactions.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Feel free to hide slides, or feature different topic page subjects depending on the audience you present to.</a:t>
            </a:r>
          </a:p>
          <a:p>
            <a:endParaRPr lang="en-US" dirty="0"/>
          </a:p>
        </p:txBody>
      </p:sp>
      <p:sp>
        <p:nvSpPr>
          <p:cNvPr id="4" name="Slide Number Placeholder 3"/>
          <p:cNvSpPr>
            <a:spLocks noGrp="1"/>
          </p:cNvSpPr>
          <p:nvPr>
            <p:ph type="sldNum" sz="quarter" idx="5"/>
          </p:nvPr>
        </p:nvSpPr>
        <p:spPr/>
        <p:txBody>
          <a:bodyPr/>
          <a:lstStyle/>
          <a:p>
            <a:fld id="{F3A9CC68-86F6-4C41-BB68-563FFE5D02C1}" type="slidenum">
              <a:rPr lang="en-US" smtClean="0"/>
              <a:t>23</a:t>
            </a:fld>
            <a:endParaRPr lang="en-US"/>
          </a:p>
        </p:txBody>
      </p:sp>
    </p:spTree>
    <p:extLst>
      <p:ext uri="{BB962C8B-B14F-4D97-AF65-F5344CB8AC3E}">
        <p14:creationId xmlns:p14="http://schemas.microsoft.com/office/powerpoint/2010/main" val="41461473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just a few of the many examples of topics covered within earth systems.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Feel free to hide slides, or feature different topic page subjects depending on the audience you present to.</a:t>
            </a:r>
          </a:p>
          <a:p>
            <a:endParaRPr lang="en-US" dirty="0"/>
          </a:p>
        </p:txBody>
      </p:sp>
      <p:sp>
        <p:nvSpPr>
          <p:cNvPr id="4" name="Slide Number Placeholder 3"/>
          <p:cNvSpPr>
            <a:spLocks noGrp="1"/>
          </p:cNvSpPr>
          <p:nvPr>
            <p:ph type="sldNum" sz="quarter" idx="5"/>
          </p:nvPr>
        </p:nvSpPr>
        <p:spPr/>
        <p:txBody>
          <a:bodyPr/>
          <a:lstStyle/>
          <a:p>
            <a:fld id="{F3A9CC68-86F6-4C41-BB68-563FFE5D02C1}" type="slidenum">
              <a:rPr lang="en-US" smtClean="0"/>
              <a:t>24</a:t>
            </a:fld>
            <a:endParaRPr lang="en-US"/>
          </a:p>
        </p:txBody>
      </p:sp>
    </p:spTree>
    <p:extLst>
      <p:ext uri="{BB962C8B-B14F-4D97-AF65-F5344CB8AC3E}">
        <p14:creationId xmlns:p14="http://schemas.microsoft.com/office/powerpoint/2010/main" val="9307441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of the content within </a:t>
            </a:r>
            <a:r>
              <a:rPr lang="en-US" i="1" dirty="0"/>
              <a:t>Gale In Context: Environmental Studies</a:t>
            </a:r>
            <a:r>
              <a:rPr lang="en-US" i="0" dirty="0"/>
              <a:t> can not only be accessed anywhere 24/7 on any device with an internet connection with no limits to the number of students who can view the same article at the same time, but also provides helpful tools to transform the premium content found within into resources to support learning and the development of research skills.</a:t>
            </a:r>
            <a:endParaRPr lang="en-US" dirty="0"/>
          </a:p>
          <a:p>
            <a:endParaRPr lang="en-US" dirty="0"/>
          </a:p>
        </p:txBody>
      </p:sp>
      <p:sp>
        <p:nvSpPr>
          <p:cNvPr id="4" name="Slide Number Placeholder 3"/>
          <p:cNvSpPr>
            <a:spLocks noGrp="1"/>
          </p:cNvSpPr>
          <p:nvPr>
            <p:ph type="sldNum" sz="quarter" idx="5"/>
          </p:nvPr>
        </p:nvSpPr>
        <p:spPr/>
        <p:txBody>
          <a:bodyPr/>
          <a:lstStyle/>
          <a:p>
            <a:fld id="{F3A9CC68-86F6-4C41-BB68-563FFE5D02C1}" type="slidenum">
              <a:rPr lang="en-US" smtClean="0"/>
              <a:t>25</a:t>
            </a:fld>
            <a:endParaRPr lang="en-US"/>
          </a:p>
        </p:txBody>
      </p:sp>
    </p:spTree>
    <p:extLst>
      <p:ext uri="{BB962C8B-B14F-4D97-AF65-F5344CB8AC3E}">
        <p14:creationId xmlns:p14="http://schemas.microsoft.com/office/powerpoint/2010/main" val="4248728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These tools include options to easily push content to students, or have students share with you/with each other, features to make content accessible to learners with a variety of needs, the highlights and notes tool that can be used in many different ways to record student analysis of sources for assignments or research, and tools to help scaffold the research process-– from choosing and refining a topic to citing the information appropriately.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F3A9CC68-86F6-4C41-BB68-563FFE5D02C1}" type="slidenum">
              <a:rPr lang="en-US" smtClean="0"/>
              <a:t>26</a:t>
            </a:fld>
            <a:endParaRPr lang="en-US"/>
          </a:p>
        </p:txBody>
      </p:sp>
    </p:spTree>
    <p:extLst>
      <p:ext uri="{BB962C8B-B14F-4D97-AF65-F5344CB8AC3E}">
        <p14:creationId xmlns:p14="http://schemas.microsoft.com/office/powerpoint/2010/main" val="159407298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previously mentioned, all of the content in the Gale resource is accessible 24/7 on any device in any location. Additionally, every item within the resource provides a number of options to export or share the content for later use.  Get Link creates a persistent URL that will direct someone right back to the page you were on when you used the Get Link tool. Share to Classroom allows you to pull content into Google Classroom courses as assignments, announcements, and more. And, the Send to… feature and quick links give you the ability to push content to an email address, Google Drive, or Microsoft OneDrive account for viewing at any time in the future (content does not expire from these tools until you decide to delete/remove it). There are no limits to the number of times you can use these features, and you can also download and print content.</a:t>
            </a:r>
          </a:p>
        </p:txBody>
      </p:sp>
      <p:sp>
        <p:nvSpPr>
          <p:cNvPr id="4" name="Slide Number Placeholder 3"/>
          <p:cNvSpPr>
            <a:spLocks noGrp="1"/>
          </p:cNvSpPr>
          <p:nvPr>
            <p:ph type="sldNum" sz="quarter" idx="5"/>
          </p:nvPr>
        </p:nvSpPr>
        <p:spPr/>
        <p:txBody>
          <a:bodyPr/>
          <a:lstStyle/>
          <a:p>
            <a:fld id="{F3A9CC68-86F6-4C41-BB68-563FFE5D02C1}" type="slidenum">
              <a:rPr lang="en-US" smtClean="0"/>
              <a:t>27</a:t>
            </a:fld>
            <a:endParaRPr lang="en-US"/>
          </a:p>
        </p:txBody>
      </p:sp>
    </p:spTree>
    <p:extLst>
      <p:ext uri="{BB962C8B-B14F-4D97-AF65-F5344CB8AC3E}">
        <p14:creationId xmlns:p14="http://schemas.microsoft.com/office/powerpoint/2010/main" val="202223770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It’s easy to push content to students by clicking Get Link to create a persistent URL that you can copy and paste anywhere</a:t>
            </a:r>
          </a:p>
          <a:p>
            <a:endParaRPr lang="en-US" dirty="0"/>
          </a:p>
        </p:txBody>
      </p:sp>
      <p:sp>
        <p:nvSpPr>
          <p:cNvPr id="4" name="Slide Number Placeholder 3"/>
          <p:cNvSpPr>
            <a:spLocks noGrp="1"/>
          </p:cNvSpPr>
          <p:nvPr>
            <p:ph type="sldNum" sz="quarter" idx="5"/>
          </p:nvPr>
        </p:nvSpPr>
        <p:spPr/>
        <p:txBody>
          <a:bodyPr/>
          <a:lstStyle/>
          <a:p>
            <a:fld id="{F3A9CC68-86F6-4C41-BB68-563FFE5D02C1}" type="slidenum">
              <a:rPr lang="en-US" smtClean="0"/>
              <a:t>28</a:t>
            </a:fld>
            <a:endParaRPr lang="en-US"/>
          </a:p>
        </p:txBody>
      </p:sp>
    </p:spTree>
    <p:extLst>
      <p:ext uri="{BB962C8B-B14F-4D97-AF65-F5344CB8AC3E}">
        <p14:creationId xmlns:p14="http://schemas.microsoft.com/office/powerpoint/2010/main" val="344096655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students click the link, they will go directly to whatever page you were on when you generated the persistent URL.</a:t>
            </a:r>
          </a:p>
        </p:txBody>
      </p:sp>
      <p:sp>
        <p:nvSpPr>
          <p:cNvPr id="4" name="Slide Number Placeholder 3"/>
          <p:cNvSpPr>
            <a:spLocks noGrp="1"/>
          </p:cNvSpPr>
          <p:nvPr>
            <p:ph type="sldNum" sz="quarter" idx="5"/>
          </p:nvPr>
        </p:nvSpPr>
        <p:spPr/>
        <p:txBody>
          <a:bodyPr/>
          <a:lstStyle/>
          <a:p>
            <a:fld id="{F3A9CC68-86F6-4C41-BB68-563FFE5D02C1}" type="slidenum">
              <a:rPr lang="en-US" smtClean="0"/>
              <a:t>29</a:t>
            </a:fld>
            <a:endParaRPr lang="en-US"/>
          </a:p>
        </p:txBody>
      </p:sp>
    </p:spTree>
    <p:extLst>
      <p:ext uri="{BB962C8B-B14F-4D97-AF65-F5344CB8AC3E}">
        <p14:creationId xmlns:p14="http://schemas.microsoft.com/office/powerpoint/2010/main" val="17291675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Customize the library access URL on this slide before presenting.</a:t>
            </a:r>
          </a:p>
          <a:p>
            <a:endParaRPr lang="en-US" i="1" dirty="0"/>
          </a:p>
          <a:p>
            <a:r>
              <a:rPr lang="en-US" i="0" dirty="0"/>
              <a:t>All of the content in </a:t>
            </a:r>
            <a:r>
              <a:rPr lang="en-US" i="1" dirty="0"/>
              <a:t>Gale In Context: Environmental Studies </a:t>
            </a:r>
            <a:r>
              <a:rPr lang="en-US" i="0" dirty="0"/>
              <a:t>can be accessed by you and your learners 24/7 on any device, no matter where you are. Your entire class can look at the same article at once without problems, and there are no limits to the amount of content you can access. </a:t>
            </a:r>
          </a:p>
          <a:p>
            <a:endParaRPr lang="en-US" i="0" dirty="0"/>
          </a:p>
          <a:p>
            <a:r>
              <a:rPr lang="en-US" i="0" dirty="0"/>
              <a:t>Additionally, </a:t>
            </a:r>
            <a:r>
              <a:rPr lang="en-US" i="1" dirty="0"/>
              <a:t>Gale In Context: Environmental Studies </a:t>
            </a:r>
            <a:r>
              <a:rPr lang="en-US" i="0" dirty="0"/>
              <a:t>is an ad-free environment that provides full-text access without paywalls.</a:t>
            </a:r>
          </a:p>
          <a:p>
            <a:endParaRPr lang="en-US" i="1" dirty="0"/>
          </a:p>
          <a:p>
            <a:endParaRPr lang="en-US" dirty="0"/>
          </a:p>
        </p:txBody>
      </p:sp>
      <p:sp>
        <p:nvSpPr>
          <p:cNvPr id="4" name="Slide Number Placeholder 3"/>
          <p:cNvSpPr>
            <a:spLocks noGrp="1"/>
          </p:cNvSpPr>
          <p:nvPr>
            <p:ph type="sldNum" sz="quarter" idx="5"/>
          </p:nvPr>
        </p:nvSpPr>
        <p:spPr/>
        <p:txBody>
          <a:bodyPr/>
          <a:lstStyle/>
          <a:p>
            <a:fld id="{F3A9CC68-86F6-4C41-BB68-563FFE5D02C1}" type="slidenum">
              <a:rPr lang="en-US" smtClean="0"/>
              <a:t>3</a:t>
            </a:fld>
            <a:endParaRPr lang="en-US"/>
          </a:p>
        </p:txBody>
      </p:sp>
    </p:spTree>
    <p:extLst>
      <p:ext uri="{BB962C8B-B14F-4D97-AF65-F5344CB8AC3E}">
        <p14:creationId xmlns:p14="http://schemas.microsoft.com/office/powerpoint/2010/main" val="77096948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also have the option to Share results to Google Classroom as assignments, announcements, etc. </a:t>
            </a:r>
          </a:p>
          <a:p>
            <a:endParaRPr lang="en-US" dirty="0"/>
          </a:p>
          <a:p>
            <a:r>
              <a:rPr lang="en-US" dirty="0"/>
              <a:t>Simply click the Share to Classroom button in the upper right portion of the screen. If you’re not already signed in to your Google Classroom account, you will be asked to do so.</a:t>
            </a:r>
          </a:p>
          <a:p>
            <a:endParaRPr lang="en-US" dirty="0"/>
          </a:p>
          <a:p>
            <a:r>
              <a:rPr lang="en-US" dirty="0"/>
              <a:t>From there, follow the Google prompts in the pop-up screen to decide which course you’d like to share the content to, and how.</a:t>
            </a:r>
          </a:p>
          <a:p>
            <a:endParaRPr lang="en-US" dirty="0"/>
          </a:p>
        </p:txBody>
      </p:sp>
      <p:sp>
        <p:nvSpPr>
          <p:cNvPr id="4" name="Slide Number Placeholder 3"/>
          <p:cNvSpPr>
            <a:spLocks noGrp="1"/>
          </p:cNvSpPr>
          <p:nvPr>
            <p:ph type="sldNum" sz="quarter" idx="5"/>
          </p:nvPr>
        </p:nvSpPr>
        <p:spPr/>
        <p:txBody>
          <a:bodyPr/>
          <a:lstStyle/>
          <a:p>
            <a:fld id="{F3A9CC68-86F6-4C41-BB68-563FFE5D02C1}" type="slidenum">
              <a:rPr lang="en-US" smtClean="0"/>
              <a:t>30</a:t>
            </a:fld>
            <a:endParaRPr lang="en-US"/>
          </a:p>
        </p:txBody>
      </p:sp>
    </p:spTree>
    <p:extLst>
      <p:ext uri="{BB962C8B-B14F-4D97-AF65-F5344CB8AC3E}">
        <p14:creationId xmlns:p14="http://schemas.microsoft.com/office/powerpoint/2010/main" val="71487451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Depending on the selections you make, you’ll see something like this. Students will be able to click right from the assignment, announcement, etc. to the specific Gale content you share.</a:t>
            </a:r>
          </a:p>
        </p:txBody>
      </p:sp>
      <p:sp>
        <p:nvSpPr>
          <p:cNvPr id="4" name="Slide Number Placeholder 3"/>
          <p:cNvSpPr>
            <a:spLocks noGrp="1"/>
          </p:cNvSpPr>
          <p:nvPr>
            <p:ph type="sldNum" sz="quarter" idx="5"/>
          </p:nvPr>
        </p:nvSpPr>
        <p:spPr/>
        <p:txBody>
          <a:bodyPr/>
          <a:lstStyle/>
          <a:p>
            <a:fld id="{F3A9CC68-86F6-4C41-BB68-563FFE5D02C1}" type="slidenum">
              <a:rPr lang="en-US" smtClean="0"/>
              <a:t>31</a:t>
            </a:fld>
            <a:endParaRPr lang="en-US"/>
          </a:p>
        </p:txBody>
      </p:sp>
    </p:spTree>
    <p:extLst>
      <p:ext uri="{BB962C8B-B14F-4D97-AF65-F5344CB8AC3E}">
        <p14:creationId xmlns:p14="http://schemas.microsoft.com/office/powerpoint/2010/main" val="7462102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Both Get Link and Share to Classroom are also available on </a:t>
            </a:r>
            <a:r>
              <a:rPr lang="en-US" i="1" dirty="0"/>
              <a:t>Gale In Context: Environmental Studies </a:t>
            </a:r>
            <a:r>
              <a:rPr lang="en-US" dirty="0"/>
              <a:t>topic pages. So, you could essentially share those topic pages as a full set of content supporting a specific topic you’re covering in class. Or, for example, ask students to read one reference article and one newspaper editorial on a topic page of choice so that they not only have background information to understand a topic, but can use that background knowledge to critique the validity of arguments made within their chosen editorial.</a:t>
            </a:r>
          </a:p>
          <a:p>
            <a:endParaRPr lang="en-US" dirty="0"/>
          </a:p>
          <a:p>
            <a:endParaRPr lang="en-US" dirty="0"/>
          </a:p>
        </p:txBody>
      </p:sp>
      <p:sp>
        <p:nvSpPr>
          <p:cNvPr id="4" name="Slide Number Placeholder 3"/>
          <p:cNvSpPr>
            <a:spLocks noGrp="1"/>
          </p:cNvSpPr>
          <p:nvPr>
            <p:ph type="sldNum" sz="quarter" idx="5"/>
          </p:nvPr>
        </p:nvSpPr>
        <p:spPr/>
        <p:txBody>
          <a:bodyPr/>
          <a:lstStyle/>
          <a:p>
            <a:fld id="{F3A9CC68-86F6-4C41-BB68-563FFE5D02C1}" type="slidenum">
              <a:rPr lang="en-US" smtClean="0"/>
              <a:t>32</a:t>
            </a:fld>
            <a:endParaRPr lang="en-US"/>
          </a:p>
        </p:txBody>
      </p:sp>
    </p:spTree>
    <p:extLst>
      <p:ext uri="{BB962C8B-B14F-4D97-AF65-F5344CB8AC3E}">
        <p14:creationId xmlns:p14="http://schemas.microsoft.com/office/powerpoint/2010/main" val="347639047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Get Link and Share to Classroom are available on search results, too. This gives you the option to craft a specific search, share it with students, and ask them to choose which resources to explore. It also gives you the ability to ask them to compare and contrast, or combine takeaways from multiple results that they select, providing a supported step into researching topics and synthesizing multiple sources. The highlights and notes tool that we’ll look at later can also help facilitate this skill.</a:t>
            </a:r>
          </a:p>
        </p:txBody>
      </p:sp>
      <p:sp>
        <p:nvSpPr>
          <p:cNvPr id="4" name="Slide Number Placeholder 3"/>
          <p:cNvSpPr>
            <a:spLocks noGrp="1"/>
          </p:cNvSpPr>
          <p:nvPr>
            <p:ph type="sldNum" sz="quarter" idx="5"/>
          </p:nvPr>
        </p:nvSpPr>
        <p:spPr/>
        <p:txBody>
          <a:bodyPr/>
          <a:lstStyle/>
          <a:p>
            <a:fld id="{F3A9CC68-86F6-4C41-BB68-563FFE5D02C1}" type="slidenum">
              <a:rPr lang="en-US" smtClean="0"/>
              <a:t>33</a:t>
            </a:fld>
            <a:endParaRPr lang="en-US"/>
          </a:p>
        </p:txBody>
      </p:sp>
    </p:spTree>
    <p:extLst>
      <p:ext uri="{BB962C8B-B14F-4D97-AF65-F5344CB8AC3E}">
        <p14:creationId xmlns:p14="http://schemas.microsoft.com/office/powerpoint/2010/main" val="32000926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Finally, every result can be emailed or sent to Google Drive or Microsoft OneDrive for viewing whenever/as long as you want (all documents can also be printed or downloaded if you prefer). You can click any of the shortcuts to email, Google Drive, or Microsoft OneDrive at the top of an item’s text, or use click Send to… in the upper righthand corner to start the process and follow on-screen prompts.</a:t>
            </a:r>
          </a:p>
          <a:p>
            <a:endParaRPr lang="en-US" dirty="0"/>
          </a:p>
          <a:p>
            <a:r>
              <a:rPr lang="en-US" dirty="0"/>
              <a:t>If you are sending to Google Drive or Microsoft OneDrive, you will be asked to log in if you are not already logged into a Google or Microsoft account within your browser. If you are already logged in, the system will automatically send it to the Google or Microsoft account active in your browser (so do note which account you’re using for the purpose of locating the content later).</a:t>
            </a:r>
          </a:p>
          <a:p>
            <a:endParaRPr lang="en-US" dirty="0"/>
          </a:p>
        </p:txBody>
      </p:sp>
      <p:sp>
        <p:nvSpPr>
          <p:cNvPr id="4" name="Slide Number Placeholder 3"/>
          <p:cNvSpPr>
            <a:spLocks noGrp="1"/>
          </p:cNvSpPr>
          <p:nvPr>
            <p:ph type="sldNum" sz="quarter" idx="5"/>
          </p:nvPr>
        </p:nvSpPr>
        <p:spPr/>
        <p:txBody>
          <a:bodyPr/>
          <a:lstStyle/>
          <a:p>
            <a:fld id="{F3A9CC68-86F6-4C41-BB68-563FFE5D02C1}" type="slidenum">
              <a:rPr lang="en-US" smtClean="0"/>
              <a:t>34</a:t>
            </a:fld>
            <a:endParaRPr lang="en-US"/>
          </a:p>
        </p:txBody>
      </p:sp>
    </p:spTree>
    <p:extLst>
      <p:ext uri="{BB962C8B-B14F-4D97-AF65-F5344CB8AC3E}">
        <p14:creationId xmlns:p14="http://schemas.microsoft.com/office/powerpoint/2010/main" val="140433378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Use this slide if your school/institution uses Google—</a:t>
            </a:r>
          </a:p>
          <a:p>
            <a:r>
              <a:rPr lang="en-US" dirty="0"/>
              <a:t>Gale content sent to Google Drive can be opened as a Google Doc. Content brought into Microsoft OneDrive can be opened as a Microsoft Word Online document.</a:t>
            </a:r>
          </a:p>
          <a:p>
            <a:endParaRPr lang="en-US" dirty="0"/>
          </a:p>
          <a:p>
            <a:r>
              <a:rPr lang="en-US" dirty="0"/>
              <a:t>These tools can help students stay organized when they perform research, and also provide easy options for sharing with other students, commenting, and collaborating when working on group projects or virtual discussions.  </a:t>
            </a:r>
            <a:endParaRPr lang="en-US" i="1" dirty="0"/>
          </a:p>
        </p:txBody>
      </p:sp>
      <p:sp>
        <p:nvSpPr>
          <p:cNvPr id="4" name="Slide Number Placeholder 3"/>
          <p:cNvSpPr>
            <a:spLocks noGrp="1"/>
          </p:cNvSpPr>
          <p:nvPr>
            <p:ph type="sldNum" sz="quarter" idx="5"/>
          </p:nvPr>
        </p:nvSpPr>
        <p:spPr/>
        <p:txBody>
          <a:bodyPr/>
          <a:lstStyle/>
          <a:p>
            <a:fld id="{F3A9CC68-86F6-4C41-BB68-563FFE5D02C1}" type="slidenum">
              <a:rPr lang="en-US" smtClean="0"/>
              <a:t>35</a:t>
            </a:fld>
            <a:endParaRPr lang="en-US"/>
          </a:p>
        </p:txBody>
      </p:sp>
    </p:spTree>
    <p:extLst>
      <p:ext uri="{BB962C8B-B14F-4D97-AF65-F5344CB8AC3E}">
        <p14:creationId xmlns:p14="http://schemas.microsoft.com/office/powerpoint/2010/main" val="37376781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Use this slide if your school/institution uses Microsoft OneDrive—</a:t>
            </a:r>
          </a:p>
          <a:p>
            <a:r>
              <a:rPr lang="en-US" dirty="0"/>
              <a:t>Gale content sent to Google Drive can be opened as a Google Doc. Content brought into Microsoft OneDrive can be opened as a Microsoft Word Online document.</a:t>
            </a:r>
          </a:p>
          <a:p>
            <a:endParaRPr lang="en-US" dirty="0"/>
          </a:p>
          <a:p>
            <a:r>
              <a:rPr lang="en-US" dirty="0"/>
              <a:t>These tools can help students stay organized when they perform research, and also provide easy options for sharing with other students, commenting, and collaborating when working on group projects or virtual discussions.  </a:t>
            </a:r>
            <a:endParaRPr lang="en-US" i="1" dirty="0"/>
          </a:p>
        </p:txBody>
      </p:sp>
      <p:sp>
        <p:nvSpPr>
          <p:cNvPr id="4" name="Slide Number Placeholder 3"/>
          <p:cNvSpPr>
            <a:spLocks noGrp="1"/>
          </p:cNvSpPr>
          <p:nvPr>
            <p:ph type="sldNum" sz="quarter" idx="5"/>
          </p:nvPr>
        </p:nvSpPr>
        <p:spPr/>
        <p:txBody>
          <a:bodyPr/>
          <a:lstStyle/>
          <a:p>
            <a:fld id="{F3A9CC68-86F6-4C41-BB68-563FFE5D02C1}" type="slidenum">
              <a:rPr lang="en-US" smtClean="0"/>
              <a:t>36</a:t>
            </a:fld>
            <a:endParaRPr lang="en-US"/>
          </a:p>
        </p:txBody>
      </p:sp>
    </p:spTree>
    <p:extLst>
      <p:ext uri="{BB962C8B-B14F-4D97-AF65-F5344CB8AC3E}">
        <p14:creationId xmlns:p14="http://schemas.microsoft.com/office/powerpoint/2010/main" val="346180015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Further, to support the varied needs of your learners, every result includes simple point (or tap) and click tools to machine translate the text (helpful for those who need to compare portions of the English language version to a different language in order to aide understanding) into over 40 languages, </a:t>
            </a:r>
          </a:p>
        </p:txBody>
      </p:sp>
      <p:sp>
        <p:nvSpPr>
          <p:cNvPr id="4" name="Slide Number Placeholder 3"/>
          <p:cNvSpPr>
            <a:spLocks noGrp="1"/>
          </p:cNvSpPr>
          <p:nvPr>
            <p:ph type="sldNum" sz="quarter" idx="5"/>
          </p:nvPr>
        </p:nvSpPr>
        <p:spPr/>
        <p:txBody>
          <a:bodyPr/>
          <a:lstStyle/>
          <a:p>
            <a:fld id="{F3A9CC68-86F6-4C41-BB68-563FFE5D02C1}" type="slidenum">
              <a:rPr lang="en-US" smtClean="0"/>
              <a:t>37</a:t>
            </a:fld>
            <a:endParaRPr lang="en-US"/>
          </a:p>
        </p:txBody>
      </p:sp>
    </p:spTree>
    <p:extLst>
      <p:ext uri="{BB962C8B-B14F-4D97-AF65-F5344CB8AC3E}">
        <p14:creationId xmlns:p14="http://schemas.microsoft.com/office/powerpoint/2010/main" val="249832452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increase or decrease font size to aide readability, </a:t>
            </a:r>
          </a:p>
        </p:txBody>
      </p:sp>
      <p:sp>
        <p:nvSpPr>
          <p:cNvPr id="4" name="Slide Number Placeholder 3"/>
          <p:cNvSpPr>
            <a:spLocks noGrp="1"/>
          </p:cNvSpPr>
          <p:nvPr>
            <p:ph type="sldNum" sz="quarter" idx="5"/>
          </p:nvPr>
        </p:nvSpPr>
        <p:spPr/>
        <p:txBody>
          <a:bodyPr/>
          <a:lstStyle/>
          <a:p>
            <a:fld id="{F3A9CC68-86F6-4C41-BB68-563FFE5D02C1}" type="slidenum">
              <a:rPr lang="en-US" smtClean="0"/>
              <a:t>38</a:t>
            </a:fld>
            <a:endParaRPr lang="en-US"/>
          </a:p>
        </p:txBody>
      </p:sp>
    </p:spTree>
    <p:extLst>
      <p:ext uri="{BB962C8B-B14F-4D97-AF65-F5344CB8AC3E}">
        <p14:creationId xmlns:p14="http://schemas.microsoft.com/office/powerpoint/2010/main" val="51849132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to listen to a machine reading of the text. Once a user clicks the listen function, the user will have the option to access additional tools, including the ability to download the MP3, and the option to access a settings menu that provides choices for reading speed, reading highlights, and even the Enhanced text visibility feature, which pops out an enlarged version of the phrase currently being read while the listen tool is reading.</a:t>
            </a:r>
          </a:p>
        </p:txBody>
      </p:sp>
      <p:sp>
        <p:nvSpPr>
          <p:cNvPr id="4" name="Slide Number Placeholder 3"/>
          <p:cNvSpPr>
            <a:spLocks noGrp="1"/>
          </p:cNvSpPr>
          <p:nvPr>
            <p:ph type="sldNum" sz="quarter" idx="5"/>
          </p:nvPr>
        </p:nvSpPr>
        <p:spPr/>
        <p:txBody>
          <a:bodyPr/>
          <a:lstStyle/>
          <a:p>
            <a:fld id="{F3A9CC68-86F6-4C41-BB68-563FFE5D02C1}" type="slidenum">
              <a:rPr lang="en-US" smtClean="0"/>
              <a:t>39</a:t>
            </a:fld>
            <a:endParaRPr lang="en-US"/>
          </a:p>
        </p:txBody>
      </p:sp>
    </p:spTree>
    <p:extLst>
      <p:ext uri="{BB962C8B-B14F-4D97-AF65-F5344CB8AC3E}">
        <p14:creationId xmlns:p14="http://schemas.microsoft.com/office/powerpoint/2010/main" val="23521861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3A9CC68-86F6-4C41-BB68-563FFE5D02C1}" type="slidenum">
              <a:rPr lang="en-US" smtClean="0"/>
              <a:t>4</a:t>
            </a:fld>
            <a:endParaRPr lang="en-US"/>
          </a:p>
        </p:txBody>
      </p:sp>
    </p:spTree>
    <p:extLst>
      <p:ext uri="{BB962C8B-B14F-4D97-AF65-F5344CB8AC3E}">
        <p14:creationId xmlns:p14="http://schemas.microsoft.com/office/powerpoint/2010/main" val="36419483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addition to the sharing features we just discussed, all text results include the option to add highlights and notes. You can use these features to call out specific portions of text or to note questions for students; or you can ask students to color code specific items (pro or con arguments, first read/second passes in close reading assignments, strong points made within and questions about a text. Etc.), add their thoughts, send the document to Google Drive or OneDrive (or download it), and then share the Google Doc, Microsoft Word Online doc, or PDF with you for further commentary.</a:t>
            </a:r>
          </a:p>
          <a:p>
            <a:endParaRPr lang="en-US" dirty="0"/>
          </a:p>
          <a:p>
            <a:r>
              <a:rPr lang="en-US" dirty="0"/>
              <a:t>To get started, you or your students can simply select text within the document as you normally would to copy or paste text (click and drag on your computer, or tap the first and last word on mobile devices).</a:t>
            </a:r>
          </a:p>
          <a:p>
            <a:endParaRPr lang="en-US" dirty="0"/>
          </a:p>
        </p:txBody>
      </p:sp>
      <p:sp>
        <p:nvSpPr>
          <p:cNvPr id="4" name="Slide Number Placeholder 3"/>
          <p:cNvSpPr>
            <a:spLocks noGrp="1"/>
          </p:cNvSpPr>
          <p:nvPr>
            <p:ph type="sldNum" sz="quarter" idx="5"/>
          </p:nvPr>
        </p:nvSpPr>
        <p:spPr/>
        <p:txBody>
          <a:bodyPr/>
          <a:lstStyle/>
          <a:p>
            <a:fld id="{F3A9CC68-86F6-4C41-BB68-563FFE5D02C1}" type="slidenum">
              <a:rPr lang="en-US" smtClean="0"/>
              <a:t>40</a:t>
            </a:fld>
            <a:endParaRPr lang="en-US"/>
          </a:p>
        </p:txBody>
      </p:sp>
    </p:spTree>
    <p:extLst>
      <p:ext uri="{BB962C8B-B14F-4D97-AF65-F5344CB8AC3E}">
        <p14:creationId xmlns:p14="http://schemas.microsoft.com/office/powerpoint/2010/main" val="87777039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You’ll then see a pop-out menu that provides color options and the ability to add notes. Note that if a student selects one word within the text, the define option will allow that student to view a dictionary definition without leaving the Gale resource.</a:t>
            </a:r>
          </a:p>
          <a:p>
            <a:endParaRPr lang="en-US" dirty="0"/>
          </a:p>
          <a:p>
            <a:r>
              <a:rPr lang="en-US" dirty="0"/>
              <a:t>Choose the desired color for the highlight and add your thoughts or response to the notes field.</a:t>
            </a:r>
          </a:p>
          <a:p>
            <a:endParaRPr lang="en-US" dirty="0"/>
          </a:p>
        </p:txBody>
      </p:sp>
      <p:sp>
        <p:nvSpPr>
          <p:cNvPr id="4" name="Slide Number Placeholder 3"/>
          <p:cNvSpPr>
            <a:spLocks noGrp="1"/>
          </p:cNvSpPr>
          <p:nvPr>
            <p:ph type="sldNum" sz="quarter" idx="5"/>
          </p:nvPr>
        </p:nvSpPr>
        <p:spPr/>
        <p:txBody>
          <a:bodyPr/>
          <a:lstStyle/>
          <a:p>
            <a:fld id="{F3A9CC68-86F6-4C41-BB68-563FFE5D02C1}" type="slidenum">
              <a:rPr lang="en-US" smtClean="0"/>
              <a:t>41</a:t>
            </a:fld>
            <a:endParaRPr lang="en-US"/>
          </a:p>
        </p:txBody>
      </p:sp>
    </p:spTree>
    <p:extLst>
      <p:ext uri="{BB962C8B-B14F-4D97-AF65-F5344CB8AC3E}">
        <p14:creationId xmlns:p14="http://schemas.microsoft.com/office/powerpoint/2010/main" val="219979398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Finally, be sure to take the highlighted item with you before you close the resource by downloading, printing, or sending the item to Google Drive or Microsoft OneDrive. This will provide a copy of the result including any highlights and notes you made within the document.</a:t>
            </a:r>
          </a:p>
          <a:p>
            <a:endParaRPr lang="en-US" dirty="0"/>
          </a:p>
          <a:p>
            <a:r>
              <a:rPr lang="en-US" dirty="0"/>
              <a:t>Note that you can also access the Highlights and Notes menu option in the upper right-hand corner of the resource to access all the highlights and notes you’ve made within a given session. This allows you to easily jump to articles and edit highlights and notes, or to download, print, or send a full list of all your highlights and notes to Google Drive or Microsoft OneDrive. Again, if you plan to use this tool, be sure to download, print, or Send to… before exiting the resource.</a:t>
            </a:r>
          </a:p>
          <a:p>
            <a:endParaRPr lang="en-US" dirty="0"/>
          </a:p>
        </p:txBody>
      </p:sp>
      <p:sp>
        <p:nvSpPr>
          <p:cNvPr id="4" name="Slide Number Placeholder 3"/>
          <p:cNvSpPr>
            <a:spLocks noGrp="1"/>
          </p:cNvSpPr>
          <p:nvPr>
            <p:ph type="sldNum" sz="quarter" idx="5"/>
          </p:nvPr>
        </p:nvSpPr>
        <p:spPr/>
        <p:txBody>
          <a:bodyPr/>
          <a:lstStyle/>
          <a:p>
            <a:fld id="{F3A9CC68-86F6-4C41-BB68-563FFE5D02C1}" type="slidenum">
              <a:rPr lang="en-US" smtClean="0"/>
              <a:t>42</a:t>
            </a:fld>
            <a:endParaRPr lang="en-US"/>
          </a:p>
        </p:txBody>
      </p:sp>
    </p:spTree>
    <p:extLst>
      <p:ext uri="{BB962C8B-B14F-4D97-AF65-F5344CB8AC3E}">
        <p14:creationId xmlns:p14="http://schemas.microsoft.com/office/powerpoint/2010/main" val="24774945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Finally, Gale resources are designed to help develop your students’ research skills, whether you are assigning a full research project, or just asking them to prepare for an in-class discussion.</a:t>
            </a:r>
          </a:p>
          <a:p>
            <a:endParaRPr lang="en-US" dirty="0"/>
          </a:p>
          <a:p>
            <a:r>
              <a:rPr lang="en-US" dirty="0"/>
              <a:t>At a basic level, topic pages within </a:t>
            </a:r>
            <a:r>
              <a:rPr lang="en-US" i="1" dirty="0"/>
              <a:t>Gale In Context </a:t>
            </a:r>
            <a:r>
              <a:rPr lang="en-US" i="0" dirty="0"/>
              <a:t>(available via the Browse Topics menu option or from the homepage) highlight potential topics for students who are having trouble picking a subject of interest. These students can even use the Topics dropdown on the Browse Topics page to focus on topics within larger areas of interest (for example, social issues).</a:t>
            </a:r>
            <a:endParaRPr lang="en-US" dirty="0"/>
          </a:p>
        </p:txBody>
      </p:sp>
      <p:sp>
        <p:nvSpPr>
          <p:cNvPr id="4" name="Slide Number Placeholder 3"/>
          <p:cNvSpPr>
            <a:spLocks noGrp="1"/>
          </p:cNvSpPr>
          <p:nvPr>
            <p:ph type="sldNum" sz="quarter" idx="5"/>
          </p:nvPr>
        </p:nvSpPr>
        <p:spPr/>
        <p:txBody>
          <a:bodyPr/>
          <a:lstStyle/>
          <a:p>
            <a:fld id="{F3A9CC68-86F6-4C41-BB68-563FFE5D02C1}" type="slidenum">
              <a:rPr lang="en-US" smtClean="0"/>
              <a:t>43</a:t>
            </a:fld>
            <a:endParaRPr lang="en-US"/>
          </a:p>
        </p:txBody>
      </p:sp>
    </p:spTree>
    <p:extLst>
      <p:ext uri="{BB962C8B-B14F-4D97-AF65-F5344CB8AC3E}">
        <p14:creationId xmlns:p14="http://schemas.microsoft.com/office/powerpoint/2010/main" val="162001696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Topic pages bring together a curated set of content on a topic. This means students have a supportive jumping off point to dive into a variety of resources, making research a little more accessible for those students who aren’t quite ready to create complex search strategies. Further, these pages offer a wide array of different content types, including things that students may not have thought to look for on their own, but will have experience using for future research or projects.</a:t>
            </a:r>
          </a:p>
        </p:txBody>
      </p:sp>
      <p:sp>
        <p:nvSpPr>
          <p:cNvPr id="4" name="Slide Number Placeholder 3"/>
          <p:cNvSpPr>
            <a:spLocks noGrp="1"/>
          </p:cNvSpPr>
          <p:nvPr>
            <p:ph type="sldNum" sz="quarter" idx="5"/>
          </p:nvPr>
        </p:nvSpPr>
        <p:spPr/>
        <p:txBody>
          <a:bodyPr/>
          <a:lstStyle/>
          <a:p>
            <a:fld id="{F3A9CC68-86F6-4C41-BB68-563FFE5D02C1}" type="slidenum">
              <a:rPr lang="en-US" smtClean="0"/>
              <a:t>44</a:t>
            </a:fld>
            <a:endParaRPr lang="en-US"/>
          </a:p>
        </p:txBody>
      </p:sp>
    </p:spTree>
    <p:extLst>
      <p:ext uri="{BB962C8B-B14F-4D97-AF65-F5344CB8AC3E}">
        <p14:creationId xmlns:p14="http://schemas.microsoft.com/office/powerpoint/2010/main" val="4243137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students have a topic in mind and begin searching the resource, topic finder provides a visual tool for them to better understand the divisions and connections within their larger topics in order to begin defining a more narrow, unique research direction.</a:t>
            </a:r>
          </a:p>
        </p:txBody>
      </p:sp>
      <p:sp>
        <p:nvSpPr>
          <p:cNvPr id="4" name="Slide Number Placeholder 3"/>
          <p:cNvSpPr>
            <a:spLocks noGrp="1"/>
          </p:cNvSpPr>
          <p:nvPr>
            <p:ph type="sldNum" sz="quarter" idx="5"/>
          </p:nvPr>
        </p:nvSpPr>
        <p:spPr/>
        <p:txBody>
          <a:bodyPr/>
          <a:lstStyle/>
          <a:p>
            <a:fld id="{F3A9CC68-86F6-4C41-BB68-563FFE5D02C1}" type="slidenum">
              <a:rPr lang="en-US" smtClean="0"/>
              <a:t>45</a:t>
            </a:fld>
            <a:endParaRPr lang="en-US"/>
          </a:p>
        </p:txBody>
      </p:sp>
    </p:spTree>
    <p:extLst>
      <p:ext uri="{BB962C8B-B14F-4D97-AF65-F5344CB8AC3E}">
        <p14:creationId xmlns:p14="http://schemas.microsoft.com/office/powerpoint/2010/main" val="289049419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Topic finder can be accessed after running a search within the Gale resource. </a:t>
            </a:r>
          </a:p>
        </p:txBody>
      </p:sp>
      <p:sp>
        <p:nvSpPr>
          <p:cNvPr id="4" name="Slide Number Placeholder 3"/>
          <p:cNvSpPr>
            <a:spLocks noGrp="1"/>
          </p:cNvSpPr>
          <p:nvPr>
            <p:ph type="sldNum" sz="quarter" idx="5"/>
          </p:nvPr>
        </p:nvSpPr>
        <p:spPr/>
        <p:txBody>
          <a:bodyPr/>
          <a:lstStyle/>
          <a:p>
            <a:fld id="{F3A9CC68-86F6-4C41-BB68-563FFE5D02C1}" type="slidenum">
              <a:rPr lang="en-US" smtClean="0"/>
              <a:t>46</a:t>
            </a:fld>
            <a:endParaRPr lang="en-US"/>
          </a:p>
        </p:txBody>
      </p:sp>
    </p:spTree>
    <p:extLst>
      <p:ext uri="{BB962C8B-B14F-4D97-AF65-F5344CB8AC3E}">
        <p14:creationId xmlns:p14="http://schemas.microsoft.com/office/powerpoint/2010/main" val="405427284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the right-hand side of the page, under the filters, simply click Start the Topic Finder.</a:t>
            </a:r>
          </a:p>
        </p:txBody>
      </p:sp>
      <p:sp>
        <p:nvSpPr>
          <p:cNvPr id="4" name="Slide Number Placeholder 3"/>
          <p:cNvSpPr>
            <a:spLocks noGrp="1"/>
          </p:cNvSpPr>
          <p:nvPr>
            <p:ph type="sldNum" sz="quarter" idx="5"/>
          </p:nvPr>
        </p:nvSpPr>
        <p:spPr/>
        <p:txBody>
          <a:bodyPr/>
          <a:lstStyle/>
          <a:p>
            <a:fld id="{F3A9CC68-86F6-4C41-BB68-563FFE5D02C1}" type="slidenum">
              <a:rPr lang="en-US" smtClean="0"/>
              <a:t>47</a:t>
            </a:fld>
            <a:endParaRPr lang="en-US"/>
          </a:p>
        </p:txBody>
      </p:sp>
    </p:spTree>
    <p:extLst>
      <p:ext uri="{BB962C8B-B14F-4D97-AF65-F5344CB8AC3E}">
        <p14:creationId xmlns:p14="http://schemas.microsoft.com/office/powerpoint/2010/main" val="128090225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or your students can then interact with either a tile (shown in this screenshot) or wheel visualization that maps out and breaks down major themes within the larger topic. Click to interact with the tiles or wheels</a:t>
            </a:r>
          </a:p>
        </p:txBody>
      </p:sp>
      <p:sp>
        <p:nvSpPr>
          <p:cNvPr id="4" name="Slide Number Placeholder 3"/>
          <p:cNvSpPr>
            <a:spLocks noGrp="1"/>
          </p:cNvSpPr>
          <p:nvPr>
            <p:ph type="sldNum" sz="quarter" idx="5"/>
          </p:nvPr>
        </p:nvSpPr>
        <p:spPr/>
        <p:txBody>
          <a:bodyPr/>
          <a:lstStyle/>
          <a:p>
            <a:fld id="{F3A9CC68-86F6-4C41-BB68-563FFE5D02C1}" type="slidenum">
              <a:rPr lang="en-US" smtClean="0"/>
              <a:t>48</a:t>
            </a:fld>
            <a:endParaRPr lang="en-US"/>
          </a:p>
        </p:txBody>
      </p:sp>
    </p:spTree>
    <p:extLst>
      <p:ext uri="{BB962C8B-B14F-4D97-AF65-F5344CB8AC3E}">
        <p14:creationId xmlns:p14="http://schemas.microsoft.com/office/powerpoint/2010/main" val="214089809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see further divisions of the topic. As you do, a list of results will be presented and updated on the right-hand side of the tool so that you or your students can quickly click into relevant articles within the refined topic.</a:t>
            </a:r>
          </a:p>
        </p:txBody>
      </p:sp>
      <p:sp>
        <p:nvSpPr>
          <p:cNvPr id="4" name="Slide Number Placeholder 3"/>
          <p:cNvSpPr>
            <a:spLocks noGrp="1"/>
          </p:cNvSpPr>
          <p:nvPr>
            <p:ph type="sldNum" sz="quarter" idx="5"/>
          </p:nvPr>
        </p:nvSpPr>
        <p:spPr/>
        <p:txBody>
          <a:bodyPr/>
          <a:lstStyle/>
          <a:p>
            <a:fld id="{F3A9CC68-86F6-4C41-BB68-563FFE5D02C1}" type="slidenum">
              <a:rPr lang="en-US" smtClean="0"/>
              <a:t>49</a:t>
            </a:fld>
            <a:endParaRPr lang="en-US"/>
          </a:p>
        </p:txBody>
      </p:sp>
    </p:spTree>
    <p:extLst>
      <p:ext uri="{BB962C8B-B14F-4D97-AF65-F5344CB8AC3E}">
        <p14:creationId xmlns:p14="http://schemas.microsoft.com/office/powerpoint/2010/main" val="18775659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It’s easy to access all the premium resources within </a:t>
            </a:r>
            <a:r>
              <a:rPr lang="en-US" i="1" dirty="0"/>
              <a:t>Gale In Context: Environmental Studies </a:t>
            </a:r>
            <a:r>
              <a:rPr lang="en-US" i="0" dirty="0"/>
              <a:t>by browsing or searching for topics of interest, exploring </a:t>
            </a:r>
            <a:r>
              <a:rPr lang="en-US" dirty="0"/>
              <a:t>content organized by type, and then clicking individual result titles to view and use videos, documents, and more. </a:t>
            </a:r>
          </a:p>
        </p:txBody>
      </p:sp>
      <p:sp>
        <p:nvSpPr>
          <p:cNvPr id="4" name="Slide Number Placeholder 3"/>
          <p:cNvSpPr>
            <a:spLocks noGrp="1"/>
          </p:cNvSpPr>
          <p:nvPr>
            <p:ph type="sldNum" sz="quarter" idx="5"/>
          </p:nvPr>
        </p:nvSpPr>
        <p:spPr/>
        <p:txBody>
          <a:bodyPr/>
          <a:lstStyle/>
          <a:p>
            <a:fld id="{F3A9CC68-86F6-4C41-BB68-563FFE5D02C1}" type="slidenum">
              <a:rPr lang="en-US" smtClean="0"/>
              <a:t>5</a:t>
            </a:fld>
            <a:endParaRPr lang="en-US"/>
          </a:p>
        </p:txBody>
      </p:sp>
    </p:spTree>
    <p:extLst>
      <p:ext uri="{BB962C8B-B14F-4D97-AF65-F5344CB8AC3E}">
        <p14:creationId xmlns:p14="http://schemas.microsoft.com/office/powerpoint/2010/main" val="197439075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Finally, a seamless Cite tool is built into every item within the Gale resource to ensure that students have support in using and citing resources responsibly.</a:t>
            </a:r>
          </a:p>
          <a:p>
            <a:endParaRPr lang="en-US" dirty="0"/>
          </a:p>
          <a:p>
            <a:r>
              <a:rPr lang="en-US" dirty="0"/>
              <a:t>Simply click Cite to provide machine-generated MLA, APA (7</a:t>
            </a:r>
            <a:r>
              <a:rPr lang="en-US" baseline="30000" dirty="0"/>
              <a:t>th</a:t>
            </a:r>
            <a:r>
              <a:rPr lang="en-US" dirty="0"/>
              <a:t> edition is now available within the tool), and/or Chicago style citations. Use the Select button to select, then copy and paste the citation into a document, or Export the citation to services like </a:t>
            </a:r>
            <a:r>
              <a:rPr lang="en-US" dirty="0" err="1"/>
              <a:t>EasyBib</a:t>
            </a:r>
            <a:r>
              <a:rPr lang="en-US" dirty="0"/>
              <a:t> and </a:t>
            </a:r>
            <a:r>
              <a:rPr lang="en-US" dirty="0" err="1"/>
              <a:t>NoodleTools</a:t>
            </a:r>
            <a:r>
              <a:rPr lang="en-US" dirty="0"/>
              <a:t>.</a:t>
            </a:r>
          </a:p>
        </p:txBody>
      </p:sp>
      <p:sp>
        <p:nvSpPr>
          <p:cNvPr id="4" name="Slide Number Placeholder 3"/>
          <p:cNvSpPr>
            <a:spLocks noGrp="1"/>
          </p:cNvSpPr>
          <p:nvPr>
            <p:ph type="sldNum" sz="quarter" idx="5"/>
          </p:nvPr>
        </p:nvSpPr>
        <p:spPr/>
        <p:txBody>
          <a:bodyPr/>
          <a:lstStyle/>
          <a:p>
            <a:fld id="{F3A9CC68-86F6-4C41-BB68-563FFE5D02C1}" type="slidenum">
              <a:rPr lang="en-US" smtClean="0"/>
              <a:t>50</a:t>
            </a:fld>
            <a:endParaRPr lang="en-US"/>
          </a:p>
        </p:txBody>
      </p:sp>
    </p:spTree>
    <p:extLst>
      <p:ext uri="{BB962C8B-B14F-4D97-AF65-F5344CB8AC3E}">
        <p14:creationId xmlns:p14="http://schemas.microsoft.com/office/powerpoint/2010/main" val="40169482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Alternately, scroll to the bottom of the document and use the Source Citation area to select the desired citation. Whichever citation is active in this area (for example, in this screenshot, APA is the active selection)</a:t>
            </a:r>
          </a:p>
        </p:txBody>
      </p:sp>
      <p:sp>
        <p:nvSpPr>
          <p:cNvPr id="4" name="Slide Number Placeholder 3"/>
          <p:cNvSpPr>
            <a:spLocks noGrp="1"/>
          </p:cNvSpPr>
          <p:nvPr>
            <p:ph type="sldNum" sz="quarter" idx="5"/>
          </p:nvPr>
        </p:nvSpPr>
        <p:spPr/>
        <p:txBody>
          <a:bodyPr/>
          <a:lstStyle/>
          <a:p>
            <a:fld id="{F3A9CC68-86F6-4C41-BB68-563FFE5D02C1}" type="slidenum">
              <a:rPr lang="en-US" smtClean="0"/>
              <a:t>51</a:t>
            </a:fld>
            <a:endParaRPr lang="en-US"/>
          </a:p>
        </p:txBody>
      </p:sp>
    </p:spTree>
    <p:extLst>
      <p:ext uri="{BB962C8B-B14F-4D97-AF65-F5344CB8AC3E}">
        <p14:creationId xmlns:p14="http://schemas.microsoft.com/office/powerpoint/2010/main" val="353243042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Will be exported with the document when it is downloaded, printed, emailed, or sent to Google Drive or Microsoft OneDrive.</a:t>
            </a:r>
          </a:p>
        </p:txBody>
      </p:sp>
      <p:sp>
        <p:nvSpPr>
          <p:cNvPr id="4" name="Slide Number Placeholder 3"/>
          <p:cNvSpPr>
            <a:spLocks noGrp="1"/>
          </p:cNvSpPr>
          <p:nvPr>
            <p:ph type="sldNum" sz="quarter" idx="5"/>
          </p:nvPr>
        </p:nvSpPr>
        <p:spPr/>
        <p:txBody>
          <a:bodyPr/>
          <a:lstStyle/>
          <a:p>
            <a:fld id="{F3A9CC68-86F6-4C41-BB68-563FFE5D02C1}" type="slidenum">
              <a:rPr lang="en-US" smtClean="0"/>
              <a:t>52</a:t>
            </a:fld>
            <a:endParaRPr lang="en-US"/>
          </a:p>
        </p:txBody>
      </p:sp>
    </p:spTree>
    <p:extLst>
      <p:ext uri="{BB962C8B-B14F-4D97-AF65-F5344CB8AC3E}">
        <p14:creationId xmlns:p14="http://schemas.microsoft.com/office/powerpoint/2010/main" val="340693900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will appear at the bottom of the exported document.</a:t>
            </a:r>
          </a:p>
        </p:txBody>
      </p:sp>
      <p:sp>
        <p:nvSpPr>
          <p:cNvPr id="4" name="Slide Number Placeholder 3"/>
          <p:cNvSpPr>
            <a:spLocks noGrp="1"/>
          </p:cNvSpPr>
          <p:nvPr>
            <p:ph type="sldNum" sz="quarter" idx="5"/>
          </p:nvPr>
        </p:nvSpPr>
        <p:spPr/>
        <p:txBody>
          <a:bodyPr/>
          <a:lstStyle/>
          <a:p>
            <a:fld id="{F3A9CC68-86F6-4C41-BB68-563FFE5D02C1}" type="slidenum">
              <a:rPr lang="en-US" smtClean="0"/>
              <a:t>53</a:t>
            </a:fld>
            <a:endParaRPr lang="en-US"/>
          </a:p>
        </p:txBody>
      </p:sp>
    </p:spTree>
    <p:extLst>
      <p:ext uri="{BB962C8B-B14F-4D97-AF65-F5344CB8AC3E}">
        <p14:creationId xmlns:p14="http://schemas.microsoft.com/office/powerpoint/2010/main" val="388642117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Use this slide as a visual prompt for final questions and/or discussions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F3A9CC68-86F6-4C41-BB68-563FFE5D02C1}" type="slidenum">
              <a:rPr lang="en-US" smtClean="0"/>
              <a:t>54</a:t>
            </a:fld>
            <a:endParaRPr lang="en-US"/>
          </a:p>
        </p:txBody>
      </p:sp>
    </p:spTree>
    <p:extLst>
      <p:ext uri="{BB962C8B-B14F-4D97-AF65-F5344CB8AC3E}">
        <p14:creationId xmlns:p14="http://schemas.microsoft.com/office/powerpoint/2010/main" val="142728687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Wrap up– ask teachers to visit the resource, share articles with students, and contact the library for support</a:t>
            </a:r>
          </a:p>
        </p:txBody>
      </p:sp>
      <p:sp>
        <p:nvSpPr>
          <p:cNvPr id="4" name="Slide Number Placeholder 3"/>
          <p:cNvSpPr>
            <a:spLocks noGrp="1"/>
          </p:cNvSpPr>
          <p:nvPr>
            <p:ph type="sldNum" sz="quarter" idx="10"/>
          </p:nvPr>
        </p:nvSpPr>
        <p:spPr/>
        <p:txBody>
          <a:bodyPr/>
          <a:lstStyle/>
          <a:p>
            <a:fld id="{F3A9CC68-86F6-4C41-BB68-563FFE5D02C1}" type="slidenum">
              <a:rPr lang="en-US" smtClean="0"/>
              <a:t>55</a:t>
            </a:fld>
            <a:endParaRPr lang="en-US"/>
          </a:p>
        </p:txBody>
      </p:sp>
    </p:spTree>
    <p:extLst>
      <p:ext uri="{BB962C8B-B14F-4D97-AF65-F5344CB8AC3E}">
        <p14:creationId xmlns:p14="http://schemas.microsoft.com/office/powerpoint/2010/main" val="375314787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a:t>Customize </a:t>
            </a:r>
            <a:r>
              <a:rPr lang="en-US" i="1" dirty="0"/>
              <a:t>this concluding slide with your contact and site/access information.</a:t>
            </a:r>
          </a:p>
        </p:txBody>
      </p:sp>
      <p:sp>
        <p:nvSpPr>
          <p:cNvPr id="4" name="Slide Number Placeholder 3"/>
          <p:cNvSpPr>
            <a:spLocks noGrp="1"/>
          </p:cNvSpPr>
          <p:nvPr>
            <p:ph type="sldNum" sz="quarter" idx="5"/>
          </p:nvPr>
        </p:nvSpPr>
        <p:spPr/>
        <p:txBody>
          <a:bodyPr/>
          <a:lstStyle/>
          <a:p>
            <a:fld id="{F3A9CC68-86F6-4C41-BB68-563FFE5D02C1}" type="slidenum">
              <a:rPr lang="en-US" smtClean="0"/>
              <a:t>56</a:t>
            </a:fld>
            <a:endParaRPr lang="en-US"/>
          </a:p>
        </p:txBody>
      </p:sp>
    </p:spTree>
    <p:extLst>
      <p:ext uri="{BB962C8B-B14F-4D97-AF65-F5344CB8AC3E}">
        <p14:creationId xmlns:p14="http://schemas.microsoft.com/office/powerpoint/2010/main" val="73907104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next few slides cover discovery within Schoology and Canvas. If you are utilizing one of these LMS unhide these slides, if not you can keep them hidden during your presentation. Remember: integrating into your LMS means your users will automatically authenticate into </a:t>
            </a:r>
            <a:r>
              <a:rPr lang="en-US" i="1" dirty="0"/>
              <a:t>Gale In Context: Environmental Studies </a:t>
            </a:r>
            <a:r>
              <a:rPr lang="en-US" dirty="0"/>
              <a:t>when selected.</a:t>
            </a:r>
          </a:p>
        </p:txBody>
      </p:sp>
      <p:sp>
        <p:nvSpPr>
          <p:cNvPr id="4" name="Slide Number Placeholder 3"/>
          <p:cNvSpPr>
            <a:spLocks noGrp="1"/>
          </p:cNvSpPr>
          <p:nvPr>
            <p:ph type="sldNum" sz="quarter" idx="5"/>
          </p:nvPr>
        </p:nvSpPr>
        <p:spPr/>
        <p:txBody>
          <a:bodyPr/>
          <a:lstStyle/>
          <a:p>
            <a:fld id="{F3A9CC68-86F6-4C41-BB68-563FFE5D02C1}" type="slidenum">
              <a:rPr lang="en-US" smtClean="0"/>
              <a:t>57</a:t>
            </a:fld>
            <a:endParaRPr lang="en-US"/>
          </a:p>
        </p:txBody>
      </p:sp>
    </p:spTree>
    <p:extLst>
      <p:ext uri="{BB962C8B-B14F-4D97-AF65-F5344CB8AC3E}">
        <p14:creationId xmlns:p14="http://schemas.microsoft.com/office/powerpoint/2010/main" val="172016830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select a resource added to a course users will need to select the course and choose the correct resource from those added to the left side tool bar.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A9CC68-86F6-4C41-BB68-563FFE5D02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95878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select a resource added to a course users will need to select the course and choose the correct resource from those added to the left side tool bar.</a:t>
            </a:r>
          </a:p>
          <a:p>
            <a:endParaRPr lang="en-US" dirty="0"/>
          </a:p>
          <a:p>
            <a:r>
              <a:rPr lang="en-US" dirty="0"/>
              <a:t>Selecting the </a:t>
            </a:r>
            <a:r>
              <a:rPr lang="en-US" i="1" dirty="0"/>
              <a:t>Gale In Context: Environmental Studies </a:t>
            </a:r>
            <a:r>
              <a:rPr lang="en-US" dirty="0"/>
              <a:t>option will launch them straight into the resource, while keeping them in the Schoology interface.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A9CC68-86F6-4C41-BB68-563FFE5D02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16144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perform a basic search, just enter key terms related to topics of interest in the search box on the homepage or at the top of every page throughout </a:t>
            </a:r>
            <a:r>
              <a:rPr lang="en-US" i="1" dirty="0"/>
              <a:t>Gale In Context: Environmental Studies.</a:t>
            </a:r>
            <a:endParaRPr lang="en-US" dirty="0"/>
          </a:p>
        </p:txBody>
      </p:sp>
      <p:sp>
        <p:nvSpPr>
          <p:cNvPr id="4" name="Slide Number Placeholder 3"/>
          <p:cNvSpPr>
            <a:spLocks noGrp="1"/>
          </p:cNvSpPr>
          <p:nvPr>
            <p:ph type="sldNum" sz="quarter" idx="5"/>
          </p:nvPr>
        </p:nvSpPr>
        <p:spPr/>
        <p:txBody>
          <a:bodyPr/>
          <a:lstStyle/>
          <a:p>
            <a:fld id="{F3A9CC68-86F6-4C41-BB68-563FFE5D02C1}" type="slidenum">
              <a:rPr lang="en-US" smtClean="0"/>
              <a:t>6</a:t>
            </a:fld>
            <a:endParaRPr lang="en-US"/>
          </a:p>
        </p:txBody>
      </p:sp>
    </p:spTree>
    <p:extLst>
      <p:ext uri="{BB962C8B-B14F-4D97-AF65-F5344CB8AC3E}">
        <p14:creationId xmlns:p14="http://schemas.microsoft.com/office/powerpoint/2010/main" val="207545947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To access resources while creating or editing a material (like an assignment or discussion post) teachers will select the Insert Content option at the top of the description dialogue box. The drop down will have </a:t>
            </a:r>
            <a:r>
              <a:rPr lang="en-US" i="1" dirty="0"/>
              <a:t>Gale In Context: Environmental Studies </a:t>
            </a:r>
            <a:r>
              <a:rPr lang="en-US" dirty="0"/>
              <a:t>listed.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A9CC68-86F6-4C41-BB68-563FFE5D02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202208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Selecting the Insert Content option pulls forward the </a:t>
            </a:r>
            <a:r>
              <a:rPr lang="en-US" i="1" dirty="0"/>
              <a:t>Gale In Context: Environmental Studies </a:t>
            </a:r>
            <a:r>
              <a:rPr lang="en-US" dirty="0"/>
              <a:t>interface while continuing to keep the user within Schoology.</a:t>
            </a:r>
          </a:p>
          <a:p>
            <a:endParaRPr lang="en-US" dirty="0"/>
          </a:p>
          <a:p>
            <a:r>
              <a:rPr lang="en-US" dirty="0"/>
              <a:t>While in </a:t>
            </a:r>
            <a:r>
              <a:rPr lang="en-US" i="1" dirty="0"/>
              <a:t>Gale In Context: Environmental Studies u</a:t>
            </a:r>
            <a:r>
              <a:rPr lang="en-US" dirty="0"/>
              <a:t>sers can choose either Link to Document or Embed Document. Selecting Link to Document will enter a URL into the material that others will be able to select. Embed Document creates an </a:t>
            </a:r>
            <a:r>
              <a:rPr lang="en-US" dirty="0" err="1"/>
              <a:t>iframe</a:t>
            </a:r>
            <a:r>
              <a:rPr lang="en-US" dirty="0"/>
              <a:t> in which the native </a:t>
            </a:r>
            <a:r>
              <a:rPr lang="en-US" i="1" dirty="0"/>
              <a:t>Gale In Context: Environmental Studies </a:t>
            </a:r>
            <a:r>
              <a:rPr lang="en-US" dirty="0"/>
              <a:t>platform is available.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A9CC68-86F6-4C41-BB68-563FFE5D02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302413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select a resource added to a course users will need to select the course and choose the correct resource from those added to the left side tool bar.</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A9CC68-86F6-4C41-BB68-563FFE5D02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656916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select a resource added to a course users will need to select the course and choose the correct resource from those added to the left side tool bar.</a:t>
            </a:r>
          </a:p>
          <a:p>
            <a:endParaRPr lang="en-US" dirty="0"/>
          </a:p>
          <a:p>
            <a:r>
              <a:rPr lang="en-US" dirty="0"/>
              <a:t>Selecting the </a:t>
            </a:r>
            <a:r>
              <a:rPr lang="en-US" i="1" dirty="0"/>
              <a:t>Gale In Context: Environmental Studies </a:t>
            </a:r>
            <a:r>
              <a:rPr lang="en-US" dirty="0"/>
              <a:t>option will launch them straight into the resource, while keeping them in the Canvas interface.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A9CC68-86F6-4C41-BB68-563FFE5D02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386756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To access resources while creating or editing a material (like an assignment or discussion post) teachers will select the Apps option at the top of the Details dialogue box. The drop down will have </a:t>
            </a:r>
            <a:r>
              <a:rPr lang="en-US" i="1" dirty="0"/>
              <a:t>Gale In Context: Environmental Studies </a:t>
            </a:r>
            <a:r>
              <a:rPr lang="en-US" dirty="0"/>
              <a:t>listed.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A9CC68-86F6-4C41-BB68-563FFE5D02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927004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To access resources while creating or editing a material (like an assignment or discussion post) teachers will select the Apps option at the top of the Details dialogue box. The drop down will have </a:t>
            </a:r>
            <a:r>
              <a:rPr lang="en-US" i="1" dirty="0"/>
              <a:t>Gale In Context: Environmental Studies </a:t>
            </a:r>
            <a:r>
              <a:rPr lang="en-US" dirty="0"/>
              <a:t>listed.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A9CC68-86F6-4C41-BB68-563FFE5D02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67039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also run a more targeted or customized search by clicking the Advanced Search option beneath or to the side of the basic search box. Advanced Search provides the option to select specific search fields (For example, Publication title if you’re looking for articles specifically from </a:t>
            </a:r>
            <a:r>
              <a:rPr lang="en-US" i="1" dirty="0"/>
              <a:t>The New </a:t>
            </a:r>
            <a:r>
              <a:rPr lang="en-US" i="0" dirty="0"/>
              <a:t>York </a:t>
            </a:r>
            <a:r>
              <a:rPr lang="en-US" i="1" dirty="0"/>
              <a:t>Times</a:t>
            </a:r>
            <a:r>
              <a:rPr lang="en-US" i="0" dirty="0"/>
              <a:t>, or content written by a particular author) and combine these fields/terms in various ways (for instance using NOT if you want articles about one subject, but are NOT interested in any articles that also focus on a related subject that is not relevant to what you are teaching). If you scroll down the page, you can also include search options to limit results </a:t>
            </a:r>
            <a:r>
              <a:rPr lang="en-US" dirty="0"/>
              <a:t>by document type, date, content level, and more.</a:t>
            </a:r>
          </a:p>
        </p:txBody>
      </p:sp>
      <p:sp>
        <p:nvSpPr>
          <p:cNvPr id="4" name="Slide Number Placeholder 3"/>
          <p:cNvSpPr>
            <a:spLocks noGrp="1"/>
          </p:cNvSpPr>
          <p:nvPr>
            <p:ph type="sldNum" sz="quarter" idx="5"/>
          </p:nvPr>
        </p:nvSpPr>
        <p:spPr/>
        <p:txBody>
          <a:bodyPr/>
          <a:lstStyle/>
          <a:p>
            <a:fld id="{F3A9CC68-86F6-4C41-BB68-563FFE5D02C1}" type="slidenum">
              <a:rPr lang="en-US" smtClean="0"/>
              <a:t>7</a:t>
            </a:fld>
            <a:endParaRPr lang="en-US"/>
          </a:p>
        </p:txBody>
      </p:sp>
    </p:spTree>
    <p:extLst>
      <p:ext uri="{BB962C8B-B14F-4D97-AF65-F5344CB8AC3E}">
        <p14:creationId xmlns:p14="http://schemas.microsoft.com/office/powerpoint/2010/main" val="24532429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addition to searching, </a:t>
            </a:r>
            <a:r>
              <a:rPr lang="en-US" i="1" dirty="0"/>
              <a:t>Gale In Context: Environmental Studies </a:t>
            </a:r>
            <a:r>
              <a:rPr lang="en-US" i="0" dirty="0"/>
              <a:t>is designed to make it easy for you and your students to browse for topics of interest. Simply click the Browse Topics option in the upper right corner of the homepage and on many other pages throughout </a:t>
            </a:r>
            <a:r>
              <a:rPr lang="en-US" i="1" dirty="0"/>
              <a:t>Gale In Context: Environmental Studies </a:t>
            </a:r>
            <a:r>
              <a:rPr lang="en-US" i="0" dirty="0"/>
              <a:t>to access a list of all topics for which there are curated pages. If desired, you can use the drop-down menu at the top of this page to view pages based on categories of interest.</a:t>
            </a:r>
          </a:p>
          <a:p>
            <a:endParaRPr lang="en-US" i="0" dirty="0"/>
          </a:p>
          <a:p>
            <a:r>
              <a:rPr lang="en-US" i="0" dirty="0"/>
              <a:t>When you click the title of one of the topics, you’ll be able to access a curated hub of information that contains an overview and image related to the topic, and that then organizes and provides access to content of various types on the topic (for instance, reference materials, magazine articles, videos, etc.). Simply click the header for a content type to view all results of that format, and click the title of an individual result to view that specific article, video, etc.</a:t>
            </a:r>
          </a:p>
          <a:p>
            <a:endParaRPr lang="en-US" i="0" dirty="0"/>
          </a:p>
          <a:p>
            <a:r>
              <a:rPr lang="en-US" i="0" dirty="0"/>
              <a:t>Note that if you do not see a topic page related to something of interest, that just means that you can run a basic or advanced search within </a:t>
            </a:r>
            <a:r>
              <a:rPr lang="en-US" i="1" dirty="0"/>
              <a:t>Gale In Context: Environmental Studies </a:t>
            </a:r>
            <a:r>
              <a:rPr lang="en-US" i="0" dirty="0"/>
              <a:t>to view any available results (it doesn’t mean content on that topic is unavailable).</a:t>
            </a:r>
          </a:p>
        </p:txBody>
      </p:sp>
      <p:sp>
        <p:nvSpPr>
          <p:cNvPr id="4" name="Slide Number Placeholder 3"/>
          <p:cNvSpPr>
            <a:spLocks noGrp="1"/>
          </p:cNvSpPr>
          <p:nvPr>
            <p:ph type="sldNum" sz="quarter" idx="5"/>
          </p:nvPr>
        </p:nvSpPr>
        <p:spPr/>
        <p:txBody>
          <a:bodyPr/>
          <a:lstStyle/>
          <a:p>
            <a:fld id="{F3A9CC68-86F6-4C41-BB68-563FFE5D02C1}" type="slidenum">
              <a:rPr lang="en-US" smtClean="0"/>
              <a:t>8</a:t>
            </a:fld>
            <a:endParaRPr lang="en-US"/>
          </a:p>
        </p:txBody>
      </p:sp>
    </p:spTree>
    <p:extLst>
      <p:ext uri="{BB962C8B-B14F-4D97-AF65-F5344CB8AC3E}">
        <p14:creationId xmlns:p14="http://schemas.microsoft.com/office/powerpoint/2010/main" val="19203450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You may want to place the next slides (Explore and Filter Results) after the Support Developing and Advanced Readers slides, and before the next segment of the slide deck (Support Curriculum).</a:t>
            </a:r>
          </a:p>
          <a:p>
            <a:endParaRPr lang="en-US" i="1" dirty="0"/>
          </a:p>
          <a:p>
            <a:r>
              <a:rPr lang="en-US" dirty="0"/>
              <a:t>Once you run a search, or click a content type header on a topic page, you’ll find options to further pinpoint results of interest. At the top of the page, you can click to view results of specific types (videos, reference, etc.) depending on what’s available for your search.</a:t>
            </a:r>
          </a:p>
          <a:p>
            <a:endParaRPr lang="en-US" dirty="0"/>
          </a:p>
          <a:p>
            <a:endParaRPr lang="en-US" dirty="0"/>
          </a:p>
        </p:txBody>
      </p:sp>
      <p:sp>
        <p:nvSpPr>
          <p:cNvPr id="4" name="Slide Number Placeholder 3"/>
          <p:cNvSpPr>
            <a:spLocks noGrp="1"/>
          </p:cNvSpPr>
          <p:nvPr>
            <p:ph type="sldNum" sz="quarter" idx="5"/>
          </p:nvPr>
        </p:nvSpPr>
        <p:spPr/>
        <p:txBody>
          <a:bodyPr/>
          <a:lstStyle/>
          <a:p>
            <a:fld id="{F3A9CC68-86F6-4C41-BB68-563FFE5D02C1}" type="slidenum">
              <a:rPr lang="en-US" smtClean="0"/>
              <a:t>9</a:t>
            </a:fld>
            <a:endParaRPr lang="en-US"/>
          </a:p>
        </p:txBody>
      </p:sp>
    </p:spTree>
    <p:extLst>
      <p:ext uri="{BB962C8B-B14F-4D97-AF65-F5344CB8AC3E}">
        <p14:creationId xmlns:p14="http://schemas.microsoft.com/office/powerpoint/2010/main" val="94662338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31BB2C1-8F2D-4584-88F9-47004257D4D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274595"/>
            <a:ext cx="12198892" cy="8132595"/>
          </a:xfrm>
          <a:prstGeom prst="rect">
            <a:avLst/>
          </a:prstGeom>
        </p:spPr>
      </p:pic>
      <p:pic>
        <p:nvPicPr>
          <p:cNvPr id="4" name="Picture 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5916706"/>
            <a:ext cx="12192000" cy="957072"/>
          </a:xfrm>
          <a:prstGeom prst="rect">
            <a:avLst/>
          </a:prstGeom>
        </p:spPr>
      </p:pic>
      <p:sp>
        <p:nvSpPr>
          <p:cNvPr id="8" name="Text Placeholder 7"/>
          <p:cNvSpPr>
            <a:spLocks noGrp="1"/>
          </p:cNvSpPr>
          <p:nvPr>
            <p:ph type="body" sz="quarter" idx="10" hasCustomPrompt="1"/>
          </p:nvPr>
        </p:nvSpPr>
        <p:spPr>
          <a:xfrm>
            <a:off x="852488" y="0"/>
            <a:ext cx="4187825" cy="4011613"/>
          </a:xfrm>
          <a:prstGeom prst="rect">
            <a:avLst/>
          </a:prstGeom>
          <a:solidFill>
            <a:srgbClr val="009ECD">
              <a:alpha val="69000"/>
            </a:srgbClr>
          </a:solidFill>
        </p:spPr>
        <p:txBody>
          <a:bodyPr lIns="365760" tIns="365760"/>
          <a:lstStyle>
            <a:lvl1pPr marL="0" indent="0">
              <a:buNone/>
              <a:defRPr sz="3600" b="1"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PRESENTATION</a:t>
            </a:r>
          </a:p>
          <a:p>
            <a:pPr lvl="0"/>
            <a:r>
              <a:rPr lang="en-US" dirty="0"/>
              <a:t>TITLE HERE</a:t>
            </a:r>
          </a:p>
          <a:p>
            <a:pPr lvl="0"/>
            <a:r>
              <a:rPr lang="en-US" dirty="0"/>
              <a:t>OPEN SANS 36 BOLD</a:t>
            </a:r>
          </a:p>
        </p:txBody>
      </p:sp>
      <p:sp>
        <p:nvSpPr>
          <p:cNvPr id="5" name="Rectangle 4">
            <a:extLst>
              <a:ext uri="{FF2B5EF4-FFF2-40B4-BE49-F238E27FC236}">
                <a16:creationId xmlns:a16="http://schemas.microsoft.com/office/drawing/2014/main" id="{136D727C-B772-4AC1-AA95-D4741F165238}"/>
              </a:ext>
            </a:extLst>
          </p:cNvPr>
          <p:cNvSpPr/>
          <p:nvPr userDrawn="1"/>
        </p:nvSpPr>
        <p:spPr>
          <a:xfrm>
            <a:off x="560053" y="6142157"/>
            <a:ext cx="2783648" cy="5588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2C306A03-A06C-4AF3-85FA-D281007A6EE5}"/>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60053" y="6155805"/>
            <a:ext cx="2660819" cy="460350"/>
          </a:xfrm>
          <a:prstGeom prst="rect">
            <a:avLst/>
          </a:prstGeom>
        </p:spPr>
      </p:pic>
      <p:grpSp>
        <p:nvGrpSpPr>
          <p:cNvPr id="11" name="Group 10">
            <a:extLst>
              <a:ext uri="{FF2B5EF4-FFF2-40B4-BE49-F238E27FC236}">
                <a16:creationId xmlns:a16="http://schemas.microsoft.com/office/drawing/2014/main" id="{E95688CB-C949-3DD3-A919-EFFFA255AA88}"/>
              </a:ext>
            </a:extLst>
          </p:cNvPr>
          <p:cNvGrpSpPr/>
          <p:nvPr userDrawn="1"/>
        </p:nvGrpSpPr>
        <p:grpSpPr>
          <a:xfrm>
            <a:off x="9610725" y="6067425"/>
            <a:ext cx="2305050" cy="790575"/>
            <a:chOff x="9610725" y="6067425"/>
            <a:chExt cx="2305050" cy="790575"/>
          </a:xfrm>
        </p:grpSpPr>
        <p:sp>
          <p:nvSpPr>
            <p:cNvPr id="2" name="Rectangle 1">
              <a:extLst>
                <a:ext uri="{FF2B5EF4-FFF2-40B4-BE49-F238E27FC236}">
                  <a16:creationId xmlns:a16="http://schemas.microsoft.com/office/drawing/2014/main" id="{75A6CC74-FA28-307B-F9A6-D7C74C65D1B2}"/>
                </a:ext>
              </a:extLst>
            </p:cNvPr>
            <p:cNvSpPr/>
            <p:nvPr userDrawn="1"/>
          </p:nvSpPr>
          <p:spPr>
            <a:xfrm>
              <a:off x="9610725" y="6067425"/>
              <a:ext cx="2305050" cy="79057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blue letter on a black background&#10;&#10;Description automatically generated">
              <a:extLst>
                <a:ext uri="{FF2B5EF4-FFF2-40B4-BE49-F238E27FC236}">
                  <a16:creationId xmlns:a16="http://schemas.microsoft.com/office/drawing/2014/main" id="{3B2D83FF-155B-0E31-DBBE-26603C9A7554}"/>
                </a:ext>
              </a:extLst>
            </p:cNvPr>
            <p:cNvPicPr>
              <a:picLocks noChangeAspect="1"/>
            </p:cNvPicPr>
            <p:nvPr userDrawn="1"/>
          </p:nvPicPr>
          <p:blipFill>
            <a:blip r:embed="rId5"/>
            <a:stretch>
              <a:fillRect/>
            </a:stretch>
          </p:blipFill>
          <p:spPr>
            <a:xfrm>
              <a:off x="10220324" y="6178041"/>
              <a:ext cx="1609725" cy="469084"/>
            </a:xfrm>
            <a:prstGeom prst="rect">
              <a:avLst/>
            </a:prstGeom>
          </p:spPr>
        </p:pic>
      </p:grpSp>
    </p:spTree>
    <p:extLst>
      <p:ext uri="{BB962C8B-B14F-4D97-AF65-F5344CB8AC3E}">
        <p14:creationId xmlns:p14="http://schemas.microsoft.com/office/powerpoint/2010/main" val="19638176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916706"/>
            <a:ext cx="12192000" cy="957072"/>
          </a:xfrm>
          <a:prstGeom prst="rect">
            <a:avLst/>
          </a:prstGeom>
        </p:spPr>
      </p:pic>
      <p:sp>
        <p:nvSpPr>
          <p:cNvPr id="4" name="Rectangle 3"/>
          <p:cNvSpPr/>
          <p:nvPr userDrawn="1"/>
        </p:nvSpPr>
        <p:spPr>
          <a:xfrm>
            <a:off x="0" y="1041096"/>
            <a:ext cx="12192000" cy="2595240"/>
          </a:xfrm>
          <a:prstGeom prst="rect">
            <a:avLst/>
          </a:prstGeom>
          <a:solidFill>
            <a:srgbClr val="71BEDA">
              <a:alpha val="49804"/>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p:cNvSpPr>
            <a:spLocks noGrp="1"/>
          </p:cNvSpPr>
          <p:nvPr>
            <p:ph type="title" hasCustomPrompt="1"/>
          </p:nvPr>
        </p:nvSpPr>
        <p:spPr>
          <a:xfrm>
            <a:off x="607449" y="1508602"/>
            <a:ext cx="10675089" cy="1231459"/>
          </a:xfrm>
          <a:prstGeom prst="rect">
            <a:avLst/>
          </a:prstGeom>
        </p:spPr>
        <p:txBody>
          <a:bodyPr/>
          <a:lstStyle>
            <a:lvl1pPr algn="l">
              <a:defRPr sz="4400" b="1" i="0" baseline="0">
                <a:solidFill>
                  <a:srgbClr val="18324D"/>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SECTION BREAK TITLE HERE</a:t>
            </a:r>
          </a:p>
        </p:txBody>
      </p:sp>
      <p:sp>
        <p:nvSpPr>
          <p:cNvPr id="9" name="Rectangle 8">
            <a:extLst>
              <a:ext uri="{FF2B5EF4-FFF2-40B4-BE49-F238E27FC236}">
                <a16:creationId xmlns:a16="http://schemas.microsoft.com/office/drawing/2014/main" id="{48AD28E7-AFFA-4A61-BE57-C71F50EB6291}"/>
              </a:ext>
            </a:extLst>
          </p:cNvPr>
          <p:cNvSpPr/>
          <p:nvPr userDrawn="1"/>
        </p:nvSpPr>
        <p:spPr>
          <a:xfrm>
            <a:off x="560053" y="6142157"/>
            <a:ext cx="2783648" cy="5588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5D1B80A5-A31B-4E34-B5F1-9E35403C308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60053" y="6155805"/>
            <a:ext cx="2660819" cy="460350"/>
          </a:xfrm>
          <a:prstGeom prst="rect">
            <a:avLst/>
          </a:prstGeom>
        </p:spPr>
      </p:pic>
      <p:grpSp>
        <p:nvGrpSpPr>
          <p:cNvPr id="2" name="Group 1">
            <a:extLst>
              <a:ext uri="{FF2B5EF4-FFF2-40B4-BE49-F238E27FC236}">
                <a16:creationId xmlns:a16="http://schemas.microsoft.com/office/drawing/2014/main" id="{5CE5A4C2-0888-E6C4-366F-01935240CD11}"/>
              </a:ext>
            </a:extLst>
          </p:cNvPr>
          <p:cNvGrpSpPr/>
          <p:nvPr userDrawn="1"/>
        </p:nvGrpSpPr>
        <p:grpSpPr>
          <a:xfrm>
            <a:off x="9610725" y="6067425"/>
            <a:ext cx="2305050" cy="790575"/>
            <a:chOff x="9610725" y="6067425"/>
            <a:chExt cx="2305050" cy="790575"/>
          </a:xfrm>
        </p:grpSpPr>
        <p:sp>
          <p:nvSpPr>
            <p:cNvPr id="3" name="Rectangle 2">
              <a:extLst>
                <a:ext uri="{FF2B5EF4-FFF2-40B4-BE49-F238E27FC236}">
                  <a16:creationId xmlns:a16="http://schemas.microsoft.com/office/drawing/2014/main" id="{ABD5D4CA-B40C-8CD6-F1BD-5F9A471774B4}"/>
                </a:ext>
              </a:extLst>
            </p:cNvPr>
            <p:cNvSpPr/>
            <p:nvPr userDrawn="1"/>
          </p:nvSpPr>
          <p:spPr>
            <a:xfrm>
              <a:off x="9610725" y="6067425"/>
              <a:ext cx="2305050" cy="79057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lue letter on a black background&#10;&#10;Description automatically generated">
              <a:extLst>
                <a:ext uri="{FF2B5EF4-FFF2-40B4-BE49-F238E27FC236}">
                  <a16:creationId xmlns:a16="http://schemas.microsoft.com/office/drawing/2014/main" id="{52200363-19F8-8CD9-3897-06BD581F4E1B}"/>
                </a:ext>
              </a:extLst>
            </p:cNvPr>
            <p:cNvPicPr>
              <a:picLocks noChangeAspect="1"/>
            </p:cNvPicPr>
            <p:nvPr userDrawn="1"/>
          </p:nvPicPr>
          <p:blipFill>
            <a:blip r:embed="rId4"/>
            <a:stretch>
              <a:fillRect/>
            </a:stretch>
          </p:blipFill>
          <p:spPr>
            <a:xfrm>
              <a:off x="10220324" y="6178041"/>
              <a:ext cx="1609725" cy="469084"/>
            </a:xfrm>
            <a:prstGeom prst="rect">
              <a:avLst/>
            </a:prstGeom>
          </p:spPr>
        </p:pic>
      </p:grpSp>
    </p:spTree>
    <p:extLst>
      <p:ext uri="{BB962C8B-B14F-4D97-AF65-F5344CB8AC3E}">
        <p14:creationId xmlns:p14="http://schemas.microsoft.com/office/powerpoint/2010/main" val="31267982"/>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Title Slide 2">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916706"/>
            <a:ext cx="12192000" cy="957072"/>
          </a:xfrm>
          <a:prstGeom prst="rect">
            <a:avLst/>
          </a:prstGeom>
        </p:spPr>
      </p:pic>
      <p:sp>
        <p:nvSpPr>
          <p:cNvPr id="4" name="Rectangle 3"/>
          <p:cNvSpPr/>
          <p:nvPr userDrawn="1"/>
        </p:nvSpPr>
        <p:spPr>
          <a:xfrm>
            <a:off x="0" y="1041096"/>
            <a:ext cx="12192000" cy="2595240"/>
          </a:xfrm>
          <a:prstGeom prst="rect">
            <a:avLst/>
          </a:prstGeom>
          <a:solidFill>
            <a:srgbClr val="009EC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05529"/>
              </a:solidFill>
            </a:endParaRPr>
          </a:p>
        </p:txBody>
      </p:sp>
      <p:sp>
        <p:nvSpPr>
          <p:cNvPr id="6" name="Title 5"/>
          <p:cNvSpPr>
            <a:spLocks noGrp="1"/>
          </p:cNvSpPr>
          <p:nvPr>
            <p:ph type="title" hasCustomPrompt="1"/>
          </p:nvPr>
        </p:nvSpPr>
        <p:spPr>
          <a:xfrm>
            <a:off x="607449" y="1508602"/>
            <a:ext cx="10675089" cy="1231459"/>
          </a:xfrm>
          <a:prstGeom prst="rect">
            <a:avLst/>
          </a:prstGeom>
        </p:spPr>
        <p:txBody>
          <a:bodyPr/>
          <a:lstStyle>
            <a:lvl1pPr algn="l">
              <a:defRPr sz="4400" b="1" i="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SECTION BREAK TITLE HERE</a:t>
            </a:r>
          </a:p>
        </p:txBody>
      </p:sp>
      <p:sp>
        <p:nvSpPr>
          <p:cNvPr id="9" name="Rectangle 8">
            <a:extLst>
              <a:ext uri="{FF2B5EF4-FFF2-40B4-BE49-F238E27FC236}">
                <a16:creationId xmlns:a16="http://schemas.microsoft.com/office/drawing/2014/main" id="{6420BCEF-A0D7-48E7-B8DC-03E31431F18B}"/>
              </a:ext>
            </a:extLst>
          </p:cNvPr>
          <p:cNvSpPr/>
          <p:nvPr userDrawn="1"/>
        </p:nvSpPr>
        <p:spPr>
          <a:xfrm>
            <a:off x="560053" y="6142157"/>
            <a:ext cx="2783648" cy="5588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2D5DABFD-165F-4E04-80CC-AE147994EB0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60053" y="6155805"/>
            <a:ext cx="2660819" cy="460350"/>
          </a:xfrm>
          <a:prstGeom prst="rect">
            <a:avLst/>
          </a:prstGeom>
        </p:spPr>
      </p:pic>
      <p:grpSp>
        <p:nvGrpSpPr>
          <p:cNvPr id="2" name="Group 1">
            <a:extLst>
              <a:ext uri="{FF2B5EF4-FFF2-40B4-BE49-F238E27FC236}">
                <a16:creationId xmlns:a16="http://schemas.microsoft.com/office/drawing/2014/main" id="{F331290C-DC23-160F-B951-3FACB0EA7D5D}"/>
              </a:ext>
            </a:extLst>
          </p:cNvPr>
          <p:cNvGrpSpPr/>
          <p:nvPr userDrawn="1"/>
        </p:nvGrpSpPr>
        <p:grpSpPr>
          <a:xfrm>
            <a:off x="9610725" y="6067425"/>
            <a:ext cx="2305050" cy="790575"/>
            <a:chOff x="9610725" y="6067425"/>
            <a:chExt cx="2305050" cy="790575"/>
          </a:xfrm>
        </p:grpSpPr>
        <p:sp>
          <p:nvSpPr>
            <p:cNvPr id="3" name="Rectangle 2">
              <a:extLst>
                <a:ext uri="{FF2B5EF4-FFF2-40B4-BE49-F238E27FC236}">
                  <a16:creationId xmlns:a16="http://schemas.microsoft.com/office/drawing/2014/main" id="{7B4A7C09-1548-3503-4F3C-ECB698E2AE73}"/>
                </a:ext>
              </a:extLst>
            </p:cNvPr>
            <p:cNvSpPr/>
            <p:nvPr userDrawn="1"/>
          </p:nvSpPr>
          <p:spPr>
            <a:xfrm>
              <a:off x="9610725" y="6067425"/>
              <a:ext cx="2305050" cy="79057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lue letter on a black background&#10;&#10;Description automatically generated">
              <a:extLst>
                <a:ext uri="{FF2B5EF4-FFF2-40B4-BE49-F238E27FC236}">
                  <a16:creationId xmlns:a16="http://schemas.microsoft.com/office/drawing/2014/main" id="{8135DCD1-2B8B-B944-8209-73EA920F15FF}"/>
                </a:ext>
              </a:extLst>
            </p:cNvPr>
            <p:cNvPicPr>
              <a:picLocks noChangeAspect="1"/>
            </p:cNvPicPr>
            <p:nvPr userDrawn="1"/>
          </p:nvPicPr>
          <p:blipFill>
            <a:blip r:embed="rId4"/>
            <a:stretch>
              <a:fillRect/>
            </a:stretch>
          </p:blipFill>
          <p:spPr>
            <a:xfrm>
              <a:off x="10220324" y="6178041"/>
              <a:ext cx="1609725" cy="469084"/>
            </a:xfrm>
            <a:prstGeom prst="rect">
              <a:avLst/>
            </a:prstGeom>
          </p:spPr>
        </p:pic>
      </p:grpSp>
    </p:spTree>
    <p:extLst>
      <p:ext uri="{BB962C8B-B14F-4D97-AF65-F5344CB8AC3E}">
        <p14:creationId xmlns:p14="http://schemas.microsoft.com/office/powerpoint/2010/main" val="16523642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5_Title Slide 2">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916706"/>
            <a:ext cx="12192000" cy="957072"/>
          </a:xfrm>
          <a:prstGeom prst="rect">
            <a:avLst/>
          </a:prstGeom>
        </p:spPr>
      </p:pic>
      <p:sp>
        <p:nvSpPr>
          <p:cNvPr id="4" name="Rectangle 3"/>
          <p:cNvSpPr/>
          <p:nvPr userDrawn="1"/>
        </p:nvSpPr>
        <p:spPr>
          <a:xfrm>
            <a:off x="0" y="1041096"/>
            <a:ext cx="12192000" cy="2595240"/>
          </a:xfrm>
          <a:prstGeom prst="rect">
            <a:avLst/>
          </a:prstGeom>
          <a:solidFill>
            <a:srgbClr val="5F216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05529"/>
              </a:solidFill>
            </a:endParaRPr>
          </a:p>
        </p:txBody>
      </p:sp>
      <p:sp>
        <p:nvSpPr>
          <p:cNvPr id="6" name="Title 5"/>
          <p:cNvSpPr>
            <a:spLocks noGrp="1"/>
          </p:cNvSpPr>
          <p:nvPr>
            <p:ph type="title" hasCustomPrompt="1"/>
          </p:nvPr>
        </p:nvSpPr>
        <p:spPr>
          <a:xfrm>
            <a:off x="607449" y="1508602"/>
            <a:ext cx="10675089" cy="1231459"/>
          </a:xfrm>
          <a:prstGeom prst="rect">
            <a:avLst/>
          </a:prstGeom>
        </p:spPr>
        <p:txBody>
          <a:bodyPr/>
          <a:lstStyle>
            <a:lvl1pPr algn="l">
              <a:defRPr sz="4400" b="1" i="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SECTION BREAK TITLE HERE</a:t>
            </a:r>
          </a:p>
        </p:txBody>
      </p:sp>
      <p:sp>
        <p:nvSpPr>
          <p:cNvPr id="9" name="Rectangle 8">
            <a:extLst>
              <a:ext uri="{FF2B5EF4-FFF2-40B4-BE49-F238E27FC236}">
                <a16:creationId xmlns:a16="http://schemas.microsoft.com/office/drawing/2014/main" id="{6420BCEF-A0D7-48E7-B8DC-03E31431F18B}"/>
              </a:ext>
            </a:extLst>
          </p:cNvPr>
          <p:cNvSpPr/>
          <p:nvPr userDrawn="1"/>
        </p:nvSpPr>
        <p:spPr>
          <a:xfrm>
            <a:off x="560053" y="6142157"/>
            <a:ext cx="2783648" cy="5588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2D5DABFD-165F-4E04-80CC-AE147994EB0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60053" y="6155805"/>
            <a:ext cx="2660819" cy="460350"/>
          </a:xfrm>
          <a:prstGeom prst="rect">
            <a:avLst/>
          </a:prstGeom>
        </p:spPr>
      </p:pic>
      <p:grpSp>
        <p:nvGrpSpPr>
          <p:cNvPr id="2" name="Group 1">
            <a:extLst>
              <a:ext uri="{FF2B5EF4-FFF2-40B4-BE49-F238E27FC236}">
                <a16:creationId xmlns:a16="http://schemas.microsoft.com/office/drawing/2014/main" id="{FB6222C5-11F9-AF60-0D4C-53D035CD417F}"/>
              </a:ext>
            </a:extLst>
          </p:cNvPr>
          <p:cNvGrpSpPr/>
          <p:nvPr userDrawn="1"/>
        </p:nvGrpSpPr>
        <p:grpSpPr>
          <a:xfrm>
            <a:off x="9610725" y="6067425"/>
            <a:ext cx="2305050" cy="790575"/>
            <a:chOff x="9610725" y="6067425"/>
            <a:chExt cx="2305050" cy="790575"/>
          </a:xfrm>
        </p:grpSpPr>
        <p:sp>
          <p:nvSpPr>
            <p:cNvPr id="3" name="Rectangle 2">
              <a:extLst>
                <a:ext uri="{FF2B5EF4-FFF2-40B4-BE49-F238E27FC236}">
                  <a16:creationId xmlns:a16="http://schemas.microsoft.com/office/drawing/2014/main" id="{A6A764AF-E23E-B294-1E5F-A1C062740782}"/>
                </a:ext>
              </a:extLst>
            </p:cNvPr>
            <p:cNvSpPr/>
            <p:nvPr userDrawn="1"/>
          </p:nvSpPr>
          <p:spPr>
            <a:xfrm>
              <a:off x="9610725" y="6067425"/>
              <a:ext cx="2305050" cy="79057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lue letter on a black background&#10;&#10;Description automatically generated">
              <a:extLst>
                <a:ext uri="{FF2B5EF4-FFF2-40B4-BE49-F238E27FC236}">
                  <a16:creationId xmlns:a16="http://schemas.microsoft.com/office/drawing/2014/main" id="{1A36E17F-F2C2-FF56-E437-7C8B8C616DEE}"/>
                </a:ext>
              </a:extLst>
            </p:cNvPr>
            <p:cNvPicPr>
              <a:picLocks noChangeAspect="1"/>
            </p:cNvPicPr>
            <p:nvPr userDrawn="1"/>
          </p:nvPicPr>
          <p:blipFill>
            <a:blip r:embed="rId4"/>
            <a:stretch>
              <a:fillRect/>
            </a:stretch>
          </p:blipFill>
          <p:spPr>
            <a:xfrm>
              <a:off x="10220324" y="6178041"/>
              <a:ext cx="1609725" cy="469084"/>
            </a:xfrm>
            <a:prstGeom prst="rect">
              <a:avLst/>
            </a:prstGeom>
          </p:spPr>
        </p:pic>
      </p:grpSp>
    </p:spTree>
    <p:extLst>
      <p:ext uri="{BB962C8B-B14F-4D97-AF65-F5344CB8AC3E}">
        <p14:creationId xmlns:p14="http://schemas.microsoft.com/office/powerpoint/2010/main" val="21108851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6_Title Slide 2">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916706"/>
            <a:ext cx="12192000" cy="957072"/>
          </a:xfrm>
          <a:prstGeom prst="rect">
            <a:avLst/>
          </a:prstGeom>
        </p:spPr>
      </p:pic>
      <p:sp>
        <p:nvSpPr>
          <p:cNvPr id="4" name="Rectangle 3"/>
          <p:cNvSpPr/>
          <p:nvPr userDrawn="1"/>
        </p:nvSpPr>
        <p:spPr>
          <a:xfrm>
            <a:off x="0" y="1041096"/>
            <a:ext cx="12192000" cy="2595240"/>
          </a:xfrm>
          <a:prstGeom prst="rect">
            <a:avLst/>
          </a:prstGeom>
          <a:solidFill>
            <a:srgbClr val="00AB8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05529"/>
              </a:solidFill>
            </a:endParaRPr>
          </a:p>
        </p:txBody>
      </p:sp>
      <p:sp>
        <p:nvSpPr>
          <p:cNvPr id="6" name="Title 5"/>
          <p:cNvSpPr>
            <a:spLocks noGrp="1"/>
          </p:cNvSpPr>
          <p:nvPr>
            <p:ph type="title" hasCustomPrompt="1"/>
          </p:nvPr>
        </p:nvSpPr>
        <p:spPr>
          <a:xfrm>
            <a:off x="607449" y="1508602"/>
            <a:ext cx="10675089" cy="1231459"/>
          </a:xfrm>
          <a:prstGeom prst="rect">
            <a:avLst/>
          </a:prstGeom>
        </p:spPr>
        <p:txBody>
          <a:bodyPr/>
          <a:lstStyle>
            <a:lvl1pPr algn="l">
              <a:defRPr sz="4400" b="1" i="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SECTION BREAK TITLE HERE</a:t>
            </a:r>
          </a:p>
        </p:txBody>
      </p:sp>
      <p:sp>
        <p:nvSpPr>
          <p:cNvPr id="9" name="Rectangle 8">
            <a:extLst>
              <a:ext uri="{FF2B5EF4-FFF2-40B4-BE49-F238E27FC236}">
                <a16:creationId xmlns:a16="http://schemas.microsoft.com/office/drawing/2014/main" id="{6420BCEF-A0D7-48E7-B8DC-03E31431F18B}"/>
              </a:ext>
            </a:extLst>
          </p:cNvPr>
          <p:cNvSpPr/>
          <p:nvPr userDrawn="1"/>
        </p:nvSpPr>
        <p:spPr>
          <a:xfrm>
            <a:off x="560053" y="6142157"/>
            <a:ext cx="2783648" cy="5588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2D5DABFD-165F-4E04-80CC-AE147994EB0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60053" y="6155805"/>
            <a:ext cx="2660819" cy="460350"/>
          </a:xfrm>
          <a:prstGeom prst="rect">
            <a:avLst/>
          </a:prstGeom>
        </p:spPr>
      </p:pic>
      <p:grpSp>
        <p:nvGrpSpPr>
          <p:cNvPr id="2" name="Group 1">
            <a:extLst>
              <a:ext uri="{FF2B5EF4-FFF2-40B4-BE49-F238E27FC236}">
                <a16:creationId xmlns:a16="http://schemas.microsoft.com/office/drawing/2014/main" id="{43741A2D-3A20-03FE-04AE-C7C8D7E16DC5}"/>
              </a:ext>
            </a:extLst>
          </p:cNvPr>
          <p:cNvGrpSpPr/>
          <p:nvPr userDrawn="1"/>
        </p:nvGrpSpPr>
        <p:grpSpPr>
          <a:xfrm>
            <a:off x="9610725" y="6067425"/>
            <a:ext cx="2305050" cy="790575"/>
            <a:chOff x="9610725" y="6067425"/>
            <a:chExt cx="2305050" cy="790575"/>
          </a:xfrm>
        </p:grpSpPr>
        <p:sp>
          <p:nvSpPr>
            <p:cNvPr id="3" name="Rectangle 2">
              <a:extLst>
                <a:ext uri="{FF2B5EF4-FFF2-40B4-BE49-F238E27FC236}">
                  <a16:creationId xmlns:a16="http://schemas.microsoft.com/office/drawing/2014/main" id="{D644BD3D-E8F7-A8BE-6D30-65A02D48746B}"/>
                </a:ext>
              </a:extLst>
            </p:cNvPr>
            <p:cNvSpPr/>
            <p:nvPr userDrawn="1"/>
          </p:nvSpPr>
          <p:spPr>
            <a:xfrm>
              <a:off x="9610725" y="6067425"/>
              <a:ext cx="2305050" cy="79057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lue letter on a black background&#10;&#10;Description automatically generated">
              <a:extLst>
                <a:ext uri="{FF2B5EF4-FFF2-40B4-BE49-F238E27FC236}">
                  <a16:creationId xmlns:a16="http://schemas.microsoft.com/office/drawing/2014/main" id="{6F833837-9510-CEFA-5F58-B185D73C7DFA}"/>
                </a:ext>
              </a:extLst>
            </p:cNvPr>
            <p:cNvPicPr>
              <a:picLocks noChangeAspect="1"/>
            </p:cNvPicPr>
            <p:nvPr userDrawn="1"/>
          </p:nvPicPr>
          <p:blipFill>
            <a:blip r:embed="rId4"/>
            <a:stretch>
              <a:fillRect/>
            </a:stretch>
          </p:blipFill>
          <p:spPr>
            <a:xfrm>
              <a:off x="10220324" y="6178041"/>
              <a:ext cx="1609725" cy="469084"/>
            </a:xfrm>
            <a:prstGeom prst="rect">
              <a:avLst/>
            </a:prstGeom>
          </p:spPr>
        </p:pic>
      </p:grpSp>
    </p:spTree>
    <p:extLst>
      <p:ext uri="{BB962C8B-B14F-4D97-AF65-F5344CB8AC3E}">
        <p14:creationId xmlns:p14="http://schemas.microsoft.com/office/powerpoint/2010/main" val="13109032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opy Pag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916706"/>
            <a:ext cx="12192000" cy="957072"/>
          </a:xfrm>
          <a:prstGeom prst="rect">
            <a:avLst/>
          </a:prstGeom>
        </p:spPr>
      </p:pic>
      <p:sp>
        <p:nvSpPr>
          <p:cNvPr id="12" name="Text Placeholder 26"/>
          <p:cNvSpPr>
            <a:spLocks noGrp="1"/>
          </p:cNvSpPr>
          <p:nvPr>
            <p:ph type="body" sz="quarter" idx="14" hasCustomPrompt="1"/>
          </p:nvPr>
        </p:nvSpPr>
        <p:spPr>
          <a:xfrm>
            <a:off x="649979" y="1514474"/>
            <a:ext cx="11415883" cy="396771"/>
          </a:xfrm>
          <a:prstGeom prst="rect">
            <a:avLst/>
          </a:prstGeom>
        </p:spPr>
        <p:txBody>
          <a:bodyPr/>
          <a:lstStyle>
            <a:lvl1pPr marL="0" indent="0">
              <a:buFontTx/>
              <a:buNone/>
              <a:defRPr sz="2200" b="1" i="0" cap="all" baseline="0">
                <a:solidFill>
                  <a:schemeClr val="accent6"/>
                </a:solidFill>
                <a:latin typeface="+mj-lt"/>
                <a:ea typeface="Arial" charset="0"/>
                <a:cs typeface="Arial" charset="0"/>
              </a:defRPr>
            </a:lvl1pPr>
            <a:lvl2pPr marL="457189" indent="0">
              <a:buFontTx/>
              <a:buNone/>
              <a:defRPr sz="1800" cap="all" baseline="0">
                <a:solidFill>
                  <a:schemeClr val="accent6"/>
                </a:solidFill>
                <a:latin typeface="DIN-Medium" charset="0"/>
              </a:defRPr>
            </a:lvl2pPr>
            <a:lvl3pPr marL="914377" indent="0">
              <a:buFontTx/>
              <a:buNone/>
              <a:defRPr sz="1800" cap="all" baseline="0">
                <a:solidFill>
                  <a:schemeClr val="accent6"/>
                </a:solidFill>
                <a:latin typeface="DIN-Medium" charset="0"/>
              </a:defRPr>
            </a:lvl3pPr>
            <a:lvl4pPr marL="1371566" indent="0">
              <a:buFontTx/>
              <a:buNone/>
              <a:defRPr sz="1800" cap="all" baseline="0">
                <a:solidFill>
                  <a:schemeClr val="accent6"/>
                </a:solidFill>
                <a:latin typeface="DIN-Medium" charset="0"/>
              </a:defRPr>
            </a:lvl4pPr>
            <a:lvl5pPr marL="1828755" indent="0">
              <a:buFontTx/>
              <a:buNone/>
              <a:defRPr sz="1800" cap="all" baseline="0">
                <a:solidFill>
                  <a:schemeClr val="accent6"/>
                </a:solidFill>
                <a:latin typeface="DIN-Medium" charset="0"/>
              </a:defRPr>
            </a:lvl5pPr>
          </a:lstStyle>
          <a:p>
            <a:pPr lvl="0"/>
            <a:r>
              <a:rPr lang="en-US" dirty="0"/>
              <a:t>SUBHEAD</a:t>
            </a:r>
          </a:p>
        </p:txBody>
      </p:sp>
      <p:sp>
        <p:nvSpPr>
          <p:cNvPr id="13" name="Rectangle 12"/>
          <p:cNvSpPr/>
          <p:nvPr userDrawn="1"/>
        </p:nvSpPr>
        <p:spPr>
          <a:xfrm flipH="1">
            <a:off x="397988" y="291951"/>
            <a:ext cx="112375" cy="691681"/>
          </a:xfrm>
          <a:prstGeom prst="rect">
            <a:avLst/>
          </a:prstGeom>
          <a:solidFill>
            <a:srgbClr val="E05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6"/>
          <p:cNvSpPr>
            <a:spLocks noGrp="1"/>
          </p:cNvSpPr>
          <p:nvPr>
            <p:ph idx="1" hasCustomPrompt="1"/>
          </p:nvPr>
        </p:nvSpPr>
        <p:spPr>
          <a:xfrm>
            <a:off x="649978" y="2083633"/>
            <a:ext cx="11415883" cy="3253891"/>
          </a:xfrm>
          <a:prstGeom prst="rect">
            <a:avLst/>
          </a:prstGeom>
        </p:spPr>
        <p:txBody>
          <a:bodyPr vert="horz" lIns="91440" tIns="45720" rIns="91440" bIns="45720" rtlCol="0">
            <a:normAutofit/>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vl6pPr>
              <a:defRPr>
                <a:latin typeface="+mj-lt"/>
              </a:defRPr>
            </a:lvl6pPr>
          </a:lstStyle>
          <a:p>
            <a:pPr lvl="0"/>
            <a:r>
              <a:rPr lang="en-US" dirty="0"/>
              <a:t>Click to edit Master text styles </a:t>
            </a:r>
            <a:r>
              <a:rPr lang="mr-IN" dirty="0"/>
              <a:t>–</a:t>
            </a:r>
            <a:r>
              <a:rPr lang="en-US" dirty="0"/>
              <a:t> Open Sans 18pt</a:t>
            </a:r>
          </a:p>
          <a:p>
            <a:pPr lvl="1"/>
            <a:r>
              <a:rPr lang="en-US" dirty="0"/>
              <a:t>Second level </a:t>
            </a:r>
            <a:r>
              <a:rPr lang="mr-IN" dirty="0"/>
              <a:t>–</a:t>
            </a:r>
            <a:r>
              <a:rPr lang="en-US" dirty="0"/>
              <a:t> Open Sans 16pt</a:t>
            </a:r>
          </a:p>
          <a:p>
            <a:pPr lvl="2"/>
            <a:r>
              <a:rPr lang="en-US" dirty="0"/>
              <a:t>Third Level </a:t>
            </a:r>
            <a:r>
              <a:rPr lang="mr-IN" dirty="0"/>
              <a:t>–</a:t>
            </a:r>
            <a:r>
              <a:rPr lang="en-US" dirty="0"/>
              <a:t> Open Sans 16pt</a:t>
            </a:r>
          </a:p>
          <a:p>
            <a:pPr lvl="3"/>
            <a:r>
              <a:rPr lang="en-US" dirty="0"/>
              <a:t>Fourth Level </a:t>
            </a:r>
            <a:r>
              <a:rPr lang="mr-IN" dirty="0"/>
              <a:t>–</a:t>
            </a:r>
            <a:r>
              <a:rPr lang="en-US" dirty="0"/>
              <a:t> Open Sans 16pt</a:t>
            </a:r>
          </a:p>
          <a:p>
            <a:pPr lvl="4"/>
            <a:r>
              <a:rPr lang="en-US" dirty="0"/>
              <a:t>Fifth Level </a:t>
            </a:r>
            <a:r>
              <a:rPr lang="mr-IN" dirty="0"/>
              <a:t>–</a:t>
            </a:r>
            <a:r>
              <a:rPr lang="en-US" dirty="0"/>
              <a:t> Open Sans 16pt</a:t>
            </a:r>
          </a:p>
          <a:p>
            <a:pPr lvl="5"/>
            <a:r>
              <a:rPr lang="en-US" sz="1600" dirty="0"/>
              <a:t>Sixth Level </a:t>
            </a:r>
            <a:r>
              <a:rPr lang="mr-IN" sz="1600" dirty="0"/>
              <a:t>–</a:t>
            </a:r>
            <a:r>
              <a:rPr lang="en-US" sz="1600" dirty="0"/>
              <a:t> </a:t>
            </a:r>
            <a:r>
              <a:rPr lang="en-US" dirty="0"/>
              <a:t>Open Sans</a:t>
            </a:r>
            <a:r>
              <a:rPr lang="en-US" sz="1600" dirty="0"/>
              <a:t> 16pt</a:t>
            </a:r>
          </a:p>
        </p:txBody>
      </p:sp>
      <p:sp>
        <p:nvSpPr>
          <p:cNvPr id="8" name="Rectangle 7">
            <a:extLst>
              <a:ext uri="{FF2B5EF4-FFF2-40B4-BE49-F238E27FC236}">
                <a16:creationId xmlns:a16="http://schemas.microsoft.com/office/drawing/2014/main" id="{A7E2A365-1A11-40B2-9ACB-C494A9278CD9}"/>
              </a:ext>
            </a:extLst>
          </p:cNvPr>
          <p:cNvSpPr/>
          <p:nvPr userDrawn="1"/>
        </p:nvSpPr>
        <p:spPr>
          <a:xfrm>
            <a:off x="560053" y="6142157"/>
            <a:ext cx="2783648" cy="5588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CE05BED8-B43B-49EE-9720-B6E1333628B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60053" y="6155805"/>
            <a:ext cx="2660819" cy="460350"/>
          </a:xfrm>
          <a:prstGeom prst="rect">
            <a:avLst/>
          </a:prstGeom>
        </p:spPr>
      </p:pic>
      <p:sp>
        <p:nvSpPr>
          <p:cNvPr id="4" name="Title 3">
            <a:extLst>
              <a:ext uri="{FF2B5EF4-FFF2-40B4-BE49-F238E27FC236}">
                <a16:creationId xmlns:a16="http://schemas.microsoft.com/office/drawing/2014/main" id="{B8DABDC0-A94B-4280-B16C-91D942147DA0}"/>
              </a:ext>
            </a:extLst>
          </p:cNvPr>
          <p:cNvSpPr>
            <a:spLocks noGrp="1"/>
          </p:cNvSpPr>
          <p:nvPr>
            <p:ph type="title"/>
          </p:nvPr>
        </p:nvSpPr>
        <p:spPr/>
        <p:txBody>
          <a:bodyPr/>
          <a:lstStyle/>
          <a:p>
            <a:r>
              <a:rPr lang="en-US"/>
              <a:t>Click to edit Master title style</a:t>
            </a:r>
          </a:p>
        </p:txBody>
      </p:sp>
      <p:grpSp>
        <p:nvGrpSpPr>
          <p:cNvPr id="2" name="Group 1">
            <a:extLst>
              <a:ext uri="{FF2B5EF4-FFF2-40B4-BE49-F238E27FC236}">
                <a16:creationId xmlns:a16="http://schemas.microsoft.com/office/drawing/2014/main" id="{658F8BA9-B17E-EA10-8E7C-F7379828B11B}"/>
              </a:ext>
            </a:extLst>
          </p:cNvPr>
          <p:cNvGrpSpPr/>
          <p:nvPr userDrawn="1"/>
        </p:nvGrpSpPr>
        <p:grpSpPr>
          <a:xfrm>
            <a:off x="9610725" y="6067425"/>
            <a:ext cx="2305050" cy="790575"/>
            <a:chOff x="9610725" y="6067425"/>
            <a:chExt cx="2305050" cy="790575"/>
          </a:xfrm>
        </p:grpSpPr>
        <p:sp>
          <p:nvSpPr>
            <p:cNvPr id="3" name="Rectangle 2">
              <a:extLst>
                <a:ext uri="{FF2B5EF4-FFF2-40B4-BE49-F238E27FC236}">
                  <a16:creationId xmlns:a16="http://schemas.microsoft.com/office/drawing/2014/main" id="{9D6CD044-1B17-BDC6-7B24-281240F479A1}"/>
                </a:ext>
              </a:extLst>
            </p:cNvPr>
            <p:cNvSpPr/>
            <p:nvPr userDrawn="1"/>
          </p:nvSpPr>
          <p:spPr>
            <a:xfrm>
              <a:off x="9610725" y="6067425"/>
              <a:ext cx="2305050" cy="79057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lue letter on a black background&#10;&#10;Description automatically generated">
              <a:extLst>
                <a:ext uri="{FF2B5EF4-FFF2-40B4-BE49-F238E27FC236}">
                  <a16:creationId xmlns:a16="http://schemas.microsoft.com/office/drawing/2014/main" id="{F291C9AB-2338-0081-5A98-DDBB47D15D73}"/>
                </a:ext>
              </a:extLst>
            </p:cNvPr>
            <p:cNvPicPr>
              <a:picLocks noChangeAspect="1"/>
            </p:cNvPicPr>
            <p:nvPr userDrawn="1"/>
          </p:nvPicPr>
          <p:blipFill>
            <a:blip r:embed="rId4"/>
            <a:stretch>
              <a:fillRect/>
            </a:stretch>
          </p:blipFill>
          <p:spPr>
            <a:xfrm>
              <a:off x="10220324" y="6178041"/>
              <a:ext cx="1609725" cy="469084"/>
            </a:xfrm>
            <a:prstGeom prst="rect">
              <a:avLst/>
            </a:prstGeom>
          </p:spPr>
        </p:pic>
      </p:grpSp>
    </p:spTree>
    <p:extLst>
      <p:ext uri="{BB962C8B-B14F-4D97-AF65-F5344CB8AC3E}">
        <p14:creationId xmlns:p14="http://schemas.microsoft.com/office/powerpoint/2010/main" val="20227943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Copy Page">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916706"/>
            <a:ext cx="12192000" cy="957072"/>
          </a:xfrm>
          <a:prstGeom prst="rect">
            <a:avLst/>
          </a:prstGeom>
        </p:spPr>
      </p:pic>
      <p:sp>
        <p:nvSpPr>
          <p:cNvPr id="9" name="Picture Placeholder 28"/>
          <p:cNvSpPr>
            <a:spLocks noGrp="1"/>
          </p:cNvSpPr>
          <p:nvPr>
            <p:ph type="pic" sz="quarter" idx="16" hasCustomPrompt="1"/>
          </p:nvPr>
        </p:nvSpPr>
        <p:spPr>
          <a:xfrm>
            <a:off x="449705" y="434715"/>
            <a:ext cx="11227633" cy="5381469"/>
          </a:xfrm>
          <a:prstGeom prst="rect">
            <a:avLst/>
          </a:prstGeom>
        </p:spPr>
        <p:txBody>
          <a:bodyPr anchor="ctr" anchorCtr="0"/>
          <a:lstStyle>
            <a:lvl1pPr marL="0" indent="0" algn="ctr">
              <a:buFontTx/>
              <a:buNone/>
              <a:defRPr sz="1600" baseline="0">
                <a:solidFill>
                  <a:schemeClr val="accent6"/>
                </a:solidFill>
                <a:latin typeface="Arial" charset="0"/>
                <a:ea typeface="Arial" charset="0"/>
                <a:cs typeface="Arial" charset="0"/>
              </a:defRPr>
            </a:lvl1pPr>
          </a:lstStyle>
          <a:p>
            <a:r>
              <a:rPr lang="en-US"/>
              <a:t>PICTURE HERE</a:t>
            </a:r>
          </a:p>
        </p:txBody>
      </p:sp>
      <p:sp>
        <p:nvSpPr>
          <p:cNvPr id="7" name="Rectangle 6">
            <a:extLst>
              <a:ext uri="{FF2B5EF4-FFF2-40B4-BE49-F238E27FC236}">
                <a16:creationId xmlns:a16="http://schemas.microsoft.com/office/drawing/2014/main" id="{F12A487E-792F-4C80-AB7C-DDB4C1C97091}"/>
              </a:ext>
            </a:extLst>
          </p:cNvPr>
          <p:cNvSpPr/>
          <p:nvPr userDrawn="1"/>
        </p:nvSpPr>
        <p:spPr>
          <a:xfrm>
            <a:off x="560053" y="6142157"/>
            <a:ext cx="2783648" cy="5588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715EBECE-1F69-43FD-9B7F-8840E148F7C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60053" y="6155805"/>
            <a:ext cx="2660819" cy="460350"/>
          </a:xfrm>
          <a:prstGeom prst="rect">
            <a:avLst/>
          </a:prstGeom>
        </p:spPr>
      </p:pic>
      <p:grpSp>
        <p:nvGrpSpPr>
          <p:cNvPr id="2" name="Group 1">
            <a:extLst>
              <a:ext uri="{FF2B5EF4-FFF2-40B4-BE49-F238E27FC236}">
                <a16:creationId xmlns:a16="http://schemas.microsoft.com/office/drawing/2014/main" id="{63A41474-7D69-51F9-57A0-C88498309081}"/>
              </a:ext>
            </a:extLst>
          </p:cNvPr>
          <p:cNvGrpSpPr/>
          <p:nvPr userDrawn="1"/>
        </p:nvGrpSpPr>
        <p:grpSpPr>
          <a:xfrm>
            <a:off x="9610725" y="6067425"/>
            <a:ext cx="2305050" cy="790575"/>
            <a:chOff x="9610725" y="6067425"/>
            <a:chExt cx="2305050" cy="790575"/>
          </a:xfrm>
        </p:grpSpPr>
        <p:sp>
          <p:nvSpPr>
            <p:cNvPr id="3" name="Rectangle 2">
              <a:extLst>
                <a:ext uri="{FF2B5EF4-FFF2-40B4-BE49-F238E27FC236}">
                  <a16:creationId xmlns:a16="http://schemas.microsoft.com/office/drawing/2014/main" id="{DCC81D0D-3107-FFBC-166F-FC6E9A690D9B}"/>
                </a:ext>
              </a:extLst>
            </p:cNvPr>
            <p:cNvSpPr/>
            <p:nvPr userDrawn="1"/>
          </p:nvSpPr>
          <p:spPr>
            <a:xfrm>
              <a:off x="9610725" y="6067425"/>
              <a:ext cx="2305050" cy="79057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blue letter on a black background&#10;&#10;Description automatically generated">
              <a:extLst>
                <a:ext uri="{FF2B5EF4-FFF2-40B4-BE49-F238E27FC236}">
                  <a16:creationId xmlns:a16="http://schemas.microsoft.com/office/drawing/2014/main" id="{DFD0979E-6485-48BB-4CD5-8144B5C929ED}"/>
                </a:ext>
              </a:extLst>
            </p:cNvPr>
            <p:cNvPicPr>
              <a:picLocks noChangeAspect="1"/>
            </p:cNvPicPr>
            <p:nvPr userDrawn="1"/>
          </p:nvPicPr>
          <p:blipFill>
            <a:blip r:embed="rId4"/>
            <a:stretch>
              <a:fillRect/>
            </a:stretch>
          </p:blipFill>
          <p:spPr>
            <a:xfrm>
              <a:off x="10220324" y="6178041"/>
              <a:ext cx="1609725" cy="469084"/>
            </a:xfrm>
            <a:prstGeom prst="rect">
              <a:avLst/>
            </a:prstGeom>
          </p:spPr>
        </p:pic>
      </p:grpSp>
    </p:spTree>
    <p:extLst>
      <p:ext uri="{BB962C8B-B14F-4D97-AF65-F5344CB8AC3E}">
        <p14:creationId xmlns:p14="http://schemas.microsoft.com/office/powerpoint/2010/main" val="6962443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Text Column Slide">
    <p:spTree>
      <p:nvGrpSpPr>
        <p:cNvPr id="1" name=""/>
        <p:cNvGrpSpPr/>
        <p:nvPr/>
      </p:nvGrpSpPr>
      <p:grpSpPr>
        <a:xfrm>
          <a:off x="0" y="0"/>
          <a:ext cx="0" cy="0"/>
          <a:chOff x="0" y="0"/>
          <a:chExt cx="0" cy="0"/>
        </a:xfrm>
      </p:grpSpPr>
      <p:sp>
        <p:nvSpPr>
          <p:cNvPr id="5" name="Text Placeholder 21"/>
          <p:cNvSpPr>
            <a:spLocks noGrp="1"/>
          </p:cNvSpPr>
          <p:nvPr>
            <p:ph type="body" sz="quarter" idx="13" hasCustomPrompt="1"/>
          </p:nvPr>
        </p:nvSpPr>
        <p:spPr>
          <a:xfrm>
            <a:off x="649979" y="2083633"/>
            <a:ext cx="5275964" cy="3253891"/>
          </a:xfrm>
          <a:prstGeom prst="rect">
            <a:avLst/>
          </a:prstGeom>
        </p:spPr>
        <p:txBody>
          <a:bodyPr/>
          <a:lstStyle>
            <a:lvl1pPr marL="0" indent="0">
              <a:lnSpc>
                <a:spcPts val="1500"/>
              </a:lnSpc>
              <a:buFontTx/>
              <a:buNone/>
              <a:defRPr sz="1800" cap="none" baseline="0">
                <a:solidFill>
                  <a:schemeClr val="tx2"/>
                </a:solidFill>
                <a:latin typeface="Arial" charset="0"/>
                <a:ea typeface="Arial" charset="0"/>
                <a:cs typeface="Arial" charset="0"/>
              </a:defRPr>
            </a:lvl1pPr>
            <a:lvl2pPr marL="457189" indent="0">
              <a:buFontTx/>
              <a:buNone/>
              <a:defRPr sz="1800" baseline="0">
                <a:solidFill>
                  <a:schemeClr val="tx2"/>
                </a:solidFill>
                <a:latin typeface="DIN-Regular" charset="0"/>
              </a:defRPr>
            </a:lvl2pPr>
            <a:lvl3pPr marL="1200127" indent="-285750">
              <a:buClr>
                <a:schemeClr val="tx2"/>
              </a:buClr>
              <a:buSzPct val="75000"/>
              <a:buFont typeface="Arial" charset="0"/>
              <a:buChar char="•"/>
              <a:defRPr sz="1600" baseline="0">
                <a:solidFill>
                  <a:schemeClr val="tx2"/>
                </a:solidFill>
                <a:latin typeface="DIN-Regular" charset="0"/>
              </a:defRPr>
            </a:lvl3pPr>
            <a:lvl4pPr marL="1371566" indent="0">
              <a:buFontTx/>
              <a:buNone/>
              <a:defRPr/>
            </a:lvl4pPr>
            <a:lvl5pPr marL="1828755" indent="0">
              <a:buFontTx/>
              <a:buNone/>
              <a:defRPr/>
            </a:lvl5pPr>
          </a:lstStyle>
          <a:p>
            <a:pPr lvl="0"/>
            <a:r>
              <a:rPr lang="en-US" dirty="0"/>
              <a:t>Text</a:t>
            </a:r>
          </a:p>
          <a:p>
            <a:pPr lvl="0"/>
            <a:r>
              <a:rPr lang="en-US" dirty="0"/>
              <a:t>Text</a:t>
            </a:r>
          </a:p>
          <a:p>
            <a:pPr lvl="0"/>
            <a:r>
              <a:rPr lang="en-US" dirty="0"/>
              <a:t>Text</a:t>
            </a:r>
          </a:p>
          <a:p>
            <a:pPr lvl="0"/>
            <a:r>
              <a:rPr lang="en-US" dirty="0"/>
              <a:t>Text</a:t>
            </a:r>
          </a:p>
          <a:p>
            <a:pPr lvl="0"/>
            <a:r>
              <a:rPr lang="en-US" dirty="0"/>
              <a:t>Text</a:t>
            </a:r>
          </a:p>
          <a:p>
            <a:pPr lvl="0"/>
            <a:r>
              <a:rPr lang="en-US" dirty="0"/>
              <a:t>Text</a:t>
            </a:r>
          </a:p>
          <a:p>
            <a:pPr lvl="0"/>
            <a:r>
              <a:rPr lang="en-US" dirty="0"/>
              <a:t>Text</a:t>
            </a:r>
          </a:p>
          <a:p>
            <a:pPr lvl="0"/>
            <a:r>
              <a:rPr lang="en-US" dirty="0"/>
              <a:t>Text</a:t>
            </a:r>
          </a:p>
          <a:p>
            <a:pPr lvl="0"/>
            <a:r>
              <a:rPr lang="en-US" dirty="0"/>
              <a:t>Text</a:t>
            </a:r>
          </a:p>
          <a:p>
            <a:pPr lvl="0"/>
            <a:endParaRPr lang="en-US" dirty="0"/>
          </a:p>
        </p:txBody>
      </p:sp>
      <p:sp>
        <p:nvSpPr>
          <p:cNvPr id="9" name="Text Placeholder 21"/>
          <p:cNvSpPr>
            <a:spLocks noGrp="1"/>
          </p:cNvSpPr>
          <p:nvPr>
            <p:ph type="body" sz="quarter" idx="15" hasCustomPrompt="1"/>
          </p:nvPr>
        </p:nvSpPr>
        <p:spPr>
          <a:xfrm>
            <a:off x="6250899" y="2083633"/>
            <a:ext cx="5231567" cy="3253891"/>
          </a:xfrm>
          <a:prstGeom prst="rect">
            <a:avLst/>
          </a:prstGeom>
        </p:spPr>
        <p:txBody>
          <a:bodyPr/>
          <a:lstStyle>
            <a:lvl1pPr marL="0" indent="0">
              <a:lnSpc>
                <a:spcPts val="1500"/>
              </a:lnSpc>
              <a:buFontTx/>
              <a:buNone/>
              <a:defRPr sz="1800" cap="none" baseline="0">
                <a:solidFill>
                  <a:schemeClr val="tx2"/>
                </a:solidFill>
                <a:latin typeface="Arial" charset="0"/>
                <a:ea typeface="Arial" charset="0"/>
                <a:cs typeface="Arial" charset="0"/>
              </a:defRPr>
            </a:lvl1pPr>
            <a:lvl2pPr marL="457189" indent="0">
              <a:buFontTx/>
              <a:buNone/>
              <a:defRPr sz="1800" baseline="0">
                <a:solidFill>
                  <a:schemeClr val="tx2"/>
                </a:solidFill>
                <a:latin typeface="DIN-Regular" charset="0"/>
              </a:defRPr>
            </a:lvl2pPr>
            <a:lvl3pPr marL="1200127" indent="-285750">
              <a:buClr>
                <a:schemeClr val="tx2"/>
              </a:buClr>
              <a:buSzPct val="75000"/>
              <a:buFont typeface="Arial" charset="0"/>
              <a:buChar char="•"/>
              <a:defRPr sz="1600" baseline="0">
                <a:solidFill>
                  <a:schemeClr val="tx2"/>
                </a:solidFill>
                <a:latin typeface="DIN-Regular" charset="0"/>
              </a:defRPr>
            </a:lvl3pPr>
            <a:lvl4pPr marL="1371566" indent="0">
              <a:buFontTx/>
              <a:buNone/>
              <a:defRPr/>
            </a:lvl4pPr>
            <a:lvl5pPr marL="1828755" indent="0">
              <a:buFontTx/>
              <a:buNone/>
              <a:defRPr/>
            </a:lvl5pPr>
          </a:lstStyle>
          <a:p>
            <a:pPr lvl="0"/>
            <a:r>
              <a:rPr lang="en-US" dirty="0"/>
              <a:t>Text</a:t>
            </a:r>
          </a:p>
          <a:p>
            <a:pPr lvl="0"/>
            <a:r>
              <a:rPr lang="en-US" dirty="0"/>
              <a:t>Text</a:t>
            </a:r>
          </a:p>
          <a:p>
            <a:pPr lvl="0"/>
            <a:r>
              <a:rPr lang="en-US" dirty="0"/>
              <a:t>Text</a:t>
            </a:r>
          </a:p>
          <a:p>
            <a:pPr lvl="0"/>
            <a:r>
              <a:rPr lang="en-US" dirty="0"/>
              <a:t>Text</a:t>
            </a:r>
          </a:p>
          <a:p>
            <a:pPr lvl="0"/>
            <a:r>
              <a:rPr lang="en-US" dirty="0"/>
              <a:t>Text</a:t>
            </a:r>
          </a:p>
          <a:p>
            <a:pPr lvl="0"/>
            <a:r>
              <a:rPr lang="en-US" dirty="0"/>
              <a:t>Text</a:t>
            </a:r>
          </a:p>
          <a:p>
            <a:pPr lvl="0"/>
            <a:r>
              <a:rPr lang="en-US" dirty="0"/>
              <a:t>Text</a:t>
            </a:r>
          </a:p>
          <a:p>
            <a:pPr lvl="0"/>
            <a:r>
              <a:rPr lang="en-US" dirty="0"/>
              <a:t>Text</a:t>
            </a:r>
          </a:p>
          <a:p>
            <a:pPr lvl="0"/>
            <a:r>
              <a:rPr lang="en-US" dirty="0"/>
              <a:t>Text</a:t>
            </a:r>
          </a:p>
        </p:txBody>
      </p:sp>
      <p:sp>
        <p:nvSpPr>
          <p:cNvPr id="10" name="Text Placeholder 26"/>
          <p:cNvSpPr>
            <a:spLocks noGrp="1"/>
          </p:cNvSpPr>
          <p:nvPr>
            <p:ph type="body" sz="quarter" idx="16" hasCustomPrompt="1"/>
          </p:nvPr>
        </p:nvSpPr>
        <p:spPr>
          <a:xfrm>
            <a:off x="6250899" y="1514474"/>
            <a:ext cx="5231568" cy="396771"/>
          </a:xfrm>
          <a:prstGeom prst="rect">
            <a:avLst/>
          </a:prstGeom>
        </p:spPr>
        <p:txBody>
          <a:bodyPr/>
          <a:lstStyle>
            <a:lvl1pPr marL="0" indent="0">
              <a:buFontTx/>
              <a:buNone/>
              <a:defRPr sz="2200" b="1" i="0" cap="all" baseline="0">
                <a:solidFill>
                  <a:schemeClr val="accent6"/>
                </a:solidFill>
                <a:latin typeface="Arial" charset="0"/>
                <a:ea typeface="Arial" charset="0"/>
                <a:cs typeface="Arial" charset="0"/>
              </a:defRPr>
            </a:lvl1pPr>
            <a:lvl2pPr marL="457189" indent="0">
              <a:buFontTx/>
              <a:buNone/>
              <a:defRPr sz="1800" cap="all" baseline="0">
                <a:solidFill>
                  <a:schemeClr val="accent6"/>
                </a:solidFill>
                <a:latin typeface="DIN-Medium" charset="0"/>
              </a:defRPr>
            </a:lvl2pPr>
            <a:lvl3pPr marL="914377" indent="0">
              <a:buFontTx/>
              <a:buNone/>
              <a:defRPr sz="1800" cap="all" baseline="0">
                <a:solidFill>
                  <a:schemeClr val="accent6"/>
                </a:solidFill>
                <a:latin typeface="DIN-Medium" charset="0"/>
              </a:defRPr>
            </a:lvl3pPr>
            <a:lvl4pPr marL="1371566" indent="0">
              <a:buFontTx/>
              <a:buNone/>
              <a:defRPr sz="1800" cap="all" baseline="0">
                <a:solidFill>
                  <a:schemeClr val="accent6"/>
                </a:solidFill>
                <a:latin typeface="DIN-Medium" charset="0"/>
              </a:defRPr>
            </a:lvl4pPr>
            <a:lvl5pPr marL="1828755" indent="0">
              <a:buFontTx/>
              <a:buNone/>
              <a:defRPr sz="1800" cap="all" baseline="0">
                <a:solidFill>
                  <a:schemeClr val="accent6"/>
                </a:solidFill>
                <a:latin typeface="DIN-Medium" charset="0"/>
              </a:defRPr>
            </a:lvl5pPr>
          </a:lstStyle>
          <a:p>
            <a:pPr lvl="0"/>
            <a:r>
              <a:rPr lang="en-US" dirty="0"/>
              <a:t>SUBHEAD</a:t>
            </a:r>
          </a:p>
        </p:txBody>
      </p:sp>
      <p:sp>
        <p:nvSpPr>
          <p:cNvPr id="12" name="Text Placeholder 15"/>
          <p:cNvSpPr>
            <a:spLocks noGrp="1"/>
          </p:cNvSpPr>
          <p:nvPr>
            <p:ph type="body" sz="quarter" idx="11" hasCustomPrompt="1"/>
          </p:nvPr>
        </p:nvSpPr>
        <p:spPr>
          <a:xfrm>
            <a:off x="607449" y="291951"/>
            <a:ext cx="11458413" cy="691681"/>
          </a:xfrm>
          <a:prstGeom prst="rect">
            <a:avLst/>
          </a:prstGeom>
        </p:spPr>
        <p:txBody>
          <a:bodyPr anchor="ctr" anchorCtr="0"/>
          <a:lstStyle>
            <a:lvl1pPr marL="0" indent="0">
              <a:lnSpc>
                <a:spcPts val="2600"/>
              </a:lnSpc>
              <a:spcBef>
                <a:spcPts val="0"/>
              </a:spcBef>
              <a:spcAft>
                <a:spcPts val="0"/>
              </a:spcAft>
              <a:buFontTx/>
              <a:buNone/>
              <a:defRPr sz="2600" b="1" i="0" cap="none" baseline="0">
                <a:solidFill>
                  <a:schemeClr val="tx2"/>
                </a:solidFill>
                <a:latin typeface="Arial" charset="0"/>
                <a:ea typeface="Arial" charset="0"/>
                <a:cs typeface="Arial" charset="0"/>
              </a:defRPr>
            </a:lvl1pPr>
            <a:lvl2pPr marL="457189" indent="0">
              <a:buFontTx/>
              <a:buNone/>
              <a:defRPr/>
            </a:lvl2pPr>
            <a:lvl3pPr marL="914377" indent="0">
              <a:buFontTx/>
              <a:buNone/>
              <a:defRPr/>
            </a:lvl3pPr>
            <a:lvl4pPr marL="1371566" indent="0">
              <a:buFontTx/>
              <a:buNone/>
              <a:defRPr/>
            </a:lvl4pPr>
            <a:lvl5pPr marL="1828755" indent="0">
              <a:buFontTx/>
              <a:buNone/>
              <a:defRPr/>
            </a:lvl5pPr>
          </a:lstStyle>
          <a:p>
            <a:pPr lvl="0"/>
            <a:r>
              <a:rPr lang="en-US" dirty="0"/>
              <a:t>Header Here</a:t>
            </a:r>
            <a:br>
              <a:rPr lang="en-US" dirty="0"/>
            </a:br>
            <a:r>
              <a:rPr lang="en-US" dirty="0"/>
              <a:t>Two Lines</a:t>
            </a:r>
          </a:p>
        </p:txBody>
      </p:sp>
      <p:sp>
        <p:nvSpPr>
          <p:cNvPr id="15" name="Rectangle 14"/>
          <p:cNvSpPr/>
          <p:nvPr userDrawn="1"/>
        </p:nvSpPr>
        <p:spPr>
          <a:xfrm flipH="1">
            <a:off x="397988" y="291951"/>
            <a:ext cx="112375" cy="691681"/>
          </a:xfrm>
          <a:prstGeom prst="rect">
            <a:avLst/>
          </a:prstGeom>
          <a:solidFill>
            <a:srgbClr val="E05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26"/>
          <p:cNvSpPr>
            <a:spLocks noGrp="1"/>
          </p:cNvSpPr>
          <p:nvPr>
            <p:ph type="body" sz="quarter" idx="18" hasCustomPrompt="1"/>
          </p:nvPr>
        </p:nvSpPr>
        <p:spPr>
          <a:xfrm>
            <a:off x="649979" y="1514474"/>
            <a:ext cx="5134133" cy="396771"/>
          </a:xfrm>
          <a:prstGeom prst="rect">
            <a:avLst/>
          </a:prstGeom>
        </p:spPr>
        <p:txBody>
          <a:bodyPr/>
          <a:lstStyle>
            <a:lvl1pPr marL="0" indent="0">
              <a:buFontTx/>
              <a:buNone/>
              <a:defRPr sz="2200" b="1" i="0" cap="all" baseline="0">
                <a:solidFill>
                  <a:schemeClr val="accent6"/>
                </a:solidFill>
                <a:latin typeface="Arial" charset="0"/>
                <a:ea typeface="Arial" charset="0"/>
                <a:cs typeface="Arial" charset="0"/>
              </a:defRPr>
            </a:lvl1pPr>
            <a:lvl2pPr marL="457189" indent="0">
              <a:buFontTx/>
              <a:buNone/>
              <a:defRPr sz="1800" cap="all" baseline="0">
                <a:solidFill>
                  <a:schemeClr val="accent6"/>
                </a:solidFill>
                <a:latin typeface="DIN-Medium" charset="0"/>
              </a:defRPr>
            </a:lvl2pPr>
            <a:lvl3pPr marL="914377" indent="0">
              <a:buFontTx/>
              <a:buNone/>
              <a:defRPr sz="1800" cap="all" baseline="0">
                <a:solidFill>
                  <a:schemeClr val="accent6"/>
                </a:solidFill>
                <a:latin typeface="DIN-Medium" charset="0"/>
              </a:defRPr>
            </a:lvl3pPr>
            <a:lvl4pPr marL="1371566" indent="0">
              <a:buFontTx/>
              <a:buNone/>
              <a:defRPr sz="1800" cap="all" baseline="0">
                <a:solidFill>
                  <a:schemeClr val="accent6"/>
                </a:solidFill>
                <a:latin typeface="DIN-Medium" charset="0"/>
              </a:defRPr>
            </a:lvl4pPr>
            <a:lvl5pPr marL="1828755" indent="0">
              <a:buFontTx/>
              <a:buNone/>
              <a:defRPr sz="1800" cap="all" baseline="0">
                <a:solidFill>
                  <a:schemeClr val="accent6"/>
                </a:solidFill>
                <a:latin typeface="DIN-Medium" charset="0"/>
              </a:defRPr>
            </a:lvl5pPr>
          </a:lstStyle>
          <a:p>
            <a:pPr lvl="0"/>
            <a:r>
              <a:rPr lang="en-US" dirty="0"/>
              <a:t>SUBHEAD</a:t>
            </a:r>
          </a:p>
        </p:txBody>
      </p:sp>
      <p:pic>
        <p:nvPicPr>
          <p:cNvPr id="19" name="Picture 18">
            <a:extLst>
              <a:ext uri="{FF2B5EF4-FFF2-40B4-BE49-F238E27FC236}">
                <a16:creationId xmlns:a16="http://schemas.microsoft.com/office/drawing/2014/main" id="{DB617C56-5FC0-4707-AD3C-7BE40022569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60053" y="6155805"/>
            <a:ext cx="2660819" cy="460350"/>
          </a:xfrm>
          <a:prstGeom prst="rect">
            <a:avLst/>
          </a:prstGeom>
        </p:spPr>
      </p:pic>
      <p:pic>
        <p:nvPicPr>
          <p:cNvPr id="20" name="Picture 19">
            <a:extLst>
              <a:ext uri="{FF2B5EF4-FFF2-40B4-BE49-F238E27FC236}">
                <a16:creationId xmlns:a16="http://schemas.microsoft.com/office/drawing/2014/main" id="{4D479879-7A41-4B5D-9392-2A00F394C1F3}"/>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9683496" y="5916706"/>
            <a:ext cx="2508504" cy="957072"/>
          </a:xfrm>
          <a:prstGeom prst="rect">
            <a:avLst/>
          </a:prstGeom>
        </p:spPr>
      </p:pic>
      <p:grpSp>
        <p:nvGrpSpPr>
          <p:cNvPr id="2" name="Group 1">
            <a:extLst>
              <a:ext uri="{FF2B5EF4-FFF2-40B4-BE49-F238E27FC236}">
                <a16:creationId xmlns:a16="http://schemas.microsoft.com/office/drawing/2014/main" id="{D295C6E7-E08E-0170-A112-8B04BEB247F5}"/>
              </a:ext>
            </a:extLst>
          </p:cNvPr>
          <p:cNvGrpSpPr/>
          <p:nvPr userDrawn="1"/>
        </p:nvGrpSpPr>
        <p:grpSpPr>
          <a:xfrm>
            <a:off x="9610725" y="6067425"/>
            <a:ext cx="2305050" cy="790575"/>
            <a:chOff x="9610725" y="6067425"/>
            <a:chExt cx="2305050" cy="790575"/>
          </a:xfrm>
        </p:grpSpPr>
        <p:sp>
          <p:nvSpPr>
            <p:cNvPr id="3" name="Rectangle 2">
              <a:extLst>
                <a:ext uri="{FF2B5EF4-FFF2-40B4-BE49-F238E27FC236}">
                  <a16:creationId xmlns:a16="http://schemas.microsoft.com/office/drawing/2014/main" id="{45365C93-70E3-6296-0D91-E10028F52D79}"/>
                </a:ext>
              </a:extLst>
            </p:cNvPr>
            <p:cNvSpPr/>
            <p:nvPr userDrawn="1"/>
          </p:nvSpPr>
          <p:spPr>
            <a:xfrm>
              <a:off x="9610725" y="6067425"/>
              <a:ext cx="2305050" cy="79057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blue letter on a black background&#10;&#10;Description automatically generated">
              <a:extLst>
                <a:ext uri="{FF2B5EF4-FFF2-40B4-BE49-F238E27FC236}">
                  <a16:creationId xmlns:a16="http://schemas.microsoft.com/office/drawing/2014/main" id="{F96D80C2-49BF-F782-4D4C-0FA91FB62605}"/>
                </a:ext>
              </a:extLst>
            </p:cNvPr>
            <p:cNvPicPr>
              <a:picLocks noChangeAspect="1"/>
            </p:cNvPicPr>
            <p:nvPr userDrawn="1"/>
          </p:nvPicPr>
          <p:blipFill>
            <a:blip r:embed="rId4"/>
            <a:stretch>
              <a:fillRect/>
            </a:stretch>
          </p:blipFill>
          <p:spPr>
            <a:xfrm>
              <a:off x="10220324" y="6178041"/>
              <a:ext cx="1609725" cy="469084"/>
            </a:xfrm>
            <a:prstGeom prst="rect">
              <a:avLst/>
            </a:prstGeom>
          </p:spPr>
        </p:pic>
      </p:grpSp>
    </p:spTree>
    <p:extLst>
      <p:ext uri="{BB962C8B-B14F-4D97-AF65-F5344CB8AC3E}">
        <p14:creationId xmlns:p14="http://schemas.microsoft.com/office/powerpoint/2010/main" val="1564026167"/>
      </p:ext>
    </p:extLst>
  </p:cSld>
  <p:clrMapOvr>
    <a:masterClrMapping/>
  </p:clrMapOvr>
  <p:transition>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Text Placeholder 6"/>
          <p:cNvSpPr>
            <a:spLocks noGrp="1"/>
          </p:cNvSpPr>
          <p:nvPr>
            <p:ph type="body" idx="1"/>
          </p:nvPr>
        </p:nvSpPr>
        <p:spPr>
          <a:xfrm>
            <a:off x="649978" y="2083633"/>
            <a:ext cx="11415883" cy="3253891"/>
          </a:xfrm>
          <a:prstGeom prst="rect">
            <a:avLst/>
          </a:prstGeom>
        </p:spPr>
        <p:txBody>
          <a:bodyPr vert="horz" lIns="91440" tIns="45720" rIns="91440" bIns="45720" rtlCol="0">
            <a:normAutofit/>
          </a:bodyPr>
          <a:lstStyle/>
          <a:p>
            <a:pPr lvl="0"/>
            <a:r>
              <a:rPr lang="en-US" dirty="0"/>
              <a:t>Click to edit Master text styles </a:t>
            </a:r>
            <a:r>
              <a:rPr lang="mr-IN" dirty="0"/>
              <a:t>–</a:t>
            </a:r>
            <a:r>
              <a:rPr lang="en-US" dirty="0"/>
              <a:t> Open Sans 18pt</a:t>
            </a:r>
          </a:p>
          <a:p>
            <a:pPr lvl="1"/>
            <a:r>
              <a:rPr lang="en-US" dirty="0"/>
              <a:t>Second level </a:t>
            </a:r>
            <a:r>
              <a:rPr lang="mr-IN" dirty="0"/>
              <a:t>–</a:t>
            </a:r>
            <a:r>
              <a:rPr lang="en-US" dirty="0"/>
              <a:t> Open Sans 16pt</a:t>
            </a:r>
          </a:p>
          <a:p>
            <a:pPr lvl="2"/>
            <a:r>
              <a:rPr lang="en-US" dirty="0"/>
              <a:t>Third Level </a:t>
            </a:r>
            <a:r>
              <a:rPr lang="mr-IN" dirty="0"/>
              <a:t>–</a:t>
            </a:r>
            <a:r>
              <a:rPr lang="en-US" dirty="0"/>
              <a:t> Open Sans 16pt</a:t>
            </a:r>
          </a:p>
          <a:p>
            <a:pPr lvl="3"/>
            <a:r>
              <a:rPr lang="en-US" dirty="0"/>
              <a:t>Fourth Level </a:t>
            </a:r>
            <a:r>
              <a:rPr lang="mr-IN" dirty="0"/>
              <a:t>–</a:t>
            </a:r>
            <a:r>
              <a:rPr lang="en-US" dirty="0"/>
              <a:t> Open Sans 16pt</a:t>
            </a:r>
          </a:p>
          <a:p>
            <a:pPr lvl="4"/>
            <a:r>
              <a:rPr lang="en-US" dirty="0"/>
              <a:t>Fifth Level </a:t>
            </a:r>
            <a:r>
              <a:rPr lang="mr-IN" dirty="0"/>
              <a:t>–</a:t>
            </a:r>
            <a:r>
              <a:rPr lang="en-US" dirty="0"/>
              <a:t> Open Sans 16pt</a:t>
            </a:r>
          </a:p>
          <a:p>
            <a:pPr lvl="5"/>
            <a:r>
              <a:rPr lang="en-US" sz="1600" dirty="0"/>
              <a:t>Sixth Level </a:t>
            </a:r>
            <a:r>
              <a:rPr lang="mr-IN" sz="1600" dirty="0"/>
              <a:t>–</a:t>
            </a:r>
            <a:r>
              <a:rPr lang="en-US" sz="1600" dirty="0"/>
              <a:t> </a:t>
            </a:r>
            <a:r>
              <a:rPr lang="en-US" dirty="0"/>
              <a:t>Open Sans</a:t>
            </a:r>
            <a:r>
              <a:rPr lang="en-US" sz="1600" dirty="0"/>
              <a:t> 16pt</a:t>
            </a:r>
          </a:p>
        </p:txBody>
      </p:sp>
      <p:sp>
        <p:nvSpPr>
          <p:cNvPr id="10" name="Title Placeholder 9"/>
          <p:cNvSpPr>
            <a:spLocks noGrp="1"/>
          </p:cNvSpPr>
          <p:nvPr>
            <p:ph type="title"/>
          </p:nvPr>
        </p:nvSpPr>
        <p:spPr>
          <a:xfrm>
            <a:off x="603504" y="292608"/>
            <a:ext cx="11457432" cy="694944"/>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417935107"/>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91" r:id="rId3"/>
    <p:sldLayoutId id="2147483697" r:id="rId4"/>
    <p:sldLayoutId id="2147483698" r:id="rId5"/>
    <p:sldLayoutId id="2147483665" r:id="rId6"/>
    <p:sldLayoutId id="2147483666" r:id="rId7"/>
    <p:sldLayoutId id="2147483696" r:id="rId8"/>
  </p:sldLayoutIdLst>
  <p:hf hdr="0" ftr="0" dt="0"/>
  <p:txStyles>
    <p:titleStyle>
      <a:lvl1pPr algn="l" defTabSz="914377" rtl="0" eaLnBrk="1" latinLnBrk="0" hangingPunct="1">
        <a:lnSpc>
          <a:spcPct val="90000"/>
        </a:lnSpc>
        <a:spcBef>
          <a:spcPct val="0"/>
        </a:spcBef>
        <a:buNone/>
        <a:defRPr sz="2600" b="1" kern="1200">
          <a:solidFill>
            <a:schemeClr val="tx2"/>
          </a:solidFill>
          <a:latin typeface="+mj-lt"/>
          <a:ea typeface="+mj-ea"/>
          <a:cs typeface="+mj-cs"/>
        </a:defRPr>
      </a:lvl1pPr>
    </p:titleStyle>
    <p:bodyStyle>
      <a:lvl1pPr marL="283464" indent="-283464" algn="l" defTabSz="3026664" rtl="0" eaLnBrk="1" latinLnBrk="0" hangingPunct="1">
        <a:lnSpc>
          <a:spcPct val="90000"/>
        </a:lnSpc>
        <a:spcBef>
          <a:spcPts val="500"/>
        </a:spcBef>
        <a:buClr>
          <a:srgbClr val="E05529"/>
        </a:buClr>
        <a:buSzPct val="80000"/>
        <a:buFont typeface="Arial" charset="0"/>
        <a:buChar char="•"/>
        <a:tabLst>
          <a:tab pos="283464" algn="l"/>
          <a:tab pos="740664" algn="l"/>
          <a:tab pos="1197864" algn="l"/>
          <a:tab pos="1655064" algn="l"/>
          <a:tab pos="2112264" algn="l"/>
          <a:tab pos="2569464" algn="l"/>
          <a:tab pos="3026664" algn="l"/>
        </a:tabLst>
        <a:defRPr sz="1800" kern="1200" baseline="0">
          <a:solidFill>
            <a:schemeClr val="tx2"/>
          </a:solidFill>
          <a:latin typeface="+mj-lt"/>
          <a:ea typeface="+mn-ea"/>
          <a:cs typeface="+mn-cs"/>
        </a:defRPr>
      </a:lvl1pPr>
      <a:lvl2pPr marL="740664" indent="-283464" algn="l" defTabSz="3026664" rtl="0" eaLnBrk="1" latinLnBrk="0" hangingPunct="1">
        <a:lnSpc>
          <a:spcPct val="90000"/>
        </a:lnSpc>
        <a:spcBef>
          <a:spcPts val="500"/>
        </a:spcBef>
        <a:buClr>
          <a:srgbClr val="E05529"/>
        </a:buClr>
        <a:buSzPct val="80000"/>
        <a:buFont typeface="Arial" charset="0"/>
        <a:buChar char="•"/>
        <a:tabLst>
          <a:tab pos="283464" algn="l"/>
          <a:tab pos="740664" algn="l"/>
          <a:tab pos="1197864" algn="l"/>
          <a:tab pos="1655064" algn="l"/>
          <a:tab pos="2112264" algn="l"/>
          <a:tab pos="2569464" algn="l"/>
          <a:tab pos="3026664" algn="l"/>
        </a:tabLst>
        <a:defRPr sz="1600" kern="1200" baseline="0">
          <a:solidFill>
            <a:schemeClr val="tx2"/>
          </a:solidFill>
          <a:latin typeface="+mj-lt"/>
          <a:ea typeface="+mn-ea"/>
          <a:cs typeface="+mn-cs"/>
        </a:defRPr>
      </a:lvl2pPr>
      <a:lvl3pPr marL="1197864" marR="0" indent="-283464" algn="l" defTabSz="914377" rtl="0" eaLnBrk="1" fontAlgn="auto" latinLnBrk="0" hangingPunct="1">
        <a:lnSpc>
          <a:spcPct val="90000"/>
        </a:lnSpc>
        <a:spcBef>
          <a:spcPts val="500"/>
        </a:spcBef>
        <a:spcAft>
          <a:spcPts val="0"/>
        </a:spcAft>
        <a:buClr>
          <a:srgbClr val="E05529"/>
        </a:buClr>
        <a:buSzPct val="80000"/>
        <a:buFont typeface="Arial"/>
        <a:buChar char="•"/>
        <a:tabLst/>
        <a:defRPr sz="1600" kern="1200" baseline="0">
          <a:solidFill>
            <a:schemeClr val="tx2"/>
          </a:solidFill>
          <a:latin typeface="+mj-lt"/>
          <a:ea typeface="+mn-ea"/>
          <a:cs typeface="+mn-cs"/>
        </a:defRPr>
      </a:lvl3pPr>
      <a:lvl4pPr marL="1655064" marR="0" indent="-283464" algn="l" defTabSz="3026664" rtl="0" eaLnBrk="1" fontAlgn="auto" latinLnBrk="0" hangingPunct="1">
        <a:lnSpc>
          <a:spcPct val="90000"/>
        </a:lnSpc>
        <a:spcBef>
          <a:spcPts val="500"/>
        </a:spcBef>
        <a:spcAft>
          <a:spcPts val="0"/>
        </a:spcAft>
        <a:buClr>
          <a:srgbClr val="E05529"/>
        </a:buClr>
        <a:buSzPct val="80000"/>
        <a:buFont typeface="Arial" charset="0"/>
        <a:buChar char="•"/>
        <a:tabLst>
          <a:tab pos="283464" algn="l"/>
          <a:tab pos="740664" algn="l"/>
          <a:tab pos="1197864" algn="l"/>
          <a:tab pos="1655064" algn="l"/>
          <a:tab pos="2112264" algn="l"/>
          <a:tab pos="2569464" algn="l"/>
          <a:tab pos="3026664" algn="l"/>
        </a:tabLst>
        <a:defRPr sz="1600" kern="1200">
          <a:solidFill>
            <a:schemeClr val="tx2"/>
          </a:solidFill>
          <a:latin typeface="+mj-lt"/>
          <a:ea typeface="+mn-ea"/>
          <a:cs typeface="+mn-cs"/>
        </a:defRPr>
      </a:lvl4pPr>
      <a:lvl5pPr marL="2112264" marR="0" indent="-283464" algn="l" defTabSz="3026664" rtl="0" eaLnBrk="1" fontAlgn="auto" latinLnBrk="0" hangingPunct="1">
        <a:lnSpc>
          <a:spcPct val="90000"/>
        </a:lnSpc>
        <a:spcBef>
          <a:spcPts val="500"/>
        </a:spcBef>
        <a:spcAft>
          <a:spcPts val="0"/>
        </a:spcAft>
        <a:buClr>
          <a:srgbClr val="E05529"/>
        </a:buClr>
        <a:buSzPct val="80000"/>
        <a:buFont typeface="Arial" charset="0"/>
        <a:buChar char="•"/>
        <a:tabLst>
          <a:tab pos="283464" algn="l"/>
          <a:tab pos="740664" algn="l"/>
          <a:tab pos="1197864" algn="l"/>
          <a:tab pos="1655064" algn="l"/>
          <a:tab pos="2112264" algn="l"/>
          <a:tab pos="2569464" algn="l"/>
          <a:tab pos="3026664" algn="l"/>
        </a:tabLst>
        <a:defRPr sz="1600" kern="1200">
          <a:solidFill>
            <a:schemeClr val="tx2"/>
          </a:solidFill>
          <a:latin typeface="+mj-lt"/>
          <a:ea typeface="+mn-ea"/>
          <a:cs typeface="+mn-cs"/>
        </a:defRPr>
      </a:lvl5pPr>
      <a:lvl6pPr marL="2569464" marR="0" indent="-283464" algn="l" defTabSz="914377" rtl="0" eaLnBrk="1" fontAlgn="auto" latinLnBrk="0" hangingPunct="1">
        <a:lnSpc>
          <a:spcPct val="90000"/>
        </a:lnSpc>
        <a:spcBef>
          <a:spcPts val="500"/>
        </a:spcBef>
        <a:spcAft>
          <a:spcPts val="0"/>
        </a:spcAft>
        <a:buClr>
          <a:srgbClr val="E05529"/>
        </a:buClr>
        <a:buSzPct val="80000"/>
        <a:buFont typeface="Arial"/>
        <a:buChar char="•"/>
        <a:tabLst/>
        <a:defRPr sz="1600" kern="1200" baseline="0">
          <a:solidFill>
            <a:schemeClr val="tx2"/>
          </a:solidFill>
          <a:latin typeface="+mj-lt"/>
          <a:ea typeface="+mn-ea"/>
          <a:cs typeface="+mn-cs"/>
        </a:defRPr>
      </a:lvl6pPr>
      <a:lvl7pPr marL="2569464" indent="-283464" algn="l" defTabSz="914377" rtl="0" eaLnBrk="1" latinLnBrk="0" hangingPunct="1">
        <a:lnSpc>
          <a:spcPct val="90000"/>
        </a:lnSpc>
        <a:spcBef>
          <a:spcPts val="500"/>
        </a:spcBef>
        <a:buClr>
          <a:srgbClr val="E05529"/>
        </a:buClr>
        <a:buSzPct val="80000"/>
        <a:buFont typeface="Arial"/>
        <a:buChar char="•"/>
        <a:defRPr sz="1600" kern="1200">
          <a:solidFill>
            <a:schemeClr val="tx2"/>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36.png"/></Relationships>
</file>

<file path=ppt/slides/_rels/slide1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8" Type="http://schemas.openxmlformats.org/officeDocument/2006/relationships/image" Target="../media/image43.sv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41.svg"/><Relationship Id="rId5" Type="http://schemas.openxmlformats.org/officeDocument/2006/relationships/image" Target="../media/image40.png"/><Relationship Id="rId10" Type="http://schemas.openxmlformats.org/officeDocument/2006/relationships/image" Target="../media/image45.svg"/><Relationship Id="rId4" Type="http://schemas.openxmlformats.org/officeDocument/2006/relationships/image" Target="../media/image39.svg"/><Relationship Id="rId9" Type="http://schemas.openxmlformats.org/officeDocument/2006/relationships/image" Target="../media/image44.png"/></Relationships>
</file>

<file path=ppt/slides/_rels/slide1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47.svg"/><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51.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svg"/></Relationships>
</file>

<file path=ppt/slides/_rels/slide15.xml.rels><?xml version="1.0" encoding="UTF-8" standalone="yes"?>
<Relationships xmlns="http://schemas.openxmlformats.org/package/2006/relationships"><Relationship Id="rId8" Type="http://schemas.openxmlformats.org/officeDocument/2006/relationships/image" Target="../media/image55.svg"/><Relationship Id="rId3" Type="http://schemas.openxmlformats.org/officeDocument/2006/relationships/image" Target="../media/image52.png"/><Relationship Id="rId7" Type="http://schemas.openxmlformats.org/officeDocument/2006/relationships/image" Target="../media/image54.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43.svg"/><Relationship Id="rId11" Type="http://schemas.openxmlformats.org/officeDocument/2006/relationships/image" Target="../media/image58.png"/><Relationship Id="rId5" Type="http://schemas.openxmlformats.org/officeDocument/2006/relationships/image" Target="../media/image42.png"/><Relationship Id="rId10" Type="http://schemas.openxmlformats.org/officeDocument/2006/relationships/image" Target="../media/image57.png"/><Relationship Id="rId4" Type="http://schemas.openxmlformats.org/officeDocument/2006/relationships/image" Target="../media/image53.svg"/><Relationship Id="rId9" Type="http://schemas.openxmlformats.org/officeDocument/2006/relationships/image" Target="../media/image56.png"/></Relationships>
</file>

<file path=ppt/slides/_rels/slide1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svg"/></Relationships>
</file>

<file path=ppt/slides/_rels/slide17.xml.rels><?xml version="1.0" encoding="UTF-8" standalone="yes"?>
<Relationships xmlns="http://schemas.openxmlformats.org/package/2006/relationships"><Relationship Id="rId3" Type="http://schemas.openxmlformats.org/officeDocument/2006/relationships/image" Target="../media/image63.tiff"/><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66.tiff"/><Relationship Id="rId5" Type="http://schemas.openxmlformats.org/officeDocument/2006/relationships/image" Target="../media/image65.tiff"/><Relationship Id="rId4" Type="http://schemas.openxmlformats.org/officeDocument/2006/relationships/image" Target="../media/image64.tiff"/></Relationships>
</file>

<file path=ppt/slides/_rels/slide18.xml.rels><?xml version="1.0" encoding="UTF-8" standalone="yes"?>
<Relationships xmlns="http://schemas.openxmlformats.org/package/2006/relationships"><Relationship Id="rId3" Type="http://schemas.openxmlformats.org/officeDocument/2006/relationships/image" Target="../media/image67.tiff"/><Relationship Id="rId2" Type="http://schemas.openxmlformats.org/officeDocument/2006/relationships/notesSlide" Target="../notesSlides/notesSlide18.xml"/><Relationship Id="rId1" Type="http://schemas.openxmlformats.org/officeDocument/2006/relationships/slideLayout" Target="../slideLayouts/slideLayout6.xml"/><Relationship Id="rId5" Type="http://schemas.openxmlformats.org/officeDocument/2006/relationships/image" Target="../media/image69.tiff"/><Relationship Id="rId4" Type="http://schemas.openxmlformats.org/officeDocument/2006/relationships/image" Target="../media/image68.tiff"/></Relationships>
</file>

<file path=ppt/slides/_rels/slide1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9.xml"/><Relationship Id="rId1" Type="http://schemas.openxmlformats.org/officeDocument/2006/relationships/slideLayout" Target="../slideLayouts/slideLayout6.xml"/><Relationship Id="rId5" Type="http://schemas.openxmlformats.org/officeDocument/2006/relationships/image" Target="../media/image72.png"/><Relationship Id="rId4" Type="http://schemas.openxmlformats.org/officeDocument/2006/relationships/image" Target="../media/image71.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2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7.xml"/><Relationship Id="rId1" Type="http://schemas.openxmlformats.org/officeDocument/2006/relationships/slideLayout" Target="../slideLayouts/slideLayout6.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76.png"/></Relationships>
</file>

<file path=ppt/slides/_rels/slide2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8.xml"/><Relationship Id="rId1" Type="http://schemas.openxmlformats.org/officeDocument/2006/relationships/slideLayout" Target="../slideLayouts/slideLayout6.xml"/><Relationship Id="rId5" Type="http://schemas.openxmlformats.org/officeDocument/2006/relationships/image" Target="../media/image83.png"/><Relationship Id="rId4" Type="http://schemas.openxmlformats.org/officeDocument/2006/relationships/image" Target="../media/image81.png"/></Relationships>
</file>

<file path=ppt/slides/_rels/slide2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9.xml"/><Relationship Id="rId1" Type="http://schemas.openxmlformats.org/officeDocument/2006/relationships/slideLayout" Target="../slideLayouts/slideLayout6.xml"/><Relationship Id="rId4" Type="http://schemas.openxmlformats.org/officeDocument/2006/relationships/image" Target="../media/image76.pn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3" Type="http://schemas.openxmlformats.org/officeDocument/2006/relationships/image" Target="../media/image7.png"/><Relationship Id="rId7" Type="http://schemas.openxmlformats.org/officeDocument/2006/relationships/image" Target="../media/image11.svg"/><Relationship Id="rId12" Type="http://schemas.openxmlformats.org/officeDocument/2006/relationships/image" Target="../media/image16.png"/><Relationship Id="rId2" Type="http://schemas.openxmlformats.org/officeDocument/2006/relationships/notesSlide" Target="../notesSlides/notesSlide3.xml"/><Relationship Id="rId16" Type="http://schemas.openxmlformats.org/officeDocument/2006/relationships/image" Target="../media/image20.jpg"/><Relationship Id="rId1" Type="http://schemas.openxmlformats.org/officeDocument/2006/relationships/slideLayout" Target="../slideLayouts/slideLayout6.xml"/><Relationship Id="rId6" Type="http://schemas.openxmlformats.org/officeDocument/2006/relationships/image" Target="../media/image10.png"/><Relationship Id="rId11" Type="http://schemas.openxmlformats.org/officeDocument/2006/relationships/image" Target="../media/image15.svg"/><Relationship Id="rId5" Type="http://schemas.openxmlformats.org/officeDocument/2006/relationships/image" Target="../media/image9.svg"/><Relationship Id="rId15" Type="http://schemas.openxmlformats.org/officeDocument/2006/relationships/image" Target="../media/image1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svg"/><Relationship Id="rId14" Type="http://schemas.openxmlformats.org/officeDocument/2006/relationships/image" Target="../media/image18.png"/></Relationships>
</file>

<file path=ppt/slides/_rels/slide3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0.xml"/><Relationship Id="rId1" Type="http://schemas.openxmlformats.org/officeDocument/2006/relationships/slideLayout" Target="../slideLayouts/slideLayout6.xml"/><Relationship Id="rId5" Type="http://schemas.openxmlformats.org/officeDocument/2006/relationships/image" Target="../media/image85.png"/><Relationship Id="rId4" Type="http://schemas.openxmlformats.org/officeDocument/2006/relationships/image" Target="../media/image82.png"/></Relationships>
</file>

<file path=ppt/slides/_rels/slide3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31.xml"/><Relationship Id="rId1" Type="http://schemas.openxmlformats.org/officeDocument/2006/relationships/slideLayout" Target="../slideLayouts/slideLayout6.xml"/><Relationship Id="rId4" Type="http://schemas.openxmlformats.org/officeDocument/2006/relationships/image" Target="../media/image82.png"/></Relationships>
</file>

<file path=ppt/slides/_rels/slide3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4.xml"/><Relationship Id="rId1" Type="http://schemas.openxmlformats.org/officeDocument/2006/relationships/slideLayout" Target="../slideLayouts/slideLayout6.xml"/><Relationship Id="rId4" Type="http://schemas.openxmlformats.org/officeDocument/2006/relationships/image" Target="../media/image81.png"/></Relationships>
</file>

<file path=ppt/slides/_rels/slide35.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35.xml"/><Relationship Id="rId1" Type="http://schemas.openxmlformats.org/officeDocument/2006/relationships/slideLayout" Target="../slideLayouts/slideLayout6.xml"/><Relationship Id="rId4" Type="http://schemas.openxmlformats.org/officeDocument/2006/relationships/image" Target="../media/image80.png"/></Relationships>
</file>

<file path=ppt/slides/_rels/slide3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36.xml"/><Relationship Id="rId1" Type="http://schemas.openxmlformats.org/officeDocument/2006/relationships/slideLayout" Target="../slideLayouts/slideLayout6.xml"/><Relationship Id="rId4" Type="http://schemas.openxmlformats.org/officeDocument/2006/relationships/image" Target="../media/image80.png"/></Relationships>
</file>

<file path=ppt/slides/_rels/slide3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37.xml"/><Relationship Id="rId1" Type="http://schemas.openxmlformats.org/officeDocument/2006/relationships/slideLayout" Target="../slideLayouts/slideLayout6.xml"/><Relationship Id="rId5" Type="http://schemas.openxmlformats.org/officeDocument/2006/relationships/image" Target="../media/image93.png"/><Relationship Id="rId4" Type="http://schemas.openxmlformats.org/officeDocument/2006/relationships/image" Target="../media/image92.png"/></Relationships>
</file>

<file path=ppt/slides/_rels/slide3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38.xml"/><Relationship Id="rId1" Type="http://schemas.openxmlformats.org/officeDocument/2006/relationships/slideLayout" Target="../slideLayouts/slideLayout6.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png"/></Relationships>
</file>

<file path=ppt/slides/_rels/slide39.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image" Target="../media/image91.png"/><Relationship Id="rId7" Type="http://schemas.openxmlformats.org/officeDocument/2006/relationships/image" Target="../media/image95.png"/><Relationship Id="rId2" Type="http://schemas.openxmlformats.org/officeDocument/2006/relationships/notesSlide" Target="../notesSlides/notesSlide39.xml"/><Relationship Id="rId1" Type="http://schemas.openxmlformats.org/officeDocument/2006/relationships/slideLayout" Target="../slideLayouts/slideLayout6.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png"/><Relationship Id="rId9" Type="http://schemas.openxmlformats.org/officeDocument/2006/relationships/image" Target="../media/image97.sv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40.xml"/><Relationship Id="rId1" Type="http://schemas.openxmlformats.org/officeDocument/2006/relationships/slideLayout" Target="../slideLayouts/slideLayout6.xml"/><Relationship Id="rId4" Type="http://schemas.openxmlformats.org/officeDocument/2006/relationships/image" Target="../media/image99.png"/></Relationships>
</file>

<file path=ppt/slides/_rels/slide41.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41.xml"/><Relationship Id="rId1" Type="http://schemas.openxmlformats.org/officeDocument/2006/relationships/slideLayout" Target="../slideLayouts/slideLayout6.xml"/><Relationship Id="rId4" Type="http://schemas.openxmlformats.org/officeDocument/2006/relationships/image" Target="../media/image101.png"/></Relationships>
</file>

<file path=ppt/slides/_rels/slide42.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42.xml"/><Relationship Id="rId1" Type="http://schemas.openxmlformats.org/officeDocument/2006/relationships/slideLayout" Target="../slideLayouts/slideLayout6.xml"/><Relationship Id="rId4" Type="http://schemas.openxmlformats.org/officeDocument/2006/relationships/image" Target="../media/image103.png"/></Relationships>
</file>

<file path=ppt/slides/_rels/slide43.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43.xml"/><Relationship Id="rId1" Type="http://schemas.openxmlformats.org/officeDocument/2006/relationships/slideLayout" Target="../slideLayouts/slideLayout6.xml"/><Relationship Id="rId4" Type="http://schemas.openxmlformats.org/officeDocument/2006/relationships/image" Target="../media/image105.png"/></Relationships>
</file>

<file path=ppt/slides/_rels/slide44.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44.xml"/><Relationship Id="rId1" Type="http://schemas.openxmlformats.org/officeDocument/2006/relationships/slideLayout" Target="../slideLayouts/slideLayout6.xml"/><Relationship Id="rId5" Type="http://schemas.openxmlformats.org/officeDocument/2006/relationships/image" Target="../media/image108.png"/><Relationship Id="rId4" Type="http://schemas.openxmlformats.org/officeDocument/2006/relationships/image" Target="../media/image107.png"/></Relationships>
</file>

<file path=ppt/slides/_rels/slide45.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45.xml"/><Relationship Id="rId1" Type="http://schemas.openxmlformats.org/officeDocument/2006/relationships/slideLayout" Target="../slideLayouts/slideLayout6.xml"/><Relationship Id="rId4" Type="http://schemas.openxmlformats.org/officeDocument/2006/relationships/image" Target="../media/image110.png"/></Relationships>
</file>

<file path=ppt/slides/_rels/slide46.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47.xml"/><Relationship Id="rId1" Type="http://schemas.openxmlformats.org/officeDocument/2006/relationships/slideLayout" Target="../slideLayouts/slideLayout6.xml"/><Relationship Id="rId4" Type="http://schemas.openxmlformats.org/officeDocument/2006/relationships/image" Target="../media/image113.png"/></Relationships>
</file>

<file path=ppt/slides/_rels/slide48.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49.xml"/><Relationship Id="rId1" Type="http://schemas.openxmlformats.org/officeDocument/2006/relationships/slideLayout" Target="../slideLayouts/slideLayout6.xml"/><Relationship Id="rId4" Type="http://schemas.openxmlformats.org/officeDocument/2006/relationships/image" Target="../media/image115.png"/></Relationships>
</file>

<file path=ppt/slides/_rels/slide5.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svg"/></Relationships>
</file>

<file path=ppt/slides/_rels/slide50.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50.xml"/><Relationship Id="rId1" Type="http://schemas.openxmlformats.org/officeDocument/2006/relationships/slideLayout" Target="../slideLayouts/slideLayout6.xml"/><Relationship Id="rId5" Type="http://schemas.openxmlformats.org/officeDocument/2006/relationships/image" Target="../media/image118.png"/><Relationship Id="rId4" Type="http://schemas.openxmlformats.org/officeDocument/2006/relationships/image" Target="../media/image117.png"/></Relationships>
</file>

<file path=ppt/slides/_rels/slide51.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51.xml"/><Relationship Id="rId1" Type="http://schemas.openxmlformats.org/officeDocument/2006/relationships/slideLayout" Target="../slideLayouts/slideLayout6.xml"/><Relationship Id="rId4" Type="http://schemas.openxmlformats.org/officeDocument/2006/relationships/image" Target="../media/image117.png"/></Relationships>
</file>

<file path=ppt/slides/_rels/slide52.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52.xml"/><Relationship Id="rId1" Type="http://schemas.openxmlformats.org/officeDocument/2006/relationships/slideLayout" Target="../slideLayouts/slideLayout6.xml"/><Relationship Id="rId5" Type="http://schemas.openxmlformats.org/officeDocument/2006/relationships/image" Target="../media/image120.png"/><Relationship Id="rId4" Type="http://schemas.openxmlformats.org/officeDocument/2006/relationships/image" Target="../media/image119.png"/></Relationships>
</file>

<file path=ppt/slides/_rels/slide53.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53.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8" Type="http://schemas.openxmlformats.org/officeDocument/2006/relationships/image" Target="../media/image127.png"/><Relationship Id="rId3" Type="http://schemas.openxmlformats.org/officeDocument/2006/relationships/image" Target="../media/image122.png"/><Relationship Id="rId7" Type="http://schemas.openxmlformats.org/officeDocument/2006/relationships/image" Target="../media/image126.png"/><Relationship Id="rId2" Type="http://schemas.openxmlformats.org/officeDocument/2006/relationships/notesSlide" Target="../notesSlides/notesSlide55.xml"/><Relationship Id="rId1" Type="http://schemas.openxmlformats.org/officeDocument/2006/relationships/slideLayout" Target="../slideLayouts/slideLayout6.xml"/><Relationship Id="rId6" Type="http://schemas.openxmlformats.org/officeDocument/2006/relationships/image" Target="../media/image125.png"/><Relationship Id="rId5" Type="http://schemas.openxmlformats.org/officeDocument/2006/relationships/image" Target="../media/image124.png"/><Relationship Id="rId4" Type="http://schemas.openxmlformats.org/officeDocument/2006/relationships/image" Target="../media/image123.svg"/><Relationship Id="rId9" Type="http://schemas.openxmlformats.org/officeDocument/2006/relationships/image" Target="../media/image16.png"/></Relationships>
</file>

<file path=ppt/slides/_rels/slide56.xml.rels><?xml version="1.0" encoding="UTF-8" standalone="yes"?>
<Relationships xmlns="http://schemas.openxmlformats.org/package/2006/relationships"><Relationship Id="rId3" Type="http://schemas.openxmlformats.org/officeDocument/2006/relationships/image" Target="../media/image128.png"/><Relationship Id="rId7" Type="http://schemas.openxmlformats.org/officeDocument/2006/relationships/image" Target="../media/image132.png"/><Relationship Id="rId2" Type="http://schemas.openxmlformats.org/officeDocument/2006/relationships/notesSlide" Target="../notesSlides/notesSlide56.xml"/><Relationship Id="rId1" Type="http://schemas.openxmlformats.org/officeDocument/2006/relationships/slideLayout" Target="../slideLayouts/slideLayout8.xml"/><Relationship Id="rId6" Type="http://schemas.openxmlformats.org/officeDocument/2006/relationships/image" Target="../media/image131.svg"/><Relationship Id="rId5" Type="http://schemas.openxmlformats.org/officeDocument/2006/relationships/image" Target="../media/image130.png"/><Relationship Id="rId4" Type="http://schemas.openxmlformats.org/officeDocument/2006/relationships/image" Target="../media/image129.sv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33.tiff"/><Relationship Id="rId2" Type="http://schemas.openxmlformats.org/officeDocument/2006/relationships/notesSlide" Target="../notesSlides/notesSlide58.xml"/><Relationship Id="rId1" Type="http://schemas.openxmlformats.org/officeDocument/2006/relationships/slideLayout" Target="../slideLayouts/slideLayout6.xml"/><Relationship Id="rId5" Type="http://schemas.openxmlformats.org/officeDocument/2006/relationships/image" Target="../media/image135.png"/><Relationship Id="rId4" Type="http://schemas.openxmlformats.org/officeDocument/2006/relationships/image" Target="../media/image134.tiff"/></Relationships>
</file>

<file path=ppt/slides/_rels/slide59.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59.xml"/><Relationship Id="rId1" Type="http://schemas.openxmlformats.org/officeDocument/2006/relationships/slideLayout" Target="../slideLayouts/slideLayout6.xml"/><Relationship Id="rId5" Type="http://schemas.openxmlformats.org/officeDocument/2006/relationships/image" Target="../media/image16.png"/><Relationship Id="rId4" Type="http://schemas.openxmlformats.org/officeDocument/2006/relationships/image" Target="../media/image136.tif"/></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60.xml"/><Relationship Id="rId1" Type="http://schemas.openxmlformats.org/officeDocument/2006/relationships/slideLayout" Target="../slideLayouts/slideLayout6.xml"/><Relationship Id="rId5" Type="http://schemas.openxmlformats.org/officeDocument/2006/relationships/image" Target="../media/image138.png"/><Relationship Id="rId4" Type="http://schemas.openxmlformats.org/officeDocument/2006/relationships/image" Target="../media/image137.tif"/></Relationships>
</file>

<file path=ppt/slides/_rels/slide61.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61.xml"/><Relationship Id="rId1" Type="http://schemas.openxmlformats.org/officeDocument/2006/relationships/slideLayout" Target="../slideLayouts/slideLayout6.xml"/><Relationship Id="rId4" Type="http://schemas.openxmlformats.org/officeDocument/2006/relationships/image" Target="../media/image139.png"/></Relationships>
</file>

<file path=ppt/slides/_rels/slide62.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62.xml"/><Relationship Id="rId1" Type="http://schemas.openxmlformats.org/officeDocument/2006/relationships/slideLayout" Target="../slideLayouts/slideLayout6.xml"/><Relationship Id="rId5" Type="http://schemas.openxmlformats.org/officeDocument/2006/relationships/image" Target="../media/image141.tiff"/><Relationship Id="rId4" Type="http://schemas.openxmlformats.org/officeDocument/2006/relationships/image" Target="../media/image140.tiff"/></Relationships>
</file>

<file path=ppt/slides/_rels/slide63.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63.xml"/><Relationship Id="rId1" Type="http://schemas.openxmlformats.org/officeDocument/2006/relationships/slideLayout" Target="../slideLayouts/slideLayout6.xml"/><Relationship Id="rId5" Type="http://schemas.openxmlformats.org/officeDocument/2006/relationships/image" Target="../media/image16.png"/><Relationship Id="rId4" Type="http://schemas.openxmlformats.org/officeDocument/2006/relationships/image" Target="../media/image142.tif"/></Relationships>
</file>

<file path=ppt/slides/_rels/slide64.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64.xml"/><Relationship Id="rId1" Type="http://schemas.openxmlformats.org/officeDocument/2006/relationships/slideLayout" Target="../slideLayouts/slideLayout6.xml"/><Relationship Id="rId4" Type="http://schemas.openxmlformats.org/officeDocument/2006/relationships/image" Target="../media/image143.png"/></Relationships>
</file>

<file path=ppt/slides/_rels/slide65.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65.xml"/><Relationship Id="rId1" Type="http://schemas.openxmlformats.org/officeDocument/2006/relationships/slideLayout" Target="../slideLayouts/slideLayout6.xml"/><Relationship Id="rId4" Type="http://schemas.openxmlformats.org/officeDocument/2006/relationships/image" Target="../media/image144.png"/></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image" Target="../media/image27.png"/><Relationship Id="rId4" Type="http://schemas.openxmlformats.org/officeDocument/2006/relationships/image" Target="../media/image29.png"/></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B50ECC8-5F22-4E16-87DA-19416A393FB7}"/>
              </a:ext>
            </a:extLst>
          </p:cNvPr>
          <p:cNvSpPr>
            <a:spLocks noGrp="1"/>
          </p:cNvSpPr>
          <p:nvPr>
            <p:ph type="body" sz="quarter" idx="10"/>
          </p:nvPr>
        </p:nvSpPr>
        <p:spPr/>
        <p:txBody>
          <a:bodyPr>
            <a:normAutofit/>
          </a:bodyPr>
          <a:lstStyle/>
          <a:p>
            <a:pPr>
              <a:lnSpc>
                <a:spcPct val="100000"/>
              </a:lnSpc>
              <a:spcAft>
                <a:spcPts val="600"/>
              </a:spcAft>
            </a:pPr>
            <a:r>
              <a:rPr lang="en-US" sz="3200" spc="-50" dirty="0">
                <a:latin typeface="+mn-lt"/>
              </a:rPr>
              <a:t>GALE IN CONTEXT: ENVIRONMENTAL STUDIES </a:t>
            </a:r>
            <a:br>
              <a:rPr lang="en-US" sz="3200" spc="-50" dirty="0">
                <a:latin typeface="+mn-lt"/>
              </a:rPr>
            </a:br>
            <a:endParaRPr lang="en-US" sz="3200" spc="-50" dirty="0">
              <a:latin typeface="+mn-lt"/>
            </a:endParaRPr>
          </a:p>
        </p:txBody>
      </p:sp>
    </p:spTree>
    <p:extLst>
      <p:ext uri="{BB962C8B-B14F-4D97-AF65-F5344CB8AC3E}">
        <p14:creationId xmlns:p14="http://schemas.microsoft.com/office/powerpoint/2010/main" val="2868161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2B4501F-CA5A-4F9A-BD3F-D5B6D8D06D82}"/>
              </a:ext>
            </a:extLst>
          </p:cNvPr>
          <p:cNvPicPr>
            <a:picLocks noChangeAspect="1"/>
          </p:cNvPicPr>
          <p:nvPr/>
        </p:nvPicPr>
        <p:blipFill>
          <a:blip r:embed="rId3"/>
          <a:srcRect/>
          <a:stretch/>
        </p:blipFill>
        <p:spPr>
          <a:xfrm>
            <a:off x="4536620" y="1486689"/>
            <a:ext cx="6682235" cy="4446598"/>
          </a:xfrm>
          <a:prstGeom prst="rect">
            <a:avLst/>
          </a:prstGeom>
          <a:ln w="28575">
            <a:solidFill>
              <a:schemeClr val="bg2"/>
            </a:solidFill>
          </a:ln>
        </p:spPr>
      </p:pic>
      <p:sp>
        <p:nvSpPr>
          <p:cNvPr id="4" name="Title 3">
            <a:extLst>
              <a:ext uri="{FF2B5EF4-FFF2-40B4-BE49-F238E27FC236}">
                <a16:creationId xmlns:a16="http://schemas.microsoft.com/office/drawing/2014/main" id="{C01E4DCA-8E3A-EF4C-B382-D87046FCF91F}"/>
              </a:ext>
            </a:extLst>
          </p:cNvPr>
          <p:cNvSpPr>
            <a:spLocks noGrp="1"/>
          </p:cNvSpPr>
          <p:nvPr>
            <p:ph type="title"/>
          </p:nvPr>
        </p:nvSpPr>
        <p:spPr/>
        <p:txBody>
          <a:bodyPr/>
          <a:lstStyle/>
          <a:p>
            <a:r>
              <a:rPr lang="en-US" dirty="0">
                <a:latin typeface="+mn-lt"/>
              </a:rPr>
              <a:t>EXPLORE AND FILTER RESULTS</a:t>
            </a:r>
          </a:p>
        </p:txBody>
      </p:sp>
      <p:grpSp>
        <p:nvGrpSpPr>
          <p:cNvPr id="18" name="Group 17">
            <a:extLst>
              <a:ext uri="{FF2B5EF4-FFF2-40B4-BE49-F238E27FC236}">
                <a16:creationId xmlns:a16="http://schemas.microsoft.com/office/drawing/2014/main" id="{316CD11A-0B55-5D42-A747-CD5F7D499A2D}"/>
              </a:ext>
            </a:extLst>
          </p:cNvPr>
          <p:cNvGrpSpPr/>
          <p:nvPr/>
        </p:nvGrpSpPr>
        <p:grpSpPr>
          <a:xfrm>
            <a:off x="685800" y="1517455"/>
            <a:ext cx="3390900" cy="1146643"/>
            <a:chOff x="685800" y="1517455"/>
            <a:chExt cx="3390900" cy="1146643"/>
          </a:xfrm>
        </p:grpSpPr>
        <p:sp>
          <p:nvSpPr>
            <p:cNvPr id="7" name="Rectangle 6">
              <a:extLst>
                <a:ext uri="{FF2B5EF4-FFF2-40B4-BE49-F238E27FC236}">
                  <a16:creationId xmlns:a16="http://schemas.microsoft.com/office/drawing/2014/main" id="{CCF2FB8C-D1BD-6546-905E-63F1D46B65C0}"/>
                </a:ext>
              </a:extLst>
            </p:cNvPr>
            <p:cNvSpPr/>
            <p:nvPr/>
          </p:nvSpPr>
          <p:spPr>
            <a:xfrm>
              <a:off x="685800" y="1517455"/>
              <a:ext cx="3390900" cy="393790"/>
            </a:xfrm>
            <a:prstGeom prst="rect">
              <a:avLst/>
            </a:prstGeom>
            <a:solidFill>
              <a:srgbClr val="5F2165"/>
            </a:solidFill>
            <a:ln>
              <a:solidFill>
                <a:srgbClr val="5F2165"/>
              </a:solid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r>
                <a:rPr lang="en-US" sz="2000" b="1" dirty="0"/>
                <a:t>Examine Content Types</a:t>
              </a:r>
            </a:p>
          </p:txBody>
        </p:sp>
        <p:sp>
          <p:nvSpPr>
            <p:cNvPr id="9" name="TextBox 8">
              <a:extLst>
                <a:ext uri="{FF2B5EF4-FFF2-40B4-BE49-F238E27FC236}">
                  <a16:creationId xmlns:a16="http://schemas.microsoft.com/office/drawing/2014/main" id="{084AD34F-E633-2549-9685-EDCCCC955E3A}"/>
                </a:ext>
              </a:extLst>
            </p:cNvPr>
            <p:cNvSpPr txBox="1"/>
            <p:nvPr/>
          </p:nvSpPr>
          <p:spPr>
            <a:xfrm>
              <a:off x="685800" y="2017767"/>
              <a:ext cx="3390900" cy="646331"/>
            </a:xfrm>
            <a:prstGeom prst="rect">
              <a:avLst/>
            </a:prstGeom>
            <a:noFill/>
          </p:spPr>
          <p:txBody>
            <a:bodyPr wrap="square" lIns="182880" rtlCol="0">
              <a:spAutoFit/>
            </a:bodyPr>
            <a:lstStyle/>
            <a:p>
              <a:r>
                <a:rPr lang="en-US" dirty="0">
                  <a:solidFill>
                    <a:schemeClr val="bg2">
                      <a:lumMod val="50000"/>
                    </a:schemeClr>
                  </a:solidFill>
                </a:rPr>
                <a:t>Click to focus on results within a format of interest</a:t>
              </a:r>
            </a:p>
          </p:txBody>
        </p:sp>
      </p:grpSp>
      <p:grpSp>
        <p:nvGrpSpPr>
          <p:cNvPr id="19" name="Group 18">
            <a:extLst>
              <a:ext uri="{FF2B5EF4-FFF2-40B4-BE49-F238E27FC236}">
                <a16:creationId xmlns:a16="http://schemas.microsoft.com/office/drawing/2014/main" id="{F1575CFA-5608-8C49-8FA7-F49E71BE6D96}"/>
              </a:ext>
            </a:extLst>
          </p:cNvPr>
          <p:cNvGrpSpPr/>
          <p:nvPr/>
        </p:nvGrpSpPr>
        <p:grpSpPr>
          <a:xfrm>
            <a:off x="685800" y="3138156"/>
            <a:ext cx="3390900" cy="1146643"/>
            <a:chOff x="685800" y="3194005"/>
            <a:chExt cx="3390900" cy="1146643"/>
          </a:xfrm>
        </p:grpSpPr>
        <p:sp>
          <p:nvSpPr>
            <p:cNvPr id="14" name="Rectangle 13">
              <a:extLst>
                <a:ext uri="{FF2B5EF4-FFF2-40B4-BE49-F238E27FC236}">
                  <a16:creationId xmlns:a16="http://schemas.microsoft.com/office/drawing/2014/main" id="{25196D9C-5B2B-274C-A1D5-420653A297D0}"/>
                </a:ext>
              </a:extLst>
            </p:cNvPr>
            <p:cNvSpPr/>
            <p:nvPr/>
          </p:nvSpPr>
          <p:spPr>
            <a:xfrm>
              <a:off x="685800" y="3194005"/>
              <a:ext cx="3390900" cy="393790"/>
            </a:xfrm>
            <a:prstGeom prst="rect">
              <a:avLst/>
            </a:prstGeom>
            <a:solidFill>
              <a:srgbClr val="5F2165"/>
            </a:solidFill>
            <a:ln>
              <a:solidFill>
                <a:srgbClr val="5F2165"/>
              </a:solid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r>
                <a:rPr lang="en-US" sz="2000" b="1" dirty="0"/>
                <a:t>Narrow Results</a:t>
              </a:r>
            </a:p>
          </p:txBody>
        </p:sp>
        <p:sp>
          <p:nvSpPr>
            <p:cNvPr id="15" name="TextBox 14">
              <a:extLst>
                <a:ext uri="{FF2B5EF4-FFF2-40B4-BE49-F238E27FC236}">
                  <a16:creationId xmlns:a16="http://schemas.microsoft.com/office/drawing/2014/main" id="{6FC71C52-46FF-984D-8523-9B54E229A48B}"/>
                </a:ext>
              </a:extLst>
            </p:cNvPr>
            <p:cNvSpPr txBox="1"/>
            <p:nvPr/>
          </p:nvSpPr>
          <p:spPr>
            <a:xfrm>
              <a:off x="685800" y="3694317"/>
              <a:ext cx="3390900" cy="646331"/>
            </a:xfrm>
            <a:prstGeom prst="rect">
              <a:avLst/>
            </a:prstGeom>
            <a:noFill/>
          </p:spPr>
          <p:txBody>
            <a:bodyPr wrap="square" lIns="182880" rtlCol="0">
              <a:spAutoFit/>
            </a:bodyPr>
            <a:lstStyle/>
            <a:p>
              <a:r>
                <a:rPr lang="en-US" spc="-50" dirty="0">
                  <a:solidFill>
                    <a:schemeClr val="bg2">
                      <a:lumMod val="50000"/>
                    </a:schemeClr>
                  </a:solidFill>
                </a:rPr>
                <a:t>Limit by </a:t>
              </a:r>
              <a:r>
                <a:rPr lang="en-US" b="1" spc="-50" dirty="0">
                  <a:solidFill>
                    <a:schemeClr val="bg2">
                      <a:lumMod val="50000"/>
                    </a:schemeClr>
                  </a:solidFill>
                </a:rPr>
                <a:t>Publication Date</a:t>
              </a:r>
              <a:r>
                <a:rPr lang="en-US" spc="-50" dirty="0">
                  <a:solidFill>
                    <a:schemeClr val="bg2">
                      <a:lumMod val="50000"/>
                    </a:schemeClr>
                  </a:solidFill>
                </a:rPr>
                <a:t>, </a:t>
              </a:r>
              <a:r>
                <a:rPr lang="en-US" b="1" spc="-50" dirty="0">
                  <a:solidFill>
                    <a:schemeClr val="bg2">
                      <a:lumMod val="50000"/>
                    </a:schemeClr>
                  </a:solidFill>
                </a:rPr>
                <a:t>Subjects</a:t>
              </a:r>
              <a:r>
                <a:rPr lang="en-US" spc="-50" dirty="0">
                  <a:solidFill>
                    <a:schemeClr val="bg2">
                      <a:lumMod val="50000"/>
                    </a:schemeClr>
                  </a:solidFill>
                </a:rPr>
                <a:t>, </a:t>
              </a:r>
              <a:r>
                <a:rPr lang="en-US" b="1" spc="-50" dirty="0">
                  <a:solidFill>
                    <a:schemeClr val="bg2">
                      <a:lumMod val="50000"/>
                    </a:schemeClr>
                  </a:solidFill>
                </a:rPr>
                <a:t>Document Type</a:t>
              </a:r>
              <a:r>
                <a:rPr lang="en-US" spc="-50" dirty="0">
                  <a:solidFill>
                    <a:schemeClr val="bg2">
                      <a:lumMod val="50000"/>
                    </a:schemeClr>
                  </a:solidFill>
                </a:rPr>
                <a:t>, etc.</a:t>
              </a:r>
            </a:p>
          </p:txBody>
        </p:sp>
      </p:grpSp>
      <p:pic>
        <p:nvPicPr>
          <p:cNvPr id="12" name="Picture 11" descr="A screenshot of a cell phone&#10;&#10;Description automatically generated">
            <a:extLst>
              <a:ext uri="{FF2B5EF4-FFF2-40B4-BE49-F238E27FC236}">
                <a16:creationId xmlns:a16="http://schemas.microsoft.com/office/drawing/2014/main" id="{12A23F38-BC7D-F44D-AF45-B9C2123FA5F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265024" y="3249559"/>
            <a:ext cx="2241176" cy="2514000"/>
          </a:xfrm>
          <a:prstGeom prst="rect">
            <a:avLst/>
          </a:prstGeom>
          <a:ln w="28575">
            <a:solidFill>
              <a:srgbClr val="009ECD"/>
            </a:solidFill>
          </a:ln>
        </p:spPr>
      </p:pic>
      <p:sp>
        <p:nvSpPr>
          <p:cNvPr id="21" name="Rectangle 20">
            <a:extLst>
              <a:ext uri="{FF2B5EF4-FFF2-40B4-BE49-F238E27FC236}">
                <a16:creationId xmlns:a16="http://schemas.microsoft.com/office/drawing/2014/main" id="{DFDD6A26-5987-7840-8D63-5A6DD03BE3D6}"/>
              </a:ext>
            </a:extLst>
          </p:cNvPr>
          <p:cNvSpPr/>
          <p:nvPr/>
        </p:nvSpPr>
        <p:spPr>
          <a:xfrm>
            <a:off x="9399497" y="3800385"/>
            <a:ext cx="712692" cy="179944"/>
          </a:xfrm>
          <a:prstGeom prst="rect">
            <a:avLst/>
          </a:prstGeom>
          <a:noFill/>
          <a:ln w="28575">
            <a:solidFill>
              <a:srgbClr val="E055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DF4E687A-09B4-C243-8183-D1A97FCF77B4}"/>
              </a:ext>
            </a:extLst>
          </p:cNvPr>
          <p:cNvSpPr/>
          <p:nvPr/>
        </p:nvSpPr>
        <p:spPr>
          <a:xfrm>
            <a:off x="10972799" y="4546900"/>
            <a:ext cx="432547" cy="253700"/>
          </a:xfrm>
          <a:prstGeom prst="rect">
            <a:avLst/>
          </a:prstGeom>
          <a:noFill/>
          <a:ln w="28575">
            <a:solidFill>
              <a:srgbClr val="E055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30197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ED362F-C221-4E6B-A062-4040869D8BD5}"/>
              </a:ext>
            </a:extLst>
          </p:cNvPr>
          <p:cNvPicPr>
            <a:picLocks noChangeAspect="1"/>
          </p:cNvPicPr>
          <p:nvPr/>
        </p:nvPicPr>
        <p:blipFill>
          <a:blip r:embed="rId3"/>
          <a:srcRect/>
          <a:stretch/>
        </p:blipFill>
        <p:spPr>
          <a:xfrm>
            <a:off x="4634632" y="1517455"/>
            <a:ext cx="6770834" cy="4277891"/>
          </a:xfrm>
          <a:prstGeom prst="rect">
            <a:avLst/>
          </a:prstGeom>
          <a:ln w="28575">
            <a:solidFill>
              <a:schemeClr val="bg2"/>
            </a:solidFill>
          </a:ln>
        </p:spPr>
      </p:pic>
      <p:sp>
        <p:nvSpPr>
          <p:cNvPr id="4" name="Title 3">
            <a:extLst>
              <a:ext uri="{FF2B5EF4-FFF2-40B4-BE49-F238E27FC236}">
                <a16:creationId xmlns:a16="http://schemas.microsoft.com/office/drawing/2014/main" id="{C01E4DCA-8E3A-EF4C-B382-D87046FCF91F}"/>
              </a:ext>
            </a:extLst>
          </p:cNvPr>
          <p:cNvSpPr>
            <a:spLocks noGrp="1"/>
          </p:cNvSpPr>
          <p:nvPr>
            <p:ph type="title"/>
          </p:nvPr>
        </p:nvSpPr>
        <p:spPr/>
        <p:txBody>
          <a:bodyPr/>
          <a:lstStyle/>
          <a:p>
            <a:r>
              <a:rPr lang="en-US" dirty="0">
                <a:latin typeface="+mn-lt"/>
              </a:rPr>
              <a:t>EXPLORE AND FILTER RESULTS</a:t>
            </a:r>
          </a:p>
        </p:txBody>
      </p:sp>
      <p:grpSp>
        <p:nvGrpSpPr>
          <p:cNvPr id="18" name="Group 17">
            <a:extLst>
              <a:ext uri="{FF2B5EF4-FFF2-40B4-BE49-F238E27FC236}">
                <a16:creationId xmlns:a16="http://schemas.microsoft.com/office/drawing/2014/main" id="{316CD11A-0B55-5D42-A747-CD5F7D499A2D}"/>
              </a:ext>
            </a:extLst>
          </p:cNvPr>
          <p:cNvGrpSpPr/>
          <p:nvPr/>
        </p:nvGrpSpPr>
        <p:grpSpPr>
          <a:xfrm>
            <a:off x="685800" y="1517455"/>
            <a:ext cx="3390900" cy="1146643"/>
            <a:chOff x="685800" y="1517455"/>
            <a:chExt cx="3390900" cy="1146643"/>
          </a:xfrm>
        </p:grpSpPr>
        <p:sp>
          <p:nvSpPr>
            <p:cNvPr id="7" name="Rectangle 6">
              <a:extLst>
                <a:ext uri="{FF2B5EF4-FFF2-40B4-BE49-F238E27FC236}">
                  <a16:creationId xmlns:a16="http://schemas.microsoft.com/office/drawing/2014/main" id="{CCF2FB8C-D1BD-6546-905E-63F1D46B65C0}"/>
                </a:ext>
              </a:extLst>
            </p:cNvPr>
            <p:cNvSpPr/>
            <p:nvPr/>
          </p:nvSpPr>
          <p:spPr>
            <a:xfrm>
              <a:off x="685800" y="1517455"/>
              <a:ext cx="3390900" cy="393790"/>
            </a:xfrm>
            <a:prstGeom prst="rect">
              <a:avLst/>
            </a:prstGeom>
            <a:solidFill>
              <a:srgbClr val="5F2165"/>
            </a:solidFill>
            <a:ln>
              <a:solidFill>
                <a:srgbClr val="5F2165"/>
              </a:solid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r>
                <a:rPr lang="en-US" sz="2000" b="1" dirty="0"/>
                <a:t>Examine Content Types</a:t>
              </a:r>
            </a:p>
          </p:txBody>
        </p:sp>
        <p:sp>
          <p:nvSpPr>
            <p:cNvPr id="9" name="TextBox 8">
              <a:extLst>
                <a:ext uri="{FF2B5EF4-FFF2-40B4-BE49-F238E27FC236}">
                  <a16:creationId xmlns:a16="http://schemas.microsoft.com/office/drawing/2014/main" id="{084AD34F-E633-2549-9685-EDCCCC955E3A}"/>
                </a:ext>
              </a:extLst>
            </p:cNvPr>
            <p:cNvSpPr txBox="1"/>
            <p:nvPr/>
          </p:nvSpPr>
          <p:spPr>
            <a:xfrm>
              <a:off x="685800" y="2017767"/>
              <a:ext cx="3390900" cy="646331"/>
            </a:xfrm>
            <a:prstGeom prst="rect">
              <a:avLst/>
            </a:prstGeom>
            <a:noFill/>
          </p:spPr>
          <p:txBody>
            <a:bodyPr wrap="square" lIns="182880" rtlCol="0">
              <a:spAutoFit/>
            </a:bodyPr>
            <a:lstStyle/>
            <a:p>
              <a:r>
                <a:rPr lang="en-US" dirty="0">
                  <a:solidFill>
                    <a:schemeClr val="bg2">
                      <a:lumMod val="50000"/>
                    </a:schemeClr>
                  </a:solidFill>
                </a:rPr>
                <a:t>Click to focus on results within a format of interest</a:t>
              </a:r>
            </a:p>
          </p:txBody>
        </p:sp>
      </p:grpSp>
      <p:grpSp>
        <p:nvGrpSpPr>
          <p:cNvPr id="19" name="Group 18">
            <a:extLst>
              <a:ext uri="{FF2B5EF4-FFF2-40B4-BE49-F238E27FC236}">
                <a16:creationId xmlns:a16="http://schemas.microsoft.com/office/drawing/2014/main" id="{F1575CFA-5608-8C49-8FA7-F49E71BE6D96}"/>
              </a:ext>
            </a:extLst>
          </p:cNvPr>
          <p:cNvGrpSpPr/>
          <p:nvPr/>
        </p:nvGrpSpPr>
        <p:grpSpPr>
          <a:xfrm>
            <a:off x="685800" y="3138156"/>
            <a:ext cx="3390900" cy="1146643"/>
            <a:chOff x="685800" y="3194005"/>
            <a:chExt cx="3390900" cy="1146643"/>
          </a:xfrm>
        </p:grpSpPr>
        <p:sp>
          <p:nvSpPr>
            <p:cNvPr id="14" name="Rectangle 13">
              <a:extLst>
                <a:ext uri="{FF2B5EF4-FFF2-40B4-BE49-F238E27FC236}">
                  <a16:creationId xmlns:a16="http://schemas.microsoft.com/office/drawing/2014/main" id="{25196D9C-5B2B-274C-A1D5-420653A297D0}"/>
                </a:ext>
              </a:extLst>
            </p:cNvPr>
            <p:cNvSpPr/>
            <p:nvPr/>
          </p:nvSpPr>
          <p:spPr>
            <a:xfrm>
              <a:off x="685800" y="3194005"/>
              <a:ext cx="3390900" cy="393790"/>
            </a:xfrm>
            <a:prstGeom prst="rect">
              <a:avLst/>
            </a:prstGeom>
            <a:solidFill>
              <a:srgbClr val="5F2165"/>
            </a:solidFill>
            <a:ln>
              <a:solidFill>
                <a:srgbClr val="5F2165"/>
              </a:solid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r>
                <a:rPr lang="en-US" sz="2000" b="1" dirty="0"/>
                <a:t>Narrow Results</a:t>
              </a:r>
            </a:p>
          </p:txBody>
        </p:sp>
        <p:sp>
          <p:nvSpPr>
            <p:cNvPr id="15" name="TextBox 14">
              <a:extLst>
                <a:ext uri="{FF2B5EF4-FFF2-40B4-BE49-F238E27FC236}">
                  <a16:creationId xmlns:a16="http://schemas.microsoft.com/office/drawing/2014/main" id="{6FC71C52-46FF-984D-8523-9B54E229A48B}"/>
                </a:ext>
              </a:extLst>
            </p:cNvPr>
            <p:cNvSpPr txBox="1"/>
            <p:nvPr/>
          </p:nvSpPr>
          <p:spPr>
            <a:xfrm>
              <a:off x="685800" y="3694317"/>
              <a:ext cx="3390900" cy="646331"/>
            </a:xfrm>
            <a:prstGeom prst="rect">
              <a:avLst/>
            </a:prstGeom>
            <a:noFill/>
          </p:spPr>
          <p:txBody>
            <a:bodyPr wrap="square" lIns="182880" rtlCol="0">
              <a:spAutoFit/>
            </a:bodyPr>
            <a:lstStyle/>
            <a:p>
              <a:r>
                <a:rPr lang="en-US" spc="-50" dirty="0">
                  <a:solidFill>
                    <a:schemeClr val="bg2">
                      <a:lumMod val="50000"/>
                    </a:schemeClr>
                  </a:solidFill>
                </a:rPr>
                <a:t>Limit by </a:t>
              </a:r>
              <a:r>
                <a:rPr lang="en-US" b="1" spc="-50" dirty="0">
                  <a:solidFill>
                    <a:schemeClr val="bg2">
                      <a:lumMod val="50000"/>
                    </a:schemeClr>
                  </a:solidFill>
                </a:rPr>
                <a:t>Publication Date</a:t>
              </a:r>
              <a:r>
                <a:rPr lang="en-US" spc="-50" dirty="0">
                  <a:solidFill>
                    <a:schemeClr val="bg2">
                      <a:lumMod val="50000"/>
                    </a:schemeClr>
                  </a:solidFill>
                </a:rPr>
                <a:t>, </a:t>
              </a:r>
              <a:r>
                <a:rPr lang="en-US" b="1" spc="-50" dirty="0">
                  <a:solidFill>
                    <a:schemeClr val="bg2">
                      <a:lumMod val="50000"/>
                    </a:schemeClr>
                  </a:solidFill>
                </a:rPr>
                <a:t>Subjects</a:t>
              </a:r>
              <a:r>
                <a:rPr lang="en-US" spc="-50" dirty="0">
                  <a:solidFill>
                    <a:schemeClr val="bg2">
                      <a:lumMod val="50000"/>
                    </a:schemeClr>
                  </a:solidFill>
                </a:rPr>
                <a:t>, </a:t>
              </a:r>
              <a:r>
                <a:rPr lang="en-US" b="1" spc="-50" dirty="0">
                  <a:solidFill>
                    <a:schemeClr val="bg2">
                      <a:lumMod val="50000"/>
                    </a:schemeClr>
                  </a:solidFill>
                </a:rPr>
                <a:t>Document Type</a:t>
              </a:r>
              <a:r>
                <a:rPr lang="en-US" spc="-50" dirty="0">
                  <a:solidFill>
                    <a:schemeClr val="bg2">
                      <a:lumMod val="50000"/>
                    </a:schemeClr>
                  </a:solidFill>
                </a:rPr>
                <a:t>, etc.</a:t>
              </a:r>
            </a:p>
          </p:txBody>
        </p:sp>
      </p:grpSp>
      <p:grpSp>
        <p:nvGrpSpPr>
          <p:cNvPr id="20" name="Group 19">
            <a:extLst>
              <a:ext uri="{FF2B5EF4-FFF2-40B4-BE49-F238E27FC236}">
                <a16:creationId xmlns:a16="http://schemas.microsoft.com/office/drawing/2014/main" id="{18141C4E-A4ED-7E40-A047-D4A2CD4E18FD}"/>
              </a:ext>
            </a:extLst>
          </p:cNvPr>
          <p:cNvGrpSpPr/>
          <p:nvPr/>
        </p:nvGrpSpPr>
        <p:grpSpPr>
          <a:xfrm>
            <a:off x="685800" y="4758857"/>
            <a:ext cx="3390900" cy="869644"/>
            <a:chOff x="685800" y="4758857"/>
            <a:chExt cx="3390900" cy="869644"/>
          </a:xfrm>
        </p:grpSpPr>
        <p:sp>
          <p:nvSpPr>
            <p:cNvPr id="16" name="Rectangle 15">
              <a:extLst>
                <a:ext uri="{FF2B5EF4-FFF2-40B4-BE49-F238E27FC236}">
                  <a16:creationId xmlns:a16="http://schemas.microsoft.com/office/drawing/2014/main" id="{00AF1B16-1DDE-5C46-BB60-52358F0D9498}"/>
                </a:ext>
              </a:extLst>
            </p:cNvPr>
            <p:cNvSpPr/>
            <p:nvPr/>
          </p:nvSpPr>
          <p:spPr>
            <a:xfrm>
              <a:off x="685800" y="4758857"/>
              <a:ext cx="3390900" cy="393790"/>
            </a:xfrm>
            <a:prstGeom prst="rect">
              <a:avLst/>
            </a:prstGeom>
            <a:solidFill>
              <a:srgbClr val="5F2165"/>
            </a:solidFill>
            <a:ln>
              <a:solidFill>
                <a:srgbClr val="5F2165"/>
              </a:solid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r>
                <a:rPr lang="en-US" sz="2000" b="1" dirty="0"/>
                <a:t>View Individual Sources</a:t>
              </a:r>
            </a:p>
          </p:txBody>
        </p:sp>
        <p:sp>
          <p:nvSpPr>
            <p:cNvPr id="17" name="TextBox 16">
              <a:extLst>
                <a:ext uri="{FF2B5EF4-FFF2-40B4-BE49-F238E27FC236}">
                  <a16:creationId xmlns:a16="http://schemas.microsoft.com/office/drawing/2014/main" id="{9D1F9160-DBBA-534D-B97F-4CE33508940F}"/>
                </a:ext>
              </a:extLst>
            </p:cNvPr>
            <p:cNvSpPr txBox="1"/>
            <p:nvPr/>
          </p:nvSpPr>
          <p:spPr>
            <a:xfrm>
              <a:off x="685800" y="5259169"/>
              <a:ext cx="3390900" cy="369332"/>
            </a:xfrm>
            <a:prstGeom prst="rect">
              <a:avLst/>
            </a:prstGeom>
            <a:noFill/>
          </p:spPr>
          <p:txBody>
            <a:bodyPr wrap="square" lIns="182880" rtlCol="0">
              <a:spAutoFit/>
            </a:bodyPr>
            <a:lstStyle/>
            <a:p>
              <a:r>
                <a:rPr lang="en-US" dirty="0">
                  <a:solidFill>
                    <a:schemeClr val="bg2">
                      <a:lumMod val="50000"/>
                    </a:schemeClr>
                  </a:solidFill>
                </a:rPr>
                <a:t>Access items of interest</a:t>
              </a:r>
            </a:p>
          </p:txBody>
        </p:sp>
      </p:grpSp>
      <p:sp>
        <p:nvSpPr>
          <p:cNvPr id="8" name="Rectangle 7">
            <a:extLst>
              <a:ext uri="{FF2B5EF4-FFF2-40B4-BE49-F238E27FC236}">
                <a16:creationId xmlns:a16="http://schemas.microsoft.com/office/drawing/2014/main" id="{000289D0-E76C-8247-A460-9729AC94E125}"/>
              </a:ext>
            </a:extLst>
          </p:cNvPr>
          <p:cNvSpPr/>
          <p:nvPr/>
        </p:nvSpPr>
        <p:spPr>
          <a:xfrm>
            <a:off x="4634632" y="4144925"/>
            <a:ext cx="3039763" cy="279748"/>
          </a:xfrm>
          <a:prstGeom prst="rect">
            <a:avLst/>
          </a:prstGeom>
          <a:noFill/>
          <a:ln w="28575">
            <a:solidFill>
              <a:srgbClr val="E055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91944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327E8B3D-1534-554A-B9E7-C4CB5588DB17}"/>
              </a:ext>
            </a:extLst>
          </p:cNvPr>
          <p:cNvCxnSpPr>
            <a:cxnSpLocks/>
            <a:stCxn id="29" idx="2"/>
            <a:endCxn id="38" idx="6"/>
          </p:cNvCxnSpPr>
          <p:nvPr/>
        </p:nvCxnSpPr>
        <p:spPr>
          <a:xfrm>
            <a:off x="1066004" y="2771765"/>
            <a:ext cx="9590616" cy="0"/>
          </a:xfrm>
          <a:prstGeom prst="line">
            <a:avLst/>
          </a:prstGeom>
          <a:ln w="285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8C62B33E-77AD-134D-AE60-C96AC59F2667}"/>
              </a:ext>
            </a:extLst>
          </p:cNvPr>
          <p:cNvSpPr txBox="1"/>
          <p:nvPr/>
        </p:nvSpPr>
        <p:spPr>
          <a:xfrm>
            <a:off x="740040" y="3770680"/>
            <a:ext cx="2015059" cy="400110"/>
          </a:xfrm>
          <a:prstGeom prst="rect">
            <a:avLst/>
          </a:prstGeom>
          <a:noFill/>
        </p:spPr>
        <p:txBody>
          <a:bodyPr wrap="square" rtlCol="0">
            <a:spAutoFit/>
          </a:bodyPr>
          <a:lstStyle/>
          <a:p>
            <a:pPr algn="ctr"/>
            <a:r>
              <a:rPr lang="en-US" sz="2000" dirty="0">
                <a:solidFill>
                  <a:schemeClr val="bg2">
                    <a:lumMod val="50000"/>
                  </a:schemeClr>
                </a:solidFill>
                <a:latin typeface="Arial" panose="020B0604020202020204" pitchFamily="34" charset="0"/>
                <a:cs typeface="Arial" panose="020B0604020202020204" pitchFamily="34" charset="0"/>
              </a:rPr>
              <a:t>REFERENCE</a:t>
            </a:r>
          </a:p>
        </p:txBody>
      </p:sp>
      <p:sp>
        <p:nvSpPr>
          <p:cNvPr id="54" name="TextBox 53">
            <a:extLst>
              <a:ext uri="{FF2B5EF4-FFF2-40B4-BE49-F238E27FC236}">
                <a16:creationId xmlns:a16="http://schemas.microsoft.com/office/drawing/2014/main" id="{4D4D5EDF-F9D2-3945-A86F-7C5847E934C4}"/>
              </a:ext>
            </a:extLst>
          </p:cNvPr>
          <p:cNvSpPr txBox="1"/>
          <p:nvPr/>
        </p:nvSpPr>
        <p:spPr>
          <a:xfrm>
            <a:off x="3347506" y="3756393"/>
            <a:ext cx="2285116" cy="1015663"/>
          </a:xfrm>
          <a:prstGeom prst="rect">
            <a:avLst/>
          </a:prstGeom>
          <a:noFill/>
        </p:spPr>
        <p:txBody>
          <a:bodyPr wrap="square" rtlCol="0">
            <a:spAutoFit/>
          </a:bodyPr>
          <a:lstStyle/>
          <a:p>
            <a:pPr algn="ctr"/>
            <a:r>
              <a:rPr lang="en-US" sz="2000" dirty="0">
                <a:solidFill>
                  <a:schemeClr val="bg2">
                    <a:lumMod val="50000"/>
                  </a:schemeClr>
                </a:solidFill>
              </a:rPr>
              <a:t>NEWSPAPERS </a:t>
            </a:r>
            <a:br>
              <a:rPr lang="en-US" sz="2000" dirty="0">
                <a:solidFill>
                  <a:schemeClr val="bg2">
                    <a:lumMod val="50000"/>
                  </a:schemeClr>
                </a:solidFill>
              </a:rPr>
            </a:br>
            <a:r>
              <a:rPr lang="en-US" sz="2000" dirty="0">
                <a:solidFill>
                  <a:schemeClr val="bg2">
                    <a:lumMod val="50000"/>
                  </a:schemeClr>
                </a:solidFill>
              </a:rPr>
              <a:t>MAGAZINES JOURNALS</a:t>
            </a:r>
          </a:p>
        </p:txBody>
      </p:sp>
      <p:sp>
        <p:nvSpPr>
          <p:cNvPr id="55" name="TextBox 54">
            <a:extLst>
              <a:ext uri="{FF2B5EF4-FFF2-40B4-BE49-F238E27FC236}">
                <a16:creationId xmlns:a16="http://schemas.microsoft.com/office/drawing/2014/main" id="{B68DE50B-3796-494D-887B-1260A7D969A6}"/>
              </a:ext>
            </a:extLst>
          </p:cNvPr>
          <p:cNvSpPr txBox="1"/>
          <p:nvPr/>
        </p:nvSpPr>
        <p:spPr>
          <a:xfrm>
            <a:off x="6402824" y="3749859"/>
            <a:ext cx="1659467" cy="1015663"/>
          </a:xfrm>
          <a:prstGeom prst="rect">
            <a:avLst/>
          </a:prstGeom>
          <a:noFill/>
        </p:spPr>
        <p:txBody>
          <a:bodyPr wrap="square" rtlCol="0">
            <a:spAutoFit/>
          </a:bodyPr>
          <a:lstStyle/>
          <a:p>
            <a:pPr algn="ctr"/>
            <a:r>
              <a:rPr lang="en-US" sz="2000" dirty="0">
                <a:solidFill>
                  <a:schemeClr val="bg2">
                    <a:lumMod val="50000"/>
                  </a:schemeClr>
                </a:solidFill>
              </a:rPr>
              <a:t>VIDEOS AUDIO </a:t>
            </a:r>
            <a:br>
              <a:rPr lang="en-US" sz="2000" dirty="0">
                <a:solidFill>
                  <a:schemeClr val="bg2">
                    <a:lumMod val="50000"/>
                  </a:schemeClr>
                </a:solidFill>
              </a:rPr>
            </a:br>
            <a:r>
              <a:rPr lang="en-US" sz="2000" dirty="0">
                <a:solidFill>
                  <a:schemeClr val="bg2">
                    <a:lumMod val="50000"/>
                  </a:schemeClr>
                </a:solidFill>
              </a:rPr>
              <a:t>IMAGES</a:t>
            </a:r>
          </a:p>
        </p:txBody>
      </p:sp>
      <p:sp>
        <p:nvSpPr>
          <p:cNvPr id="56" name="TextBox 55">
            <a:extLst>
              <a:ext uri="{FF2B5EF4-FFF2-40B4-BE49-F238E27FC236}">
                <a16:creationId xmlns:a16="http://schemas.microsoft.com/office/drawing/2014/main" id="{0511D472-4B7E-134F-835A-899C333045BF}"/>
              </a:ext>
            </a:extLst>
          </p:cNvPr>
          <p:cNvSpPr txBox="1"/>
          <p:nvPr/>
        </p:nvSpPr>
        <p:spPr>
          <a:xfrm>
            <a:off x="8469570" y="3770680"/>
            <a:ext cx="3144914" cy="1015663"/>
          </a:xfrm>
          <a:prstGeom prst="rect">
            <a:avLst/>
          </a:prstGeom>
          <a:noFill/>
        </p:spPr>
        <p:txBody>
          <a:bodyPr wrap="square" rtlCol="0">
            <a:spAutoFit/>
          </a:bodyPr>
          <a:lstStyle/>
          <a:p>
            <a:pPr algn="ctr"/>
            <a:r>
              <a:rPr lang="en-US" sz="2000" dirty="0">
                <a:solidFill>
                  <a:schemeClr val="bg2">
                    <a:lumMod val="50000"/>
                  </a:schemeClr>
                </a:solidFill>
              </a:rPr>
              <a:t>CASE STUDIES, CONFERENCES, STATISTICS AND MORE</a:t>
            </a:r>
          </a:p>
        </p:txBody>
      </p:sp>
      <p:sp>
        <p:nvSpPr>
          <p:cNvPr id="29" name="Oval 28">
            <a:extLst>
              <a:ext uri="{FF2B5EF4-FFF2-40B4-BE49-F238E27FC236}">
                <a16:creationId xmlns:a16="http://schemas.microsoft.com/office/drawing/2014/main" id="{A6BF3269-C40B-A641-96B1-9718E7D13F3A}"/>
              </a:ext>
            </a:extLst>
          </p:cNvPr>
          <p:cNvSpPr/>
          <p:nvPr/>
        </p:nvSpPr>
        <p:spPr>
          <a:xfrm>
            <a:off x="1066004" y="2090198"/>
            <a:ext cx="1363133" cy="1363133"/>
          </a:xfrm>
          <a:prstGeom prst="ellipse">
            <a:avLst/>
          </a:prstGeom>
          <a:solidFill>
            <a:srgbClr val="5F21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Graphic 13" descr="Open book">
            <a:extLst>
              <a:ext uri="{FF2B5EF4-FFF2-40B4-BE49-F238E27FC236}">
                <a16:creationId xmlns:a16="http://schemas.microsoft.com/office/drawing/2014/main" id="{704753E5-13F6-6A43-BB86-7656AD9E666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90370" y="2314564"/>
            <a:ext cx="914400" cy="914400"/>
          </a:xfrm>
          <a:prstGeom prst="rect">
            <a:avLst/>
          </a:prstGeom>
        </p:spPr>
      </p:pic>
      <p:sp>
        <p:nvSpPr>
          <p:cNvPr id="38" name="Oval 37">
            <a:extLst>
              <a:ext uri="{FF2B5EF4-FFF2-40B4-BE49-F238E27FC236}">
                <a16:creationId xmlns:a16="http://schemas.microsoft.com/office/drawing/2014/main" id="{1C177780-9404-6540-B05A-688B0F9D7B98}"/>
              </a:ext>
            </a:extLst>
          </p:cNvPr>
          <p:cNvSpPr/>
          <p:nvPr/>
        </p:nvSpPr>
        <p:spPr>
          <a:xfrm>
            <a:off x="9293487" y="2090198"/>
            <a:ext cx="1363133" cy="1363133"/>
          </a:xfrm>
          <a:prstGeom prst="ellipse">
            <a:avLst/>
          </a:prstGeom>
          <a:solidFill>
            <a:srgbClr val="00AB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10405445-9821-6E4E-A11A-EEAEFF3E56B3}"/>
              </a:ext>
            </a:extLst>
          </p:cNvPr>
          <p:cNvGrpSpPr/>
          <p:nvPr/>
        </p:nvGrpSpPr>
        <p:grpSpPr>
          <a:xfrm>
            <a:off x="3808498" y="2090198"/>
            <a:ext cx="1363133" cy="1363133"/>
            <a:chOff x="3808498" y="2090198"/>
            <a:chExt cx="1363133" cy="1363133"/>
          </a:xfrm>
        </p:grpSpPr>
        <p:sp>
          <p:nvSpPr>
            <p:cNvPr id="32" name="Oval 31">
              <a:extLst>
                <a:ext uri="{FF2B5EF4-FFF2-40B4-BE49-F238E27FC236}">
                  <a16:creationId xmlns:a16="http://schemas.microsoft.com/office/drawing/2014/main" id="{34A9332B-2BE1-974C-8260-6E8D08895A0B}"/>
                </a:ext>
              </a:extLst>
            </p:cNvPr>
            <p:cNvSpPr/>
            <p:nvPr/>
          </p:nvSpPr>
          <p:spPr>
            <a:xfrm>
              <a:off x="3808498" y="2090198"/>
              <a:ext cx="1363133" cy="1363133"/>
            </a:xfrm>
            <a:prstGeom prst="ellipse">
              <a:avLst/>
            </a:prstGeom>
            <a:solidFill>
              <a:srgbClr val="009E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9ECD"/>
                </a:solidFill>
              </a:endParaRPr>
            </a:p>
          </p:txBody>
        </p:sp>
        <p:pic>
          <p:nvPicPr>
            <p:cNvPr id="16" name="Graphic 15" descr="Newspaper">
              <a:extLst>
                <a:ext uri="{FF2B5EF4-FFF2-40B4-BE49-F238E27FC236}">
                  <a16:creationId xmlns:a16="http://schemas.microsoft.com/office/drawing/2014/main" id="{BF1BA052-6A5F-BB48-8CE2-14E62DDA32A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032864" y="2314564"/>
              <a:ext cx="914400" cy="914400"/>
            </a:xfrm>
            <a:prstGeom prst="rect">
              <a:avLst/>
            </a:prstGeom>
          </p:spPr>
        </p:pic>
      </p:grpSp>
      <p:grpSp>
        <p:nvGrpSpPr>
          <p:cNvPr id="9" name="Group 8">
            <a:extLst>
              <a:ext uri="{FF2B5EF4-FFF2-40B4-BE49-F238E27FC236}">
                <a16:creationId xmlns:a16="http://schemas.microsoft.com/office/drawing/2014/main" id="{F18DFC21-F800-A441-8BF0-AB368D73DDD5}"/>
              </a:ext>
            </a:extLst>
          </p:cNvPr>
          <p:cNvGrpSpPr/>
          <p:nvPr/>
        </p:nvGrpSpPr>
        <p:grpSpPr>
          <a:xfrm>
            <a:off x="6550992" y="2090198"/>
            <a:ext cx="1363133" cy="1363133"/>
            <a:chOff x="6550992" y="2090198"/>
            <a:chExt cx="1363133" cy="1363133"/>
          </a:xfrm>
        </p:grpSpPr>
        <p:sp>
          <p:nvSpPr>
            <p:cNvPr id="35" name="Oval 34">
              <a:extLst>
                <a:ext uri="{FF2B5EF4-FFF2-40B4-BE49-F238E27FC236}">
                  <a16:creationId xmlns:a16="http://schemas.microsoft.com/office/drawing/2014/main" id="{0EB4ACD9-52EA-F546-8844-E9A7035B8934}"/>
                </a:ext>
              </a:extLst>
            </p:cNvPr>
            <p:cNvSpPr/>
            <p:nvPr/>
          </p:nvSpPr>
          <p:spPr>
            <a:xfrm>
              <a:off x="6550992" y="2090198"/>
              <a:ext cx="1363133" cy="1363133"/>
            </a:xfrm>
            <a:prstGeom prst="ellipse">
              <a:avLst/>
            </a:prstGeom>
            <a:solidFill>
              <a:srgbClr val="1832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Graphic 32" descr="Image">
              <a:extLst>
                <a:ext uri="{FF2B5EF4-FFF2-40B4-BE49-F238E27FC236}">
                  <a16:creationId xmlns:a16="http://schemas.microsoft.com/office/drawing/2014/main" id="{2583D1BD-E949-494C-B6C1-283AC6686E6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775358" y="2314564"/>
              <a:ext cx="914400" cy="914400"/>
            </a:xfrm>
            <a:prstGeom prst="rect">
              <a:avLst/>
            </a:prstGeom>
          </p:spPr>
        </p:pic>
      </p:grpSp>
      <p:sp>
        <p:nvSpPr>
          <p:cNvPr id="10" name="Title 9">
            <a:extLst>
              <a:ext uri="{FF2B5EF4-FFF2-40B4-BE49-F238E27FC236}">
                <a16:creationId xmlns:a16="http://schemas.microsoft.com/office/drawing/2014/main" id="{7BC07B31-D3C5-C844-AFE7-D64A45D3DCAB}"/>
              </a:ext>
            </a:extLst>
          </p:cNvPr>
          <p:cNvSpPr>
            <a:spLocks noGrp="1"/>
          </p:cNvSpPr>
          <p:nvPr>
            <p:ph type="title"/>
          </p:nvPr>
        </p:nvSpPr>
        <p:spPr/>
        <p:txBody>
          <a:bodyPr/>
          <a:lstStyle/>
          <a:p>
            <a:r>
              <a:rPr lang="en-US" dirty="0">
                <a:latin typeface="+mn-lt"/>
              </a:rPr>
              <a:t>EXPLORE CONTENT</a:t>
            </a:r>
          </a:p>
        </p:txBody>
      </p:sp>
      <p:pic>
        <p:nvPicPr>
          <p:cNvPr id="5" name="Graphic 4" descr="Document with solid fill">
            <a:extLst>
              <a:ext uri="{FF2B5EF4-FFF2-40B4-BE49-F238E27FC236}">
                <a16:creationId xmlns:a16="http://schemas.microsoft.com/office/drawing/2014/main" id="{198EE144-455A-4E34-BC39-4DE7B9630291}"/>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9517853" y="2314564"/>
            <a:ext cx="914400" cy="914400"/>
          </a:xfrm>
          <a:prstGeom prst="rect">
            <a:avLst/>
          </a:prstGeom>
        </p:spPr>
      </p:pic>
    </p:spTree>
    <p:extLst>
      <p:ext uri="{BB962C8B-B14F-4D97-AF65-F5344CB8AC3E}">
        <p14:creationId xmlns:p14="http://schemas.microsoft.com/office/powerpoint/2010/main" val="7203570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7879B92-5071-4130-8CFB-3ADC901FC0D1}"/>
              </a:ext>
            </a:extLst>
          </p:cNvPr>
          <p:cNvPicPr>
            <a:picLocks noChangeAspect="1"/>
          </p:cNvPicPr>
          <p:nvPr/>
        </p:nvPicPr>
        <p:blipFill>
          <a:blip r:embed="rId3"/>
          <a:srcRect/>
          <a:stretch/>
        </p:blipFill>
        <p:spPr>
          <a:xfrm>
            <a:off x="5671302" y="1435376"/>
            <a:ext cx="5837132" cy="3733245"/>
          </a:xfrm>
          <a:prstGeom prst="rect">
            <a:avLst/>
          </a:prstGeom>
          <a:ln w="28575">
            <a:solidFill>
              <a:schemeClr val="bg2"/>
            </a:solidFill>
          </a:ln>
        </p:spPr>
      </p:pic>
      <p:sp>
        <p:nvSpPr>
          <p:cNvPr id="22" name="TextBox 21">
            <a:extLst>
              <a:ext uri="{FF2B5EF4-FFF2-40B4-BE49-F238E27FC236}">
                <a16:creationId xmlns:a16="http://schemas.microsoft.com/office/drawing/2014/main" id="{3AE82D0B-4193-084F-8E56-A89F317CD6FC}"/>
              </a:ext>
            </a:extLst>
          </p:cNvPr>
          <p:cNvSpPr txBox="1"/>
          <p:nvPr/>
        </p:nvSpPr>
        <p:spPr>
          <a:xfrm>
            <a:off x="1578879" y="3097769"/>
            <a:ext cx="3944097" cy="1138773"/>
          </a:xfrm>
          <a:prstGeom prst="rect">
            <a:avLst/>
          </a:prstGeom>
          <a:noFill/>
        </p:spPr>
        <p:txBody>
          <a:bodyPr wrap="square" rtlCol="0">
            <a:spAutoFit/>
          </a:bodyPr>
          <a:lstStyle/>
          <a:p>
            <a:pPr>
              <a:spcAft>
                <a:spcPts val="1200"/>
              </a:spcAft>
            </a:pPr>
            <a:r>
              <a:rPr lang="en-US" sz="1600" spc="-50" dirty="0">
                <a:solidFill>
                  <a:schemeClr val="bg2">
                    <a:lumMod val="25000"/>
                  </a:schemeClr>
                </a:solidFill>
              </a:rPr>
              <a:t>Introduce new or complicated subjects</a:t>
            </a:r>
          </a:p>
          <a:p>
            <a:pPr>
              <a:spcAft>
                <a:spcPts val="1200"/>
              </a:spcAft>
            </a:pPr>
            <a:r>
              <a:rPr lang="en-US" sz="1600" dirty="0">
                <a:solidFill>
                  <a:schemeClr val="bg2">
                    <a:lumMod val="25000"/>
                  </a:schemeClr>
                </a:solidFill>
              </a:rPr>
              <a:t>Develop background knowledge</a:t>
            </a:r>
          </a:p>
          <a:p>
            <a:pPr>
              <a:spcAft>
                <a:spcPts val="1200"/>
              </a:spcAft>
            </a:pPr>
            <a:r>
              <a:rPr lang="en-US" sz="1600" dirty="0">
                <a:solidFill>
                  <a:schemeClr val="bg2">
                    <a:lumMod val="25000"/>
                  </a:schemeClr>
                </a:solidFill>
              </a:rPr>
              <a:t>Assist in research topic selection</a:t>
            </a:r>
          </a:p>
        </p:txBody>
      </p:sp>
      <p:grpSp>
        <p:nvGrpSpPr>
          <p:cNvPr id="10" name="Group 9">
            <a:extLst>
              <a:ext uri="{FF2B5EF4-FFF2-40B4-BE49-F238E27FC236}">
                <a16:creationId xmlns:a16="http://schemas.microsoft.com/office/drawing/2014/main" id="{F417D3AE-5E55-B34A-89A8-EFB51EBF0BEB}"/>
              </a:ext>
            </a:extLst>
          </p:cNvPr>
          <p:cNvGrpSpPr/>
          <p:nvPr/>
        </p:nvGrpSpPr>
        <p:grpSpPr>
          <a:xfrm>
            <a:off x="685801" y="2558070"/>
            <a:ext cx="832829" cy="832829"/>
            <a:chOff x="709083" y="2065867"/>
            <a:chExt cx="1363133" cy="1363133"/>
          </a:xfrm>
        </p:grpSpPr>
        <p:sp>
          <p:nvSpPr>
            <p:cNvPr id="11" name="Oval 10">
              <a:extLst>
                <a:ext uri="{FF2B5EF4-FFF2-40B4-BE49-F238E27FC236}">
                  <a16:creationId xmlns:a16="http://schemas.microsoft.com/office/drawing/2014/main" id="{02EAE10D-BDA9-FA44-BDBA-893896A7A79D}"/>
                </a:ext>
              </a:extLst>
            </p:cNvPr>
            <p:cNvSpPr/>
            <p:nvPr/>
          </p:nvSpPr>
          <p:spPr>
            <a:xfrm>
              <a:off x="709083" y="2065867"/>
              <a:ext cx="1363133" cy="1363133"/>
            </a:xfrm>
            <a:prstGeom prst="ellipse">
              <a:avLst/>
            </a:prstGeom>
            <a:solidFill>
              <a:srgbClr val="5F21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Graphic 15" descr="Open book">
              <a:extLst>
                <a:ext uri="{FF2B5EF4-FFF2-40B4-BE49-F238E27FC236}">
                  <a16:creationId xmlns:a16="http://schemas.microsoft.com/office/drawing/2014/main" id="{AE636E31-53D8-6A43-820A-A57718F4B33A}"/>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33449" y="2290233"/>
              <a:ext cx="914400" cy="914400"/>
            </a:xfrm>
            <a:prstGeom prst="rect">
              <a:avLst/>
            </a:prstGeom>
          </p:spPr>
        </p:pic>
      </p:grpSp>
      <p:sp>
        <p:nvSpPr>
          <p:cNvPr id="20" name="TextBox 19">
            <a:extLst>
              <a:ext uri="{FF2B5EF4-FFF2-40B4-BE49-F238E27FC236}">
                <a16:creationId xmlns:a16="http://schemas.microsoft.com/office/drawing/2014/main" id="{DFD7A030-A1A6-FF40-9AD0-80B1964F4D7B}"/>
              </a:ext>
            </a:extLst>
          </p:cNvPr>
          <p:cNvSpPr txBox="1"/>
          <p:nvPr/>
        </p:nvSpPr>
        <p:spPr>
          <a:xfrm>
            <a:off x="1603492" y="2492015"/>
            <a:ext cx="2473208" cy="492443"/>
          </a:xfrm>
          <a:prstGeom prst="rect">
            <a:avLst/>
          </a:prstGeom>
          <a:noFill/>
        </p:spPr>
        <p:txBody>
          <a:bodyPr wrap="square" rtlCol="0">
            <a:spAutoFit/>
          </a:bodyPr>
          <a:lstStyle/>
          <a:p>
            <a:r>
              <a:rPr lang="en-US" sz="2600" spc="-50" dirty="0">
                <a:solidFill>
                  <a:schemeClr val="bg2">
                    <a:lumMod val="50000"/>
                  </a:schemeClr>
                </a:solidFill>
              </a:rPr>
              <a:t>REFERENCE</a:t>
            </a:r>
          </a:p>
        </p:txBody>
      </p:sp>
      <p:cxnSp>
        <p:nvCxnSpPr>
          <p:cNvPr id="21" name="Straight Connector 20">
            <a:extLst>
              <a:ext uri="{FF2B5EF4-FFF2-40B4-BE49-F238E27FC236}">
                <a16:creationId xmlns:a16="http://schemas.microsoft.com/office/drawing/2014/main" id="{D1515122-2D67-3141-B069-6EC6BD24C9CD}"/>
              </a:ext>
            </a:extLst>
          </p:cNvPr>
          <p:cNvCxnSpPr>
            <a:cxnSpLocks/>
          </p:cNvCxnSpPr>
          <p:nvPr/>
        </p:nvCxnSpPr>
        <p:spPr>
          <a:xfrm>
            <a:off x="1669193" y="2993515"/>
            <a:ext cx="3377820" cy="0"/>
          </a:xfrm>
          <a:prstGeom prst="line">
            <a:avLst/>
          </a:prstGeom>
          <a:ln w="28575">
            <a:solidFill>
              <a:srgbClr val="5F2165"/>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08EDCDE7-35C1-334D-93B0-3F1B51DAA970}"/>
              </a:ext>
            </a:extLst>
          </p:cNvPr>
          <p:cNvSpPr/>
          <p:nvPr/>
        </p:nvSpPr>
        <p:spPr>
          <a:xfrm>
            <a:off x="5673537" y="1027150"/>
            <a:ext cx="5832661" cy="385763"/>
          </a:xfrm>
          <a:prstGeom prst="rect">
            <a:avLst/>
          </a:prstGeom>
          <a:solidFill>
            <a:srgbClr val="5F2165"/>
          </a:solidFill>
          <a:ln w="28575">
            <a:solidFill>
              <a:srgbClr val="5F21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a:solidFill>
                  <a:schemeClr val="bg1"/>
                </a:solidFill>
              </a:rPr>
              <a:t>May provide alternate levels or critical thinking questions</a:t>
            </a:r>
          </a:p>
        </p:txBody>
      </p:sp>
    </p:spTree>
    <p:extLst>
      <p:ext uri="{BB962C8B-B14F-4D97-AF65-F5344CB8AC3E}">
        <p14:creationId xmlns:p14="http://schemas.microsoft.com/office/powerpoint/2010/main" val="12765550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EC0FBB0D-0B76-7748-B848-FB20B3F688B0}"/>
              </a:ext>
            </a:extLst>
          </p:cNvPr>
          <p:cNvGrpSpPr/>
          <p:nvPr/>
        </p:nvGrpSpPr>
        <p:grpSpPr>
          <a:xfrm>
            <a:off x="675288" y="520751"/>
            <a:ext cx="830582" cy="830582"/>
            <a:chOff x="3808498" y="2090198"/>
            <a:chExt cx="1363133" cy="1363133"/>
          </a:xfrm>
        </p:grpSpPr>
        <p:sp>
          <p:nvSpPr>
            <p:cNvPr id="17" name="Oval 16">
              <a:extLst>
                <a:ext uri="{FF2B5EF4-FFF2-40B4-BE49-F238E27FC236}">
                  <a16:creationId xmlns:a16="http://schemas.microsoft.com/office/drawing/2014/main" id="{83429908-22C6-A54E-A0FD-B316EA36FE8F}"/>
                </a:ext>
              </a:extLst>
            </p:cNvPr>
            <p:cNvSpPr/>
            <p:nvPr/>
          </p:nvSpPr>
          <p:spPr>
            <a:xfrm>
              <a:off x="3808498" y="2090198"/>
              <a:ext cx="1363133" cy="1363133"/>
            </a:xfrm>
            <a:prstGeom prst="ellipse">
              <a:avLst/>
            </a:prstGeom>
            <a:solidFill>
              <a:srgbClr val="009E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9ECD"/>
                </a:solidFill>
              </a:endParaRPr>
            </a:p>
          </p:txBody>
        </p:sp>
        <p:pic>
          <p:nvPicPr>
            <p:cNvPr id="20" name="Graphic 19" descr="Newspaper">
              <a:extLst>
                <a:ext uri="{FF2B5EF4-FFF2-40B4-BE49-F238E27FC236}">
                  <a16:creationId xmlns:a16="http://schemas.microsoft.com/office/drawing/2014/main" id="{40882704-95AC-D049-8A37-4594BBBB71A2}"/>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032864" y="2314564"/>
              <a:ext cx="914400" cy="914400"/>
            </a:xfrm>
            <a:prstGeom prst="rect">
              <a:avLst/>
            </a:prstGeom>
          </p:spPr>
        </p:pic>
      </p:grpSp>
      <p:sp>
        <p:nvSpPr>
          <p:cNvPr id="9" name="TextBox 8">
            <a:extLst>
              <a:ext uri="{FF2B5EF4-FFF2-40B4-BE49-F238E27FC236}">
                <a16:creationId xmlns:a16="http://schemas.microsoft.com/office/drawing/2014/main" id="{77A26EE3-74AD-0649-B0AD-4EBC140CFF4F}"/>
              </a:ext>
            </a:extLst>
          </p:cNvPr>
          <p:cNvSpPr txBox="1"/>
          <p:nvPr/>
        </p:nvSpPr>
        <p:spPr>
          <a:xfrm>
            <a:off x="1586558" y="454695"/>
            <a:ext cx="8616808" cy="492443"/>
          </a:xfrm>
          <a:prstGeom prst="rect">
            <a:avLst/>
          </a:prstGeom>
          <a:noFill/>
        </p:spPr>
        <p:txBody>
          <a:bodyPr wrap="square" rtlCol="0">
            <a:spAutoFit/>
          </a:bodyPr>
          <a:lstStyle/>
          <a:p>
            <a:r>
              <a:rPr lang="en-US" sz="2600" spc="-50" dirty="0">
                <a:solidFill>
                  <a:schemeClr val="bg2">
                    <a:lumMod val="50000"/>
                  </a:schemeClr>
                </a:solidFill>
              </a:rPr>
              <a:t>NEWSPAPERS, MAGAZINES, AND JOURNALS</a:t>
            </a:r>
          </a:p>
        </p:txBody>
      </p:sp>
      <p:cxnSp>
        <p:nvCxnSpPr>
          <p:cNvPr id="11" name="Straight Connector 10">
            <a:extLst>
              <a:ext uri="{FF2B5EF4-FFF2-40B4-BE49-F238E27FC236}">
                <a16:creationId xmlns:a16="http://schemas.microsoft.com/office/drawing/2014/main" id="{4016DB48-48A2-D142-A194-079828FFE45F}"/>
              </a:ext>
            </a:extLst>
          </p:cNvPr>
          <p:cNvCxnSpPr>
            <a:cxnSpLocks/>
          </p:cNvCxnSpPr>
          <p:nvPr/>
        </p:nvCxnSpPr>
        <p:spPr>
          <a:xfrm>
            <a:off x="1652260" y="956195"/>
            <a:ext cx="9864678" cy="0"/>
          </a:xfrm>
          <a:prstGeom prst="line">
            <a:avLst/>
          </a:prstGeom>
          <a:ln w="28575">
            <a:solidFill>
              <a:srgbClr val="009ECD"/>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6A21C543-FCB4-064A-AD71-054DEE204B37}"/>
              </a:ext>
            </a:extLst>
          </p:cNvPr>
          <p:cNvSpPr txBox="1"/>
          <p:nvPr/>
        </p:nvSpPr>
        <p:spPr>
          <a:xfrm>
            <a:off x="1561946" y="1060449"/>
            <a:ext cx="9992053" cy="369332"/>
          </a:xfrm>
          <a:prstGeom prst="rect">
            <a:avLst/>
          </a:prstGeom>
          <a:noFill/>
        </p:spPr>
        <p:txBody>
          <a:bodyPr wrap="square" rtlCol="0">
            <a:spAutoFit/>
          </a:bodyPr>
          <a:lstStyle/>
          <a:p>
            <a:r>
              <a:rPr lang="en-US" dirty="0">
                <a:solidFill>
                  <a:schemeClr val="bg2">
                    <a:lumMod val="25000"/>
                  </a:schemeClr>
                </a:solidFill>
              </a:rPr>
              <a:t>Provide recent coverage, in-depth analysis, and academic perspectives</a:t>
            </a:r>
          </a:p>
        </p:txBody>
      </p:sp>
      <p:sp>
        <p:nvSpPr>
          <p:cNvPr id="18" name="Rectangle 17">
            <a:extLst>
              <a:ext uri="{FF2B5EF4-FFF2-40B4-BE49-F238E27FC236}">
                <a16:creationId xmlns:a16="http://schemas.microsoft.com/office/drawing/2014/main" id="{C94D4CF6-96A2-6C46-BB7D-7886AB92F143}"/>
              </a:ext>
            </a:extLst>
          </p:cNvPr>
          <p:cNvSpPr/>
          <p:nvPr/>
        </p:nvSpPr>
        <p:spPr>
          <a:xfrm>
            <a:off x="6600716" y="1568252"/>
            <a:ext cx="4443738" cy="385763"/>
          </a:xfrm>
          <a:prstGeom prst="rect">
            <a:avLst/>
          </a:prstGeom>
          <a:solidFill>
            <a:srgbClr val="009ECD"/>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bg1"/>
                </a:solidFill>
              </a:rPr>
              <a:t>NEW ARTICLES ADDED EACH DAY!</a:t>
            </a:r>
          </a:p>
        </p:txBody>
      </p:sp>
      <p:sp>
        <p:nvSpPr>
          <p:cNvPr id="19" name="TextBox 18">
            <a:extLst>
              <a:ext uri="{FF2B5EF4-FFF2-40B4-BE49-F238E27FC236}">
                <a16:creationId xmlns:a16="http://schemas.microsoft.com/office/drawing/2014/main" id="{AA00C334-AD23-BD43-AB7A-CBDCBECBC733}"/>
              </a:ext>
            </a:extLst>
          </p:cNvPr>
          <p:cNvSpPr txBox="1"/>
          <p:nvPr/>
        </p:nvSpPr>
        <p:spPr>
          <a:xfrm>
            <a:off x="6600716" y="2212324"/>
            <a:ext cx="4443738" cy="4247317"/>
          </a:xfrm>
          <a:prstGeom prst="rect">
            <a:avLst/>
          </a:prstGeom>
          <a:noFill/>
        </p:spPr>
        <p:txBody>
          <a:bodyPr wrap="square" rtlCol="0">
            <a:spAutoFit/>
          </a:bodyPr>
          <a:lstStyle/>
          <a:p>
            <a:pPr>
              <a:spcAft>
                <a:spcPts val="1200"/>
              </a:spcAft>
            </a:pPr>
            <a:r>
              <a:rPr lang="en-US" i="1" dirty="0">
                <a:solidFill>
                  <a:schemeClr val="bg2">
                    <a:lumMod val="25000"/>
                  </a:schemeClr>
                </a:solidFill>
              </a:rPr>
              <a:t>The New York Times</a:t>
            </a:r>
          </a:p>
          <a:p>
            <a:pPr>
              <a:spcAft>
                <a:spcPts val="1200"/>
              </a:spcAft>
            </a:pPr>
            <a:r>
              <a:rPr lang="en-US" i="1" dirty="0">
                <a:solidFill>
                  <a:schemeClr val="bg2">
                    <a:lumMod val="25000"/>
                  </a:schemeClr>
                </a:solidFill>
              </a:rPr>
              <a:t>The Washington Post</a:t>
            </a:r>
          </a:p>
          <a:p>
            <a:pPr>
              <a:spcAft>
                <a:spcPts val="1200"/>
              </a:spcAft>
            </a:pPr>
            <a:r>
              <a:rPr lang="en-US" i="1" dirty="0">
                <a:solidFill>
                  <a:schemeClr val="bg2">
                    <a:lumMod val="25000"/>
                  </a:schemeClr>
                </a:solidFill>
              </a:rPr>
              <a:t>Ecology, Environment &amp; Conservation</a:t>
            </a:r>
          </a:p>
          <a:p>
            <a:pPr>
              <a:spcAft>
                <a:spcPts val="1200"/>
              </a:spcAft>
            </a:pPr>
            <a:r>
              <a:rPr lang="en-US" i="1" dirty="0">
                <a:solidFill>
                  <a:schemeClr val="bg2">
                    <a:lumMod val="25000"/>
                  </a:schemeClr>
                </a:solidFill>
              </a:rPr>
              <a:t>American Journal of Sports Medicine</a:t>
            </a:r>
          </a:p>
          <a:p>
            <a:pPr>
              <a:spcAft>
                <a:spcPts val="1200"/>
              </a:spcAft>
            </a:pPr>
            <a:r>
              <a:rPr lang="en-US" i="1" dirty="0">
                <a:solidFill>
                  <a:schemeClr val="bg2">
                    <a:lumMod val="25000"/>
                  </a:schemeClr>
                </a:solidFill>
              </a:rPr>
              <a:t>Life Science Weekly</a:t>
            </a:r>
          </a:p>
          <a:p>
            <a:pPr>
              <a:spcAft>
                <a:spcPts val="1200"/>
              </a:spcAft>
            </a:pPr>
            <a:r>
              <a:rPr lang="en-US" i="1" dirty="0">
                <a:solidFill>
                  <a:schemeClr val="bg2">
                    <a:lumMod val="25000"/>
                  </a:schemeClr>
                </a:solidFill>
              </a:rPr>
              <a:t>Biodiversity Data Journal</a:t>
            </a:r>
          </a:p>
          <a:p>
            <a:pPr>
              <a:spcAft>
                <a:spcPts val="1200"/>
              </a:spcAft>
            </a:pPr>
            <a:r>
              <a:rPr lang="en-US" i="1" dirty="0">
                <a:solidFill>
                  <a:schemeClr val="bg2">
                    <a:lumMod val="25000"/>
                  </a:schemeClr>
                </a:solidFill>
              </a:rPr>
              <a:t>Soil Research</a:t>
            </a:r>
          </a:p>
          <a:p>
            <a:pPr>
              <a:spcAft>
                <a:spcPts val="1200"/>
              </a:spcAft>
            </a:pPr>
            <a:r>
              <a:rPr lang="en-US" i="1" dirty="0">
                <a:solidFill>
                  <a:schemeClr val="bg2">
                    <a:lumMod val="25000"/>
                  </a:schemeClr>
                </a:solidFill>
              </a:rPr>
              <a:t>BBC Wildlife Magazine</a:t>
            </a:r>
          </a:p>
          <a:p>
            <a:pPr>
              <a:spcAft>
                <a:spcPts val="1200"/>
              </a:spcAft>
            </a:pPr>
            <a:r>
              <a:rPr lang="en-US" i="1" dirty="0">
                <a:solidFill>
                  <a:schemeClr val="bg2">
                    <a:lumMod val="25000"/>
                  </a:schemeClr>
                </a:solidFill>
              </a:rPr>
              <a:t>Mother Earth News</a:t>
            </a:r>
          </a:p>
          <a:p>
            <a:endParaRPr lang="en-US" i="1" dirty="0">
              <a:solidFill>
                <a:schemeClr val="bg2">
                  <a:lumMod val="25000"/>
                </a:schemeClr>
              </a:solidFill>
              <a:latin typeface="+mj-lt"/>
            </a:endParaRPr>
          </a:p>
        </p:txBody>
      </p:sp>
      <p:pic>
        <p:nvPicPr>
          <p:cNvPr id="4" name="Picture 3">
            <a:extLst>
              <a:ext uri="{FF2B5EF4-FFF2-40B4-BE49-F238E27FC236}">
                <a16:creationId xmlns:a16="http://schemas.microsoft.com/office/drawing/2014/main" id="{BCAC58C6-5A22-4405-8C30-E79BB36D927D}"/>
              </a:ext>
            </a:extLst>
          </p:cNvPr>
          <p:cNvPicPr>
            <a:picLocks noChangeAspect="1"/>
          </p:cNvPicPr>
          <p:nvPr/>
        </p:nvPicPr>
        <p:blipFill>
          <a:blip r:embed="rId5"/>
          <a:srcRect/>
          <a:stretch/>
        </p:blipFill>
        <p:spPr>
          <a:xfrm>
            <a:off x="197512" y="1933620"/>
            <a:ext cx="6217920" cy="1038864"/>
          </a:xfrm>
          <a:prstGeom prst="rect">
            <a:avLst/>
          </a:prstGeom>
          <a:ln w="28575">
            <a:solidFill>
              <a:schemeClr val="bg2"/>
            </a:solidFill>
          </a:ln>
        </p:spPr>
      </p:pic>
      <p:pic>
        <p:nvPicPr>
          <p:cNvPr id="7" name="Picture 6">
            <a:extLst>
              <a:ext uri="{FF2B5EF4-FFF2-40B4-BE49-F238E27FC236}">
                <a16:creationId xmlns:a16="http://schemas.microsoft.com/office/drawing/2014/main" id="{FDD7777F-16A1-4834-BAB0-C5064C9FB570}"/>
              </a:ext>
            </a:extLst>
          </p:cNvPr>
          <p:cNvPicPr>
            <a:picLocks noChangeAspect="1"/>
          </p:cNvPicPr>
          <p:nvPr/>
        </p:nvPicPr>
        <p:blipFill>
          <a:blip r:embed="rId6"/>
          <a:srcRect/>
          <a:stretch/>
        </p:blipFill>
        <p:spPr>
          <a:xfrm>
            <a:off x="197513" y="3247301"/>
            <a:ext cx="6217920" cy="1167211"/>
          </a:xfrm>
          <a:prstGeom prst="rect">
            <a:avLst/>
          </a:prstGeom>
          <a:ln w="28575">
            <a:solidFill>
              <a:schemeClr val="bg2"/>
            </a:solidFill>
          </a:ln>
        </p:spPr>
      </p:pic>
      <p:pic>
        <p:nvPicPr>
          <p:cNvPr id="12" name="Picture 11">
            <a:extLst>
              <a:ext uri="{FF2B5EF4-FFF2-40B4-BE49-F238E27FC236}">
                <a16:creationId xmlns:a16="http://schemas.microsoft.com/office/drawing/2014/main" id="{91DD0261-61A3-4975-9E46-18BCD9406290}"/>
              </a:ext>
            </a:extLst>
          </p:cNvPr>
          <p:cNvPicPr>
            <a:picLocks noChangeAspect="1"/>
          </p:cNvPicPr>
          <p:nvPr/>
        </p:nvPicPr>
        <p:blipFill>
          <a:blip r:embed="rId7"/>
          <a:srcRect/>
          <a:stretch/>
        </p:blipFill>
        <p:spPr>
          <a:xfrm>
            <a:off x="182338" y="4633134"/>
            <a:ext cx="6217920" cy="1097279"/>
          </a:xfrm>
          <a:prstGeom prst="rect">
            <a:avLst/>
          </a:prstGeom>
          <a:ln w="28575">
            <a:solidFill>
              <a:schemeClr val="bg2"/>
            </a:solidFill>
          </a:ln>
        </p:spPr>
      </p:pic>
    </p:spTree>
    <p:extLst>
      <p:ext uri="{BB962C8B-B14F-4D97-AF65-F5344CB8AC3E}">
        <p14:creationId xmlns:p14="http://schemas.microsoft.com/office/powerpoint/2010/main" val="34219607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Oval 32">
            <a:extLst>
              <a:ext uri="{FF2B5EF4-FFF2-40B4-BE49-F238E27FC236}">
                <a16:creationId xmlns:a16="http://schemas.microsoft.com/office/drawing/2014/main" id="{598E2870-F61A-A740-ADC1-1A51B32C0766}"/>
              </a:ext>
            </a:extLst>
          </p:cNvPr>
          <p:cNvSpPr/>
          <p:nvPr/>
        </p:nvSpPr>
        <p:spPr>
          <a:xfrm>
            <a:off x="685801" y="921985"/>
            <a:ext cx="832829" cy="832829"/>
          </a:xfrm>
          <a:prstGeom prst="ellipse">
            <a:avLst/>
          </a:prstGeom>
          <a:solidFill>
            <a:srgbClr val="1832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2" name="Graphic 41" descr="Video camera">
            <a:extLst>
              <a:ext uri="{FF2B5EF4-FFF2-40B4-BE49-F238E27FC236}">
                <a16:creationId xmlns:a16="http://schemas.microsoft.com/office/drawing/2014/main" id="{2362A53D-2EA4-D943-BB70-754FFDD7B7E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71959" y="994314"/>
            <a:ext cx="660510" cy="660510"/>
          </a:xfrm>
          <a:prstGeom prst="rect">
            <a:avLst/>
          </a:prstGeom>
        </p:spPr>
      </p:pic>
      <p:grpSp>
        <p:nvGrpSpPr>
          <p:cNvPr id="24" name="Group 23">
            <a:extLst>
              <a:ext uri="{FF2B5EF4-FFF2-40B4-BE49-F238E27FC236}">
                <a16:creationId xmlns:a16="http://schemas.microsoft.com/office/drawing/2014/main" id="{5491A147-8298-794C-9AB8-BF7A763B70AC}"/>
              </a:ext>
            </a:extLst>
          </p:cNvPr>
          <p:cNvGrpSpPr/>
          <p:nvPr/>
        </p:nvGrpSpPr>
        <p:grpSpPr>
          <a:xfrm>
            <a:off x="685801" y="2773714"/>
            <a:ext cx="832829" cy="832829"/>
            <a:chOff x="6550992" y="2090198"/>
            <a:chExt cx="1363133" cy="1363133"/>
          </a:xfrm>
        </p:grpSpPr>
        <p:sp>
          <p:nvSpPr>
            <p:cNvPr id="25" name="Oval 24">
              <a:extLst>
                <a:ext uri="{FF2B5EF4-FFF2-40B4-BE49-F238E27FC236}">
                  <a16:creationId xmlns:a16="http://schemas.microsoft.com/office/drawing/2014/main" id="{AFC8D7B2-9FDD-654E-AD9F-F7DECE6F606C}"/>
                </a:ext>
              </a:extLst>
            </p:cNvPr>
            <p:cNvSpPr/>
            <p:nvPr/>
          </p:nvSpPr>
          <p:spPr>
            <a:xfrm>
              <a:off x="6550992" y="2090198"/>
              <a:ext cx="1363133" cy="1363133"/>
            </a:xfrm>
            <a:prstGeom prst="ellipse">
              <a:avLst/>
            </a:prstGeom>
            <a:solidFill>
              <a:srgbClr val="1832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Graphic 25" descr="Image">
              <a:extLst>
                <a:ext uri="{FF2B5EF4-FFF2-40B4-BE49-F238E27FC236}">
                  <a16:creationId xmlns:a16="http://schemas.microsoft.com/office/drawing/2014/main" id="{D1C07ABF-57D5-C140-9F9C-B8AC151542DC}"/>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6775358" y="2314564"/>
              <a:ext cx="914400" cy="914400"/>
            </a:xfrm>
            <a:prstGeom prst="rect">
              <a:avLst/>
            </a:prstGeom>
          </p:spPr>
        </p:pic>
      </p:grpSp>
      <p:sp>
        <p:nvSpPr>
          <p:cNvPr id="22" name="TextBox 21">
            <a:extLst>
              <a:ext uri="{FF2B5EF4-FFF2-40B4-BE49-F238E27FC236}">
                <a16:creationId xmlns:a16="http://schemas.microsoft.com/office/drawing/2014/main" id="{3AE82D0B-4193-084F-8E56-A89F317CD6FC}"/>
              </a:ext>
            </a:extLst>
          </p:cNvPr>
          <p:cNvSpPr txBox="1"/>
          <p:nvPr/>
        </p:nvSpPr>
        <p:spPr>
          <a:xfrm>
            <a:off x="1578879" y="3269987"/>
            <a:ext cx="4219755" cy="369332"/>
          </a:xfrm>
          <a:prstGeom prst="rect">
            <a:avLst/>
          </a:prstGeom>
          <a:noFill/>
        </p:spPr>
        <p:txBody>
          <a:bodyPr wrap="square" rtlCol="0">
            <a:spAutoFit/>
          </a:bodyPr>
          <a:lstStyle/>
          <a:p>
            <a:pPr>
              <a:spcAft>
                <a:spcPts val="600"/>
              </a:spcAft>
            </a:pPr>
            <a:r>
              <a:rPr lang="en-US" dirty="0">
                <a:solidFill>
                  <a:schemeClr val="bg2">
                    <a:lumMod val="25000"/>
                  </a:schemeClr>
                </a:solidFill>
              </a:rPr>
              <a:t>Inspire thinking and enhance projects</a:t>
            </a:r>
          </a:p>
        </p:txBody>
      </p:sp>
      <p:sp>
        <p:nvSpPr>
          <p:cNvPr id="20" name="TextBox 19">
            <a:extLst>
              <a:ext uri="{FF2B5EF4-FFF2-40B4-BE49-F238E27FC236}">
                <a16:creationId xmlns:a16="http://schemas.microsoft.com/office/drawing/2014/main" id="{DFD7A030-A1A6-FF40-9AD0-80B1964F4D7B}"/>
              </a:ext>
            </a:extLst>
          </p:cNvPr>
          <p:cNvSpPr txBox="1"/>
          <p:nvPr/>
        </p:nvSpPr>
        <p:spPr>
          <a:xfrm>
            <a:off x="1603492" y="2708837"/>
            <a:ext cx="2473208" cy="492443"/>
          </a:xfrm>
          <a:prstGeom prst="rect">
            <a:avLst/>
          </a:prstGeom>
          <a:noFill/>
        </p:spPr>
        <p:txBody>
          <a:bodyPr wrap="square" rtlCol="0">
            <a:spAutoFit/>
          </a:bodyPr>
          <a:lstStyle/>
          <a:p>
            <a:r>
              <a:rPr lang="en-US" sz="2600" spc="-50" dirty="0">
                <a:solidFill>
                  <a:schemeClr val="bg2">
                    <a:lumMod val="50000"/>
                  </a:schemeClr>
                </a:solidFill>
              </a:rPr>
              <a:t>IMAGES</a:t>
            </a:r>
          </a:p>
        </p:txBody>
      </p:sp>
      <p:cxnSp>
        <p:nvCxnSpPr>
          <p:cNvPr id="21" name="Straight Connector 20">
            <a:extLst>
              <a:ext uri="{FF2B5EF4-FFF2-40B4-BE49-F238E27FC236}">
                <a16:creationId xmlns:a16="http://schemas.microsoft.com/office/drawing/2014/main" id="{D1515122-2D67-3141-B069-6EC6BD24C9CD}"/>
              </a:ext>
            </a:extLst>
          </p:cNvPr>
          <p:cNvCxnSpPr>
            <a:cxnSpLocks/>
          </p:cNvCxnSpPr>
          <p:nvPr/>
        </p:nvCxnSpPr>
        <p:spPr>
          <a:xfrm>
            <a:off x="1669192" y="3199186"/>
            <a:ext cx="3858768"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C01D4C08-465E-A94D-A17A-E43074581746}"/>
              </a:ext>
            </a:extLst>
          </p:cNvPr>
          <p:cNvSpPr txBox="1"/>
          <p:nvPr/>
        </p:nvSpPr>
        <p:spPr>
          <a:xfrm>
            <a:off x="1578879" y="1418258"/>
            <a:ext cx="4219755" cy="369332"/>
          </a:xfrm>
          <a:prstGeom prst="rect">
            <a:avLst/>
          </a:prstGeom>
          <a:noFill/>
        </p:spPr>
        <p:txBody>
          <a:bodyPr wrap="square" rtlCol="0">
            <a:spAutoFit/>
          </a:bodyPr>
          <a:lstStyle/>
          <a:p>
            <a:pPr>
              <a:spcAft>
                <a:spcPts val="600"/>
              </a:spcAft>
            </a:pPr>
            <a:r>
              <a:rPr lang="en-US" dirty="0">
                <a:solidFill>
                  <a:schemeClr val="bg2">
                    <a:lumMod val="25000"/>
                  </a:schemeClr>
                </a:solidFill>
              </a:rPr>
              <a:t>Engage learners and spark discussion</a:t>
            </a:r>
          </a:p>
        </p:txBody>
      </p:sp>
      <p:sp>
        <p:nvSpPr>
          <p:cNvPr id="31" name="TextBox 30">
            <a:extLst>
              <a:ext uri="{FF2B5EF4-FFF2-40B4-BE49-F238E27FC236}">
                <a16:creationId xmlns:a16="http://schemas.microsoft.com/office/drawing/2014/main" id="{47465142-E363-E046-A5D0-092ED80AA68D}"/>
              </a:ext>
            </a:extLst>
          </p:cNvPr>
          <p:cNvSpPr txBox="1"/>
          <p:nvPr/>
        </p:nvSpPr>
        <p:spPr>
          <a:xfrm>
            <a:off x="1603492" y="857108"/>
            <a:ext cx="2473208" cy="492443"/>
          </a:xfrm>
          <a:prstGeom prst="rect">
            <a:avLst/>
          </a:prstGeom>
          <a:noFill/>
        </p:spPr>
        <p:txBody>
          <a:bodyPr wrap="square" rtlCol="0">
            <a:spAutoFit/>
          </a:bodyPr>
          <a:lstStyle/>
          <a:p>
            <a:r>
              <a:rPr lang="en-US" sz="2600" spc="-50" dirty="0">
                <a:solidFill>
                  <a:schemeClr val="bg2">
                    <a:lumMod val="50000"/>
                  </a:schemeClr>
                </a:solidFill>
              </a:rPr>
              <a:t>VIDEO</a:t>
            </a:r>
          </a:p>
        </p:txBody>
      </p:sp>
      <p:cxnSp>
        <p:nvCxnSpPr>
          <p:cNvPr id="32" name="Straight Connector 31">
            <a:extLst>
              <a:ext uri="{FF2B5EF4-FFF2-40B4-BE49-F238E27FC236}">
                <a16:creationId xmlns:a16="http://schemas.microsoft.com/office/drawing/2014/main" id="{CFE6ABE6-9523-A74B-BF25-7D3F1CEBC5CE}"/>
              </a:ext>
            </a:extLst>
          </p:cNvPr>
          <p:cNvCxnSpPr>
            <a:cxnSpLocks/>
          </p:cNvCxnSpPr>
          <p:nvPr/>
        </p:nvCxnSpPr>
        <p:spPr>
          <a:xfrm>
            <a:off x="1669193" y="1347457"/>
            <a:ext cx="3853782"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40" name="Oval 39">
            <a:extLst>
              <a:ext uri="{FF2B5EF4-FFF2-40B4-BE49-F238E27FC236}">
                <a16:creationId xmlns:a16="http://schemas.microsoft.com/office/drawing/2014/main" id="{D17D43C6-980B-4D4B-B695-D8D61CA06A1F}"/>
              </a:ext>
            </a:extLst>
          </p:cNvPr>
          <p:cNvSpPr/>
          <p:nvPr/>
        </p:nvSpPr>
        <p:spPr>
          <a:xfrm>
            <a:off x="685800" y="4625443"/>
            <a:ext cx="832829" cy="832829"/>
          </a:xfrm>
          <a:prstGeom prst="ellipse">
            <a:avLst/>
          </a:prstGeom>
          <a:solidFill>
            <a:srgbClr val="1832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1622C68-ED28-C542-A0AC-9EFE0DC89477}"/>
              </a:ext>
            </a:extLst>
          </p:cNvPr>
          <p:cNvSpPr txBox="1"/>
          <p:nvPr/>
        </p:nvSpPr>
        <p:spPr>
          <a:xfrm>
            <a:off x="1578878" y="5121716"/>
            <a:ext cx="3944097" cy="369332"/>
          </a:xfrm>
          <a:prstGeom prst="rect">
            <a:avLst/>
          </a:prstGeom>
          <a:noFill/>
        </p:spPr>
        <p:txBody>
          <a:bodyPr wrap="square" rtlCol="0">
            <a:spAutoFit/>
          </a:bodyPr>
          <a:lstStyle/>
          <a:p>
            <a:pPr>
              <a:spcAft>
                <a:spcPts val="600"/>
              </a:spcAft>
            </a:pPr>
            <a:r>
              <a:rPr lang="en-US" dirty="0">
                <a:solidFill>
                  <a:schemeClr val="bg2">
                    <a:lumMod val="25000"/>
                  </a:schemeClr>
                </a:solidFill>
              </a:rPr>
              <a:t>Vary teaching and learning format</a:t>
            </a:r>
          </a:p>
        </p:txBody>
      </p:sp>
      <p:sp>
        <p:nvSpPr>
          <p:cNvPr id="38" name="TextBox 37">
            <a:extLst>
              <a:ext uri="{FF2B5EF4-FFF2-40B4-BE49-F238E27FC236}">
                <a16:creationId xmlns:a16="http://schemas.microsoft.com/office/drawing/2014/main" id="{BD66544D-76FD-2744-811A-FE42B05ED082}"/>
              </a:ext>
            </a:extLst>
          </p:cNvPr>
          <p:cNvSpPr txBox="1"/>
          <p:nvPr/>
        </p:nvSpPr>
        <p:spPr>
          <a:xfrm>
            <a:off x="1603491" y="4560566"/>
            <a:ext cx="2473208" cy="492443"/>
          </a:xfrm>
          <a:prstGeom prst="rect">
            <a:avLst/>
          </a:prstGeom>
          <a:noFill/>
        </p:spPr>
        <p:txBody>
          <a:bodyPr wrap="square" rtlCol="0">
            <a:spAutoFit/>
          </a:bodyPr>
          <a:lstStyle/>
          <a:p>
            <a:r>
              <a:rPr lang="en-US" sz="2600" spc="-50" dirty="0">
                <a:solidFill>
                  <a:schemeClr val="bg2">
                    <a:lumMod val="50000"/>
                  </a:schemeClr>
                </a:solidFill>
              </a:rPr>
              <a:t>AUDIO</a:t>
            </a:r>
          </a:p>
        </p:txBody>
      </p:sp>
      <p:cxnSp>
        <p:nvCxnSpPr>
          <p:cNvPr id="39" name="Straight Connector 38">
            <a:extLst>
              <a:ext uri="{FF2B5EF4-FFF2-40B4-BE49-F238E27FC236}">
                <a16:creationId xmlns:a16="http://schemas.microsoft.com/office/drawing/2014/main" id="{0982ED77-ABAB-2E48-8224-81607E0DA2F8}"/>
              </a:ext>
            </a:extLst>
          </p:cNvPr>
          <p:cNvCxnSpPr>
            <a:cxnSpLocks/>
          </p:cNvCxnSpPr>
          <p:nvPr/>
        </p:nvCxnSpPr>
        <p:spPr>
          <a:xfrm>
            <a:off x="1669191" y="5050915"/>
            <a:ext cx="3858768"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pic>
        <p:nvPicPr>
          <p:cNvPr id="44" name="Graphic 43" descr="Volume">
            <a:extLst>
              <a:ext uri="{FF2B5EF4-FFF2-40B4-BE49-F238E27FC236}">
                <a16:creationId xmlns:a16="http://schemas.microsoft.com/office/drawing/2014/main" id="{C3857E65-B04E-2345-AB62-3D750BBEEB56}"/>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857156" y="4763258"/>
            <a:ext cx="575313" cy="575313"/>
          </a:xfrm>
          <a:prstGeom prst="rect">
            <a:avLst/>
          </a:prstGeom>
        </p:spPr>
      </p:pic>
      <p:pic>
        <p:nvPicPr>
          <p:cNvPr id="67" name="Picture 66">
            <a:extLst>
              <a:ext uri="{FF2B5EF4-FFF2-40B4-BE49-F238E27FC236}">
                <a16:creationId xmlns:a16="http://schemas.microsoft.com/office/drawing/2014/main" id="{E70B2E15-D635-6B41-AE91-506EE2B9C753}"/>
              </a:ext>
            </a:extLst>
          </p:cNvPr>
          <p:cNvPicPr>
            <a:picLocks noChangeAspect="1"/>
          </p:cNvPicPr>
          <p:nvPr/>
        </p:nvPicPr>
        <p:blipFill>
          <a:blip r:embed="rId9"/>
          <a:srcRect/>
          <a:stretch/>
        </p:blipFill>
        <p:spPr>
          <a:xfrm>
            <a:off x="6096000" y="733660"/>
            <a:ext cx="5388925" cy="1369196"/>
          </a:xfrm>
          <a:prstGeom prst="rect">
            <a:avLst/>
          </a:prstGeom>
          <a:ln w="28575">
            <a:solidFill>
              <a:schemeClr val="bg2"/>
            </a:solidFill>
          </a:ln>
        </p:spPr>
      </p:pic>
      <p:pic>
        <p:nvPicPr>
          <p:cNvPr id="3" name="Picture 2">
            <a:extLst>
              <a:ext uri="{FF2B5EF4-FFF2-40B4-BE49-F238E27FC236}">
                <a16:creationId xmlns:a16="http://schemas.microsoft.com/office/drawing/2014/main" id="{47690F1D-B3EE-3D1F-B0DB-29CE13E983E2}"/>
              </a:ext>
            </a:extLst>
          </p:cNvPr>
          <p:cNvPicPr>
            <a:picLocks noChangeAspect="1"/>
          </p:cNvPicPr>
          <p:nvPr/>
        </p:nvPicPr>
        <p:blipFill>
          <a:blip r:embed="rId10"/>
          <a:stretch>
            <a:fillRect/>
          </a:stretch>
        </p:blipFill>
        <p:spPr>
          <a:xfrm>
            <a:off x="6096000" y="2392902"/>
            <a:ext cx="5005864" cy="2072195"/>
          </a:xfrm>
          <a:prstGeom prst="rect">
            <a:avLst/>
          </a:prstGeom>
          <a:ln w="28575">
            <a:solidFill>
              <a:schemeClr val="bg2"/>
            </a:solidFill>
          </a:ln>
        </p:spPr>
      </p:pic>
      <p:pic>
        <p:nvPicPr>
          <p:cNvPr id="5" name="Picture 4">
            <a:extLst>
              <a:ext uri="{FF2B5EF4-FFF2-40B4-BE49-F238E27FC236}">
                <a16:creationId xmlns:a16="http://schemas.microsoft.com/office/drawing/2014/main" id="{B973157A-134D-2E76-1AAE-8CD920B07413}"/>
              </a:ext>
            </a:extLst>
          </p:cNvPr>
          <p:cNvPicPr>
            <a:picLocks noChangeAspect="1"/>
          </p:cNvPicPr>
          <p:nvPr/>
        </p:nvPicPr>
        <p:blipFill>
          <a:blip r:embed="rId11"/>
          <a:stretch>
            <a:fillRect/>
          </a:stretch>
        </p:blipFill>
        <p:spPr>
          <a:xfrm>
            <a:off x="6096000" y="4690952"/>
            <a:ext cx="4104762" cy="1295238"/>
          </a:xfrm>
          <a:prstGeom prst="rect">
            <a:avLst/>
          </a:prstGeom>
          <a:ln w="28575">
            <a:solidFill>
              <a:schemeClr val="bg2"/>
            </a:solidFill>
          </a:ln>
        </p:spPr>
      </p:pic>
    </p:spTree>
    <p:extLst>
      <p:ext uri="{BB962C8B-B14F-4D97-AF65-F5344CB8AC3E}">
        <p14:creationId xmlns:p14="http://schemas.microsoft.com/office/powerpoint/2010/main" val="33736041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val 11">
            <a:extLst>
              <a:ext uri="{FF2B5EF4-FFF2-40B4-BE49-F238E27FC236}">
                <a16:creationId xmlns:a16="http://schemas.microsoft.com/office/drawing/2014/main" id="{F4D3BCF4-5AC2-854C-956A-2D19B733D0F5}"/>
              </a:ext>
            </a:extLst>
          </p:cNvPr>
          <p:cNvSpPr/>
          <p:nvPr/>
        </p:nvSpPr>
        <p:spPr>
          <a:xfrm>
            <a:off x="685801" y="547956"/>
            <a:ext cx="830582" cy="830582"/>
          </a:xfrm>
          <a:prstGeom prst="ellipse">
            <a:avLst/>
          </a:prstGeom>
          <a:solidFill>
            <a:srgbClr val="00AB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77A26EE3-74AD-0649-B0AD-4EBC140CFF4F}"/>
              </a:ext>
            </a:extLst>
          </p:cNvPr>
          <p:cNvSpPr txBox="1"/>
          <p:nvPr/>
        </p:nvSpPr>
        <p:spPr>
          <a:xfrm>
            <a:off x="1586559" y="454695"/>
            <a:ext cx="2473208" cy="492443"/>
          </a:xfrm>
          <a:prstGeom prst="rect">
            <a:avLst/>
          </a:prstGeom>
          <a:noFill/>
        </p:spPr>
        <p:txBody>
          <a:bodyPr wrap="square" rtlCol="0">
            <a:spAutoFit/>
          </a:bodyPr>
          <a:lstStyle/>
          <a:p>
            <a:r>
              <a:rPr lang="en-US" sz="2600" spc="-50" dirty="0">
                <a:solidFill>
                  <a:schemeClr val="bg2">
                    <a:lumMod val="50000"/>
                  </a:schemeClr>
                </a:solidFill>
              </a:rPr>
              <a:t>AND MORE!</a:t>
            </a:r>
          </a:p>
        </p:txBody>
      </p:sp>
      <p:cxnSp>
        <p:nvCxnSpPr>
          <p:cNvPr id="11" name="Straight Connector 10">
            <a:extLst>
              <a:ext uri="{FF2B5EF4-FFF2-40B4-BE49-F238E27FC236}">
                <a16:creationId xmlns:a16="http://schemas.microsoft.com/office/drawing/2014/main" id="{4016DB48-48A2-D142-A194-079828FFE45F}"/>
              </a:ext>
            </a:extLst>
          </p:cNvPr>
          <p:cNvCxnSpPr>
            <a:cxnSpLocks/>
          </p:cNvCxnSpPr>
          <p:nvPr/>
        </p:nvCxnSpPr>
        <p:spPr>
          <a:xfrm>
            <a:off x="1652260" y="956195"/>
            <a:ext cx="3698673" cy="0"/>
          </a:xfrm>
          <a:prstGeom prst="line">
            <a:avLst/>
          </a:prstGeom>
          <a:ln w="28575">
            <a:solidFill>
              <a:srgbClr val="00AB8E"/>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6A21C543-FCB4-064A-AD71-054DEE204B37}"/>
              </a:ext>
            </a:extLst>
          </p:cNvPr>
          <p:cNvSpPr txBox="1"/>
          <p:nvPr/>
        </p:nvSpPr>
        <p:spPr>
          <a:xfrm>
            <a:off x="1561946" y="1060449"/>
            <a:ext cx="9992053" cy="369332"/>
          </a:xfrm>
          <a:prstGeom prst="rect">
            <a:avLst/>
          </a:prstGeom>
          <a:noFill/>
        </p:spPr>
        <p:txBody>
          <a:bodyPr wrap="square" rtlCol="0">
            <a:spAutoFit/>
          </a:bodyPr>
          <a:lstStyle/>
          <a:p>
            <a:r>
              <a:rPr lang="en-US" dirty="0">
                <a:solidFill>
                  <a:schemeClr val="bg2">
                    <a:lumMod val="25000"/>
                  </a:schemeClr>
                </a:solidFill>
              </a:rPr>
              <a:t>Encourage critical thinking and research</a:t>
            </a:r>
          </a:p>
        </p:txBody>
      </p:sp>
      <p:sp>
        <p:nvSpPr>
          <p:cNvPr id="18" name="Rectangle 17">
            <a:extLst>
              <a:ext uri="{FF2B5EF4-FFF2-40B4-BE49-F238E27FC236}">
                <a16:creationId xmlns:a16="http://schemas.microsoft.com/office/drawing/2014/main" id="{08F8FF63-FBDC-274F-A147-4B199C9576AE}"/>
              </a:ext>
            </a:extLst>
          </p:cNvPr>
          <p:cNvSpPr/>
          <p:nvPr/>
        </p:nvSpPr>
        <p:spPr>
          <a:xfrm>
            <a:off x="685800" y="1721648"/>
            <a:ext cx="4993331" cy="385763"/>
          </a:xfrm>
          <a:prstGeom prst="rect">
            <a:avLst/>
          </a:prstGeom>
          <a:solidFill>
            <a:srgbClr val="00AB8E"/>
          </a:solidFill>
          <a:ln w="28575">
            <a:solidFill>
              <a:srgbClr val="00AB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bg1"/>
                </a:solidFill>
              </a:rPr>
              <a:t>CASE STUDIES</a:t>
            </a:r>
          </a:p>
        </p:txBody>
      </p:sp>
      <p:sp>
        <p:nvSpPr>
          <p:cNvPr id="19" name="Rectangle 18">
            <a:extLst>
              <a:ext uri="{FF2B5EF4-FFF2-40B4-BE49-F238E27FC236}">
                <a16:creationId xmlns:a16="http://schemas.microsoft.com/office/drawing/2014/main" id="{BE7255EB-278B-304A-AE27-66717E7CEE85}"/>
              </a:ext>
            </a:extLst>
          </p:cNvPr>
          <p:cNvSpPr/>
          <p:nvPr/>
        </p:nvSpPr>
        <p:spPr>
          <a:xfrm>
            <a:off x="6329368" y="489747"/>
            <a:ext cx="4993332" cy="385763"/>
          </a:xfrm>
          <a:prstGeom prst="rect">
            <a:avLst/>
          </a:prstGeom>
          <a:solidFill>
            <a:srgbClr val="00AB8E"/>
          </a:solidFill>
          <a:ln w="28575">
            <a:solidFill>
              <a:srgbClr val="00AB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bg1"/>
                </a:solidFill>
              </a:rPr>
              <a:t>EXPERIMENTS </a:t>
            </a:r>
          </a:p>
        </p:txBody>
      </p:sp>
      <p:pic>
        <p:nvPicPr>
          <p:cNvPr id="16" name="Graphic 15" descr="DNA with solid fill">
            <a:extLst>
              <a:ext uri="{FF2B5EF4-FFF2-40B4-BE49-F238E27FC236}">
                <a16:creationId xmlns:a16="http://schemas.microsoft.com/office/drawing/2014/main" id="{3485FFB4-1B3F-4A4C-A9FD-034D3C3ED9D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54181" y="609284"/>
            <a:ext cx="693821" cy="693821"/>
          </a:xfrm>
          <a:prstGeom prst="rect">
            <a:avLst/>
          </a:prstGeom>
        </p:spPr>
      </p:pic>
      <p:pic>
        <p:nvPicPr>
          <p:cNvPr id="4" name="Picture 3">
            <a:extLst>
              <a:ext uri="{FF2B5EF4-FFF2-40B4-BE49-F238E27FC236}">
                <a16:creationId xmlns:a16="http://schemas.microsoft.com/office/drawing/2014/main" id="{B71B7646-3656-452C-8A81-F8A2ADE3DFA0}"/>
              </a:ext>
            </a:extLst>
          </p:cNvPr>
          <p:cNvPicPr>
            <a:picLocks noChangeAspect="1"/>
          </p:cNvPicPr>
          <p:nvPr/>
        </p:nvPicPr>
        <p:blipFill>
          <a:blip r:embed="rId5"/>
          <a:srcRect/>
          <a:stretch/>
        </p:blipFill>
        <p:spPr>
          <a:xfrm>
            <a:off x="6329368" y="920367"/>
            <a:ext cx="4993332" cy="4993332"/>
          </a:xfrm>
          <a:prstGeom prst="rect">
            <a:avLst/>
          </a:prstGeom>
          <a:ln w="28575">
            <a:solidFill>
              <a:schemeClr val="bg2"/>
            </a:solidFill>
          </a:ln>
        </p:spPr>
      </p:pic>
      <p:pic>
        <p:nvPicPr>
          <p:cNvPr id="6" name="Picture 5">
            <a:extLst>
              <a:ext uri="{FF2B5EF4-FFF2-40B4-BE49-F238E27FC236}">
                <a16:creationId xmlns:a16="http://schemas.microsoft.com/office/drawing/2014/main" id="{0BBB69C6-0628-496B-B316-7376D29B5FFC}"/>
              </a:ext>
            </a:extLst>
          </p:cNvPr>
          <p:cNvPicPr>
            <a:picLocks noChangeAspect="1"/>
          </p:cNvPicPr>
          <p:nvPr/>
        </p:nvPicPr>
        <p:blipFill>
          <a:blip r:embed="rId6"/>
          <a:srcRect/>
          <a:stretch/>
        </p:blipFill>
        <p:spPr>
          <a:xfrm>
            <a:off x="685800" y="2152267"/>
            <a:ext cx="4981536" cy="3509279"/>
          </a:xfrm>
          <a:prstGeom prst="rect">
            <a:avLst/>
          </a:prstGeom>
          <a:ln w="28575">
            <a:solidFill>
              <a:schemeClr val="bg2"/>
            </a:solidFill>
          </a:ln>
        </p:spPr>
      </p:pic>
    </p:spTree>
    <p:extLst>
      <p:ext uri="{BB962C8B-B14F-4D97-AF65-F5344CB8AC3E}">
        <p14:creationId xmlns:p14="http://schemas.microsoft.com/office/powerpoint/2010/main" val="26762801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 name="Picture 57">
            <a:extLst>
              <a:ext uri="{FF2B5EF4-FFF2-40B4-BE49-F238E27FC236}">
                <a16:creationId xmlns:a16="http://schemas.microsoft.com/office/drawing/2014/main" id="{E73D9D1A-0B52-6147-AB5C-05CF4064B92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193411" y="1372777"/>
            <a:ext cx="5032944" cy="2803593"/>
          </a:xfrm>
          <a:prstGeom prst="rect">
            <a:avLst/>
          </a:prstGeom>
          <a:ln w="28575">
            <a:solidFill>
              <a:schemeClr val="bg2"/>
            </a:solidFill>
          </a:ln>
        </p:spPr>
      </p:pic>
      <p:sp>
        <p:nvSpPr>
          <p:cNvPr id="7" name="Title 6">
            <a:extLst>
              <a:ext uri="{FF2B5EF4-FFF2-40B4-BE49-F238E27FC236}">
                <a16:creationId xmlns:a16="http://schemas.microsoft.com/office/drawing/2014/main" id="{99F29EDB-AC2A-EC4C-844D-2F473B76384F}"/>
              </a:ext>
            </a:extLst>
          </p:cNvPr>
          <p:cNvSpPr>
            <a:spLocks noGrp="1"/>
          </p:cNvSpPr>
          <p:nvPr>
            <p:ph type="title"/>
          </p:nvPr>
        </p:nvSpPr>
        <p:spPr/>
        <p:txBody>
          <a:bodyPr/>
          <a:lstStyle/>
          <a:p>
            <a:r>
              <a:rPr lang="en-US" dirty="0">
                <a:latin typeface="+mn-lt"/>
              </a:rPr>
              <a:t>SUPPORT DEVELOPING AND ADVANCED READERS</a:t>
            </a:r>
          </a:p>
        </p:txBody>
      </p:sp>
      <p:pic>
        <p:nvPicPr>
          <p:cNvPr id="59" name="Picture 58">
            <a:extLst>
              <a:ext uri="{FF2B5EF4-FFF2-40B4-BE49-F238E27FC236}">
                <a16:creationId xmlns:a16="http://schemas.microsoft.com/office/drawing/2014/main" id="{E65F74E8-443C-014E-AD84-678E5759539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886277" y="3007372"/>
            <a:ext cx="1461862" cy="585697"/>
          </a:xfrm>
          <a:prstGeom prst="rect">
            <a:avLst/>
          </a:prstGeom>
          <a:ln w="28575">
            <a:solidFill>
              <a:srgbClr val="009ECD"/>
            </a:solidFill>
          </a:ln>
        </p:spPr>
      </p:pic>
      <p:pic>
        <p:nvPicPr>
          <p:cNvPr id="61" name="Picture 60">
            <a:extLst>
              <a:ext uri="{FF2B5EF4-FFF2-40B4-BE49-F238E27FC236}">
                <a16:creationId xmlns:a16="http://schemas.microsoft.com/office/drawing/2014/main" id="{71D7723B-FE93-B640-AB3E-1B32C9B66BCE}"/>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608559" y="3790679"/>
            <a:ext cx="4888992" cy="2137675"/>
          </a:xfrm>
          <a:prstGeom prst="rect">
            <a:avLst/>
          </a:prstGeom>
          <a:ln w="28575">
            <a:solidFill>
              <a:schemeClr val="bg2"/>
            </a:solidFill>
          </a:ln>
        </p:spPr>
      </p:pic>
      <p:pic>
        <p:nvPicPr>
          <p:cNvPr id="11" name="Picture 10">
            <a:extLst>
              <a:ext uri="{FF2B5EF4-FFF2-40B4-BE49-F238E27FC236}">
                <a16:creationId xmlns:a16="http://schemas.microsoft.com/office/drawing/2014/main" id="{DECF115E-EBEF-8241-8407-9060E2B3637D}"/>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9784918" y="5157825"/>
            <a:ext cx="1326183" cy="308565"/>
          </a:xfrm>
          <a:prstGeom prst="rect">
            <a:avLst/>
          </a:prstGeom>
          <a:ln w="28575">
            <a:solidFill>
              <a:srgbClr val="009ECD"/>
            </a:solidFill>
          </a:ln>
        </p:spPr>
      </p:pic>
      <p:grpSp>
        <p:nvGrpSpPr>
          <p:cNvPr id="86" name="Group 85">
            <a:extLst>
              <a:ext uri="{FF2B5EF4-FFF2-40B4-BE49-F238E27FC236}">
                <a16:creationId xmlns:a16="http://schemas.microsoft.com/office/drawing/2014/main" id="{8110EAE7-8329-F44B-BBB9-43E64416B919}"/>
              </a:ext>
            </a:extLst>
          </p:cNvPr>
          <p:cNvGrpSpPr/>
          <p:nvPr/>
        </p:nvGrpSpPr>
        <p:grpSpPr>
          <a:xfrm>
            <a:off x="697375" y="1275946"/>
            <a:ext cx="4318624" cy="4697117"/>
            <a:chOff x="697375" y="1275946"/>
            <a:chExt cx="4318624" cy="4697117"/>
          </a:xfrm>
        </p:grpSpPr>
        <p:grpSp>
          <p:nvGrpSpPr>
            <p:cNvPr id="87" name="Group 86">
              <a:extLst>
                <a:ext uri="{FF2B5EF4-FFF2-40B4-BE49-F238E27FC236}">
                  <a16:creationId xmlns:a16="http://schemas.microsoft.com/office/drawing/2014/main" id="{75E5FDC1-4BC2-F647-98FF-A8AAE6C233B4}"/>
                </a:ext>
              </a:extLst>
            </p:cNvPr>
            <p:cNvGrpSpPr/>
            <p:nvPr/>
          </p:nvGrpSpPr>
          <p:grpSpPr>
            <a:xfrm>
              <a:off x="697375" y="1364608"/>
              <a:ext cx="517455" cy="517455"/>
              <a:chOff x="4521200" y="825500"/>
              <a:chExt cx="660400" cy="660400"/>
            </a:xfrm>
          </p:grpSpPr>
          <p:sp>
            <p:nvSpPr>
              <p:cNvPr id="116" name="Rectangle 115">
                <a:extLst>
                  <a:ext uri="{FF2B5EF4-FFF2-40B4-BE49-F238E27FC236}">
                    <a16:creationId xmlns:a16="http://schemas.microsoft.com/office/drawing/2014/main" id="{3815AADD-A145-EB47-B04D-945AB0662940}"/>
                  </a:ext>
                </a:extLst>
              </p:cNvPr>
              <p:cNvSpPr/>
              <p:nvPr/>
            </p:nvSpPr>
            <p:spPr>
              <a:xfrm>
                <a:off x="4521200" y="825500"/>
                <a:ext cx="660400" cy="660400"/>
              </a:xfrm>
              <a:prstGeom prst="rect">
                <a:avLst/>
              </a:prstGeom>
              <a:solidFill>
                <a:srgbClr val="659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Oval 116">
                <a:extLst>
                  <a:ext uri="{FF2B5EF4-FFF2-40B4-BE49-F238E27FC236}">
                    <a16:creationId xmlns:a16="http://schemas.microsoft.com/office/drawing/2014/main" id="{58FCB258-71BC-9C44-A457-284184390A60}"/>
                  </a:ext>
                </a:extLst>
              </p:cNvPr>
              <p:cNvSpPr/>
              <p:nvPr/>
            </p:nvSpPr>
            <p:spPr>
              <a:xfrm>
                <a:off x="4781550" y="1085850"/>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8" name="TextBox 87">
              <a:extLst>
                <a:ext uri="{FF2B5EF4-FFF2-40B4-BE49-F238E27FC236}">
                  <a16:creationId xmlns:a16="http://schemas.microsoft.com/office/drawing/2014/main" id="{62FB6712-F217-7748-A217-F2357C4FB0DA}"/>
                </a:ext>
              </a:extLst>
            </p:cNvPr>
            <p:cNvSpPr txBox="1"/>
            <p:nvPr/>
          </p:nvSpPr>
          <p:spPr>
            <a:xfrm>
              <a:off x="1444500" y="1275946"/>
              <a:ext cx="2967584" cy="646331"/>
            </a:xfrm>
            <a:prstGeom prst="rect">
              <a:avLst/>
            </a:prstGeom>
            <a:noFill/>
          </p:spPr>
          <p:txBody>
            <a:bodyPr wrap="square" rtlCol="0">
              <a:spAutoFit/>
            </a:bodyPr>
            <a:lstStyle/>
            <a:p>
              <a:r>
                <a:rPr lang="en-US" b="1" dirty="0">
                  <a:solidFill>
                    <a:srgbClr val="659933"/>
                  </a:solidFill>
                </a:rPr>
                <a:t>LOWER ELEMENTARY</a:t>
              </a:r>
            </a:p>
            <a:p>
              <a:r>
                <a:rPr lang="en-US" dirty="0">
                  <a:solidFill>
                    <a:schemeClr val="bg2">
                      <a:lumMod val="50000"/>
                    </a:schemeClr>
                  </a:solidFill>
                </a:rPr>
                <a:t>Up to 500L</a:t>
              </a:r>
            </a:p>
          </p:txBody>
        </p:sp>
        <p:grpSp>
          <p:nvGrpSpPr>
            <p:cNvPr id="89" name="Group 88">
              <a:extLst>
                <a:ext uri="{FF2B5EF4-FFF2-40B4-BE49-F238E27FC236}">
                  <a16:creationId xmlns:a16="http://schemas.microsoft.com/office/drawing/2014/main" id="{57B26C95-FFB9-BC49-88A0-4CEFE6403221}"/>
                </a:ext>
              </a:extLst>
            </p:cNvPr>
            <p:cNvGrpSpPr/>
            <p:nvPr/>
          </p:nvGrpSpPr>
          <p:grpSpPr>
            <a:xfrm>
              <a:off x="697375" y="2375994"/>
              <a:ext cx="517455" cy="517455"/>
              <a:chOff x="4521200" y="1896237"/>
              <a:chExt cx="660400" cy="660400"/>
            </a:xfrm>
          </p:grpSpPr>
          <p:sp>
            <p:nvSpPr>
              <p:cNvPr id="112" name="Rectangle 111">
                <a:extLst>
                  <a:ext uri="{FF2B5EF4-FFF2-40B4-BE49-F238E27FC236}">
                    <a16:creationId xmlns:a16="http://schemas.microsoft.com/office/drawing/2014/main" id="{55F7C03C-233C-8342-8CA9-ECD842974DF4}"/>
                  </a:ext>
                </a:extLst>
              </p:cNvPr>
              <p:cNvSpPr/>
              <p:nvPr/>
            </p:nvSpPr>
            <p:spPr>
              <a:xfrm>
                <a:off x="4521200" y="1896237"/>
                <a:ext cx="660400" cy="660400"/>
              </a:xfrm>
              <a:prstGeom prst="rect">
                <a:avLst/>
              </a:prstGeom>
              <a:solidFill>
                <a:srgbClr val="0597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3" name="Group 112">
                <a:extLst>
                  <a:ext uri="{FF2B5EF4-FFF2-40B4-BE49-F238E27FC236}">
                    <a16:creationId xmlns:a16="http://schemas.microsoft.com/office/drawing/2014/main" id="{B68A1547-1650-5740-AB34-CE5C7A62AEE0}"/>
                  </a:ext>
                </a:extLst>
              </p:cNvPr>
              <p:cNvGrpSpPr/>
              <p:nvPr/>
            </p:nvGrpSpPr>
            <p:grpSpPr>
              <a:xfrm>
                <a:off x="4781550" y="2009481"/>
                <a:ext cx="139700" cy="433913"/>
                <a:chOff x="4778733" y="1969158"/>
                <a:chExt cx="139700" cy="433913"/>
              </a:xfrm>
            </p:grpSpPr>
            <p:sp>
              <p:nvSpPr>
                <p:cNvPr id="114" name="Oval 113">
                  <a:extLst>
                    <a:ext uri="{FF2B5EF4-FFF2-40B4-BE49-F238E27FC236}">
                      <a16:creationId xmlns:a16="http://schemas.microsoft.com/office/drawing/2014/main" id="{FD7AE1A4-6BBF-D14A-87BB-1EC2F4CF6B9B}"/>
                    </a:ext>
                  </a:extLst>
                </p:cNvPr>
                <p:cNvSpPr/>
                <p:nvPr/>
              </p:nvSpPr>
              <p:spPr>
                <a:xfrm>
                  <a:off x="4778733" y="1969158"/>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Oval 114">
                  <a:extLst>
                    <a:ext uri="{FF2B5EF4-FFF2-40B4-BE49-F238E27FC236}">
                      <a16:creationId xmlns:a16="http://schemas.microsoft.com/office/drawing/2014/main" id="{FAF4BA66-FF8D-6443-80A7-4995D9F621F6}"/>
                    </a:ext>
                  </a:extLst>
                </p:cNvPr>
                <p:cNvSpPr/>
                <p:nvPr/>
              </p:nvSpPr>
              <p:spPr>
                <a:xfrm>
                  <a:off x="4778733" y="2263371"/>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90" name="TextBox 89">
              <a:extLst>
                <a:ext uri="{FF2B5EF4-FFF2-40B4-BE49-F238E27FC236}">
                  <a16:creationId xmlns:a16="http://schemas.microsoft.com/office/drawing/2014/main" id="{E8FEE139-04B7-A540-B9AC-58131452A24B}"/>
                </a:ext>
              </a:extLst>
            </p:cNvPr>
            <p:cNvSpPr txBox="1"/>
            <p:nvPr/>
          </p:nvSpPr>
          <p:spPr>
            <a:xfrm>
              <a:off x="1412416" y="2278483"/>
              <a:ext cx="2967584" cy="646331"/>
            </a:xfrm>
            <a:prstGeom prst="rect">
              <a:avLst/>
            </a:prstGeom>
            <a:noFill/>
          </p:spPr>
          <p:txBody>
            <a:bodyPr wrap="square" rtlCol="0">
              <a:spAutoFit/>
            </a:bodyPr>
            <a:lstStyle/>
            <a:p>
              <a:r>
                <a:rPr lang="en-US" b="1" dirty="0">
                  <a:solidFill>
                    <a:srgbClr val="0597EB"/>
                  </a:solidFill>
                </a:rPr>
                <a:t>UPPER ELEMENTARY</a:t>
              </a:r>
            </a:p>
            <a:p>
              <a:r>
                <a:rPr lang="en-US" dirty="0">
                  <a:solidFill>
                    <a:schemeClr val="bg2">
                      <a:lumMod val="50000"/>
                    </a:schemeClr>
                  </a:solidFill>
                </a:rPr>
                <a:t>501L – 850L</a:t>
              </a:r>
            </a:p>
          </p:txBody>
        </p:sp>
        <p:grpSp>
          <p:nvGrpSpPr>
            <p:cNvPr id="91" name="Group 90">
              <a:extLst>
                <a:ext uri="{FF2B5EF4-FFF2-40B4-BE49-F238E27FC236}">
                  <a16:creationId xmlns:a16="http://schemas.microsoft.com/office/drawing/2014/main" id="{D8513F47-9E17-9844-AB2D-2BE0B99E3657}"/>
                </a:ext>
              </a:extLst>
            </p:cNvPr>
            <p:cNvGrpSpPr/>
            <p:nvPr/>
          </p:nvGrpSpPr>
          <p:grpSpPr>
            <a:xfrm>
              <a:off x="697375" y="3401528"/>
              <a:ext cx="517455" cy="517455"/>
              <a:chOff x="4521200" y="2966974"/>
              <a:chExt cx="660400" cy="660400"/>
            </a:xfrm>
          </p:grpSpPr>
          <p:sp>
            <p:nvSpPr>
              <p:cNvPr id="108" name="Rectangle 107">
                <a:extLst>
                  <a:ext uri="{FF2B5EF4-FFF2-40B4-BE49-F238E27FC236}">
                    <a16:creationId xmlns:a16="http://schemas.microsoft.com/office/drawing/2014/main" id="{7DFB3FD2-4F87-AE48-B578-60B08207DF09}"/>
                  </a:ext>
                </a:extLst>
              </p:cNvPr>
              <p:cNvSpPr/>
              <p:nvPr/>
            </p:nvSpPr>
            <p:spPr>
              <a:xfrm>
                <a:off x="4521200" y="2966974"/>
                <a:ext cx="660400" cy="660400"/>
              </a:xfrm>
              <a:prstGeom prst="rect">
                <a:avLst/>
              </a:prstGeom>
              <a:solidFill>
                <a:srgbClr val="0361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Oval 108">
                <a:extLst>
                  <a:ext uri="{FF2B5EF4-FFF2-40B4-BE49-F238E27FC236}">
                    <a16:creationId xmlns:a16="http://schemas.microsoft.com/office/drawing/2014/main" id="{E482E7F6-E92C-7644-B113-BC2D954E2F80}"/>
                  </a:ext>
                </a:extLst>
              </p:cNvPr>
              <p:cNvSpPr/>
              <p:nvPr/>
            </p:nvSpPr>
            <p:spPr>
              <a:xfrm>
                <a:off x="4781550" y="3065578"/>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Oval 109">
                <a:extLst>
                  <a:ext uri="{FF2B5EF4-FFF2-40B4-BE49-F238E27FC236}">
                    <a16:creationId xmlns:a16="http://schemas.microsoft.com/office/drawing/2014/main" id="{2F8293D4-AF5B-104B-A27B-E578596618ED}"/>
                  </a:ext>
                </a:extLst>
              </p:cNvPr>
              <p:cNvSpPr/>
              <p:nvPr/>
            </p:nvSpPr>
            <p:spPr>
              <a:xfrm>
                <a:off x="4606757" y="3380415"/>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Oval 110">
                <a:extLst>
                  <a:ext uri="{FF2B5EF4-FFF2-40B4-BE49-F238E27FC236}">
                    <a16:creationId xmlns:a16="http://schemas.microsoft.com/office/drawing/2014/main" id="{7535FBC0-19AF-F147-BACD-3A2F27AC5E4C}"/>
                  </a:ext>
                </a:extLst>
              </p:cNvPr>
              <p:cNvSpPr/>
              <p:nvPr/>
            </p:nvSpPr>
            <p:spPr>
              <a:xfrm>
                <a:off x="4948321" y="3380415"/>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2" name="TextBox 91">
              <a:extLst>
                <a:ext uri="{FF2B5EF4-FFF2-40B4-BE49-F238E27FC236}">
                  <a16:creationId xmlns:a16="http://schemas.microsoft.com/office/drawing/2014/main" id="{2E9A8D6E-C497-214A-AE47-E682B3FF228E}"/>
                </a:ext>
              </a:extLst>
            </p:cNvPr>
            <p:cNvSpPr txBox="1"/>
            <p:nvPr/>
          </p:nvSpPr>
          <p:spPr>
            <a:xfrm>
              <a:off x="1444500" y="3301340"/>
              <a:ext cx="2967584" cy="646331"/>
            </a:xfrm>
            <a:prstGeom prst="rect">
              <a:avLst/>
            </a:prstGeom>
            <a:noFill/>
          </p:spPr>
          <p:txBody>
            <a:bodyPr wrap="square" rtlCol="0">
              <a:spAutoFit/>
            </a:bodyPr>
            <a:lstStyle/>
            <a:p>
              <a:r>
                <a:rPr lang="en-US" b="1" dirty="0">
                  <a:solidFill>
                    <a:srgbClr val="036198"/>
                  </a:solidFill>
                </a:rPr>
                <a:t>MIDDLE SCHOOL</a:t>
              </a:r>
            </a:p>
            <a:p>
              <a:r>
                <a:rPr lang="en-US" dirty="0">
                  <a:solidFill>
                    <a:schemeClr val="bg2">
                      <a:lumMod val="50000"/>
                    </a:schemeClr>
                  </a:solidFill>
                </a:rPr>
                <a:t>851L – 1100L</a:t>
              </a:r>
            </a:p>
          </p:txBody>
        </p:sp>
        <p:grpSp>
          <p:nvGrpSpPr>
            <p:cNvPr id="93" name="Group 92">
              <a:extLst>
                <a:ext uri="{FF2B5EF4-FFF2-40B4-BE49-F238E27FC236}">
                  <a16:creationId xmlns:a16="http://schemas.microsoft.com/office/drawing/2014/main" id="{E39FA5B1-E6E8-A04A-AD3F-F0CB31440E5C}"/>
                </a:ext>
              </a:extLst>
            </p:cNvPr>
            <p:cNvGrpSpPr/>
            <p:nvPr/>
          </p:nvGrpSpPr>
          <p:grpSpPr>
            <a:xfrm>
              <a:off x="697375" y="4404676"/>
              <a:ext cx="517455" cy="517455"/>
              <a:chOff x="4521200" y="4037711"/>
              <a:chExt cx="660400" cy="660400"/>
            </a:xfrm>
          </p:grpSpPr>
          <p:sp>
            <p:nvSpPr>
              <p:cNvPr id="103" name="Rectangle 102">
                <a:extLst>
                  <a:ext uri="{FF2B5EF4-FFF2-40B4-BE49-F238E27FC236}">
                    <a16:creationId xmlns:a16="http://schemas.microsoft.com/office/drawing/2014/main" id="{B6DB5371-A6FB-734C-A78C-F7EBB5A9655B}"/>
                  </a:ext>
                </a:extLst>
              </p:cNvPr>
              <p:cNvSpPr/>
              <p:nvPr/>
            </p:nvSpPr>
            <p:spPr>
              <a:xfrm>
                <a:off x="4521200" y="4037711"/>
                <a:ext cx="660400" cy="660400"/>
              </a:xfrm>
              <a:prstGeom prst="rect">
                <a:avLst/>
              </a:prstGeom>
              <a:solidFill>
                <a:srgbClr val="5F21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Oval 103">
                <a:extLst>
                  <a:ext uri="{FF2B5EF4-FFF2-40B4-BE49-F238E27FC236}">
                    <a16:creationId xmlns:a16="http://schemas.microsoft.com/office/drawing/2014/main" id="{56615257-102A-D142-9736-D150B2014975}"/>
                  </a:ext>
                </a:extLst>
              </p:cNvPr>
              <p:cNvSpPr/>
              <p:nvPr/>
            </p:nvSpPr>
            <p:spPr>
              <a:xfrm rot="18883706">
                <a:off x="4576419" y="4287233"/>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Oval 104">
                <a:extLst>
                  <a:ext uri="{FF2B5EF4-FFF2-40B4-BE49-F238E27FC236}">
                    <a16:creationId xmlns:a16="http://schemas.microsoft.com/office/drawing/2014/main" id="{227769F9-8CBE-4648-90EB-14878E27F6A5}"/>
                  </a:ext>
                </a:extLst>
              </p:cNvPr>
              <p:cNvSpPr/>
              <p:nvPr/>
            </p:nvSpPr>
            <p:spPr>
              <a:xfrm rot="18883706">
                <a:off x="4780340" y="4109244"/>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Oval 105">
                <a:extLst>
                  <a:ext uri="{FF2B5EF4-FFF2-40B4-BE49-F238E27FC236}">
                    <a16:creationId xmlns:a16="http://schemas.microsoft.com/office/drawing/2014/main" id="{22510D90-C1C6-C34F-83C3-A51C556C7FEF}"/>
                  </a:ext>
                </a:extLst>
              </p:cNvPr>
              <p:cNvSpPr/>
              <p:nvPr/>
            </p:nvSpPr>
            <p:spPr>
              <a:xfrm rot="18883706">
                <a:off x="4788064" y="4460166"/>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Oval 106">
                <a:extLst>
                  <a:ext uri="{FF2B5EF4-FFF2-40B4-BE49-F238E27FC236}">
                    <a16:creationId xmlns:a16="http://schemas.microsoft.com/office/drawing/2014/main" id="{F209B56F-BB75-354A-B08B-F310897089DB}"/>
                  </a:ext>
                </a:extLst>
              </p:cNvPr>
              <p:cNvSpPr/>
              <p:nvPr/>
            </p:nvSpPr>
            <p:spPr>
              <a:xfrm rot="18883706">
                <a:off x="4994064" y="4286252"/>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4" name="TextBox 93">
              <a:extLst>
                <a:ext uri="{FF2B5EF4-FFF2-40B4-BE49-F238E27FC236}">
                  <a16:creationId xmlns:a16="http://schemas.microsoft.com/office/drawing/2014/main" id="{013DAE17-0CCC-1342-A239-5A106A1A9AD0}"/>
                </a:ext>
              </a:extLst>
            </p:cNvPr>
            <p:cNvSpPr txBox="1"/>
            <p:nvPr/>
          </p:nvSpPr>
          <p:spPr>
            <a:xfrm>
              <a:off x="1412416" y="4303877"/>
              <a:ext cx="2967584" cy="646331"/>
            </a:xfrm>
            <a:prstGeom prst="rect">
              <a:avLst/>
            </a:prstGeom>
            <a:noFill/>
          </p:spPr>
          <p:txBody>
            <a:bodyPr wrap="square" rtlCol="0">
              <a:spAutoFit/>
            </a:bodyPr>
            <a:lstStyle/>
            <a:p>
              <a:r>
                <a:rPr lang="en-US" b="1" dirty="0">
                  <a:solidFill>
                    <a:srgbClr val="5F2165"/>
                  </a:solidFill>
                </a:rPr>
                <a:t>HIGH SCHOOL</a:t>
              </a:r>
            </a:p>
            <a:p>
              <a:r>
                <a:rPr lang="en-US" dirty="0">
                  <a:solidFill>
                    <a:schemeClr val="bg2">
                      <a:lumMod val="50000"/>
                    </a:schemeClr>
                  </a:solidFill>
                </a:rPr>
                <a:t>1101L – 1300L</a:t>
              </a:r>
            </a:p>
          </p:txBody>
        </p:sp>
        <p:grpSp>
          <p:nvGrpSpPr>
            <p:cNvPr id="95" name="Group 94">
              <a:extLst>
                <a:ext uri="{FF2B5EF4-FFF2-40B4-BE49-F238E27FC236}">
                  <a16:creationId xmlns:a16="http://schemas.microsoft.com/office/drawing/2014/main" id="{FDAFC152-6AE1-2943-883B-B766E49A6DC6}"/>
                </a:ext>
              </a:extLst>
            </p:cNvPr>
            <p:cNvGrpSpPr/>
            <p:nvPr/>
          </p:nvGrpSpPr>
          <p:grpSpPr>
            <a:xfrm>
              <a:off x="697375" y="5416060"/>
              <a:ext cx="517455" cy="517455"/>
              <a:chOff x="4521200" y="5108448"/>
              <a:chExt cx="660400" cy="660400"/>
            </a:xfrm>
          </p:grpSpPr>
          <p:sp>
            <p:nvSpPr>
              <p:cNvPr id="97" name="Rectangle 96">
                <a:extLst>
                  <a:ext uri="{FF2B5EF4-FFF2-40B4-BE49-F238E27FC236}">
                    <a16:creationId xmlns:a16="http://schemas.microsoft.com/office/drawing/2014/main" id="{4A6319CD-2A07-F747-973E-30DA112C9513}"/>
                  </a:ext>
                </a:extLst>
              </p:cNvPr>
              <p:cNvSpPr/>
              <p:nvPr/>
            </p:nvSpPr>
            <p:spPr>
              <a:xfrm>
                <a:off x="4521200" y="5108448"/>
                <a:ext cx="660400" cy="660400"/>
              </a:xfrm>
              <a:prstGeom prst="rect">
                <a:avLst/>
              </a:prstGeom>
              <a:solidFill>
                <a:srgbClr val="E05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Oval 97">
                <a:extLst>
                  <a:ext uri="{FF2B5EF4-FFF2-40B4-BE49-F238E27FC236}">
                    <a16:creationId xmlns:a16="http://schemas.microsoft.com/office/drawing/2014/main" id="{B5099C19-BBD3-2A41-9AC4-5594BDA04CAF}"/>
                  </a:ext>
                </a:extLst>
              </p:cNvPr>
              <p:cNvSpPr/>
              <p:nvPr/>
            </p:nvSpPr>
            <p:spPr>
              <a:xfrm>
                <a:off x="4614492" y="5197966"/>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Oval 98">
                <a:extLst>
                  <a:ext uri="{FF2B5EF4-FFF2-40B4-BE49-F238E27FC236}">
                    <a16:creationId xmlns:a16="http://schemas.microsoft.com/office/drawing/2014/main" id="{2E085713-A54D-9B47-8268-C416ECFF4636}"/>
                  </a:ext>
                </a:extLst>
              </p:cNvPr>
              <p:cNvSpPr/>
              <p:nvPr/>
            </p:nvSpPr>
            <p:spPr>
              <a:xfrm>
                <a:off x="4957488" y="5193621"/>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Oval 99">
                <a:extLst>
                  <a:ext uri="{FF2B5EF4-FFF2-40B4-BE49-F238E27FC236}">
                    <a16:creationId xmlns:a16="http://schemas.microsoft.com/office/drawing/2014/main" id="{4B8A35A5-736C-614C-8B94-6F5820B24A08}"/>
                  </a:ext>
                </a:extLst>
              </p:cNvPr>
              <p:cNvSpPr/>
              <p:nvPr/>
            </p:nvSpPr>
            <p:spPr>
              <a:xfrm>
                <a:off x="4615924" y="5542834"/>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Oval 100">
                <a:extLst>
                  <a:ext uri="{FF2B5EF4-FFF2-40B4-BE49-F238E27FC236}">
                    <a16:creationId xmlns:a16="http://schemas.microsoft.com/office/drawing/2014/main" id="{CA8D2803-EEAD-9E49-AE63-B49769D7CA83}"/>
                  </a:ext>
                </a:extLst>
              </p:cNvPr>
              <p:cNvSpPr/>
              <p:nvPr/>
            </p:nvSpPr>
            <p:spPr>
              <a:xfrm>
                <a:off x="4957488" y="5542834"/>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Oval 101">
                <a:extLst>
                  <a:ext uri="{FF2B5EF4-FFF2-40B4-BE49-F238E27FC236}">
                    <a16:creationId xmlns:a16="http://schemas.microsoft.com/office/drawing/2014/main" id="{E984BD38-4B16-AE4A-A385-58A05F513F67}"/>
                  </a:ext>
                </a:extLst>
              </p:cNvPr>
              <p:cNvSpPr/>
              <p:nvPr/>
            </p:nvSpPr>
            <p:spPr>
              <a:xfrm>
                <a:off x="4781550" y="5368798"/>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6" name="TextBox 95">
              <a:extLst>
                <a:ext uri="{FF2B5EF4-FFF2-40B4-BE49-F238E27FC236}">
                  <a16:creationId xmlns:a16="http://schemas.microsoft.com/office/drawing/2014/main" id="{6EBC86FD-0261-194C-8C7E-DDB1B15051CB}"/>
                </a:ext>
              </a:extLst>
            </p:cNvPr>
            <p:cNvSpPr txBox="1"/>
            <p:nvPr/>
          </p:nvSpPr>
          <p:spPr>
            <a:xfrm>
              <a:off x="1444499" y="5326732"/>
              <a:ext cx="3571500" cy="646331"/>
            </a:xfrm>
            <a:prstGeom prst="rect">
              <a:avLst/>
            </a:prstGeom>
            <a:noFill/>
          </p:spPr>
          <p:txBody>
            <a:bodyPr wrap="square" rtlCol="0">
              <a:spAutoFit/>
            </a:bodyPr>
            <a:lstStyle/>
            <a:p>
              <a:r>
                <a:rPr lang="en-US" b="1" dirty="0">
                  <a:solidFill>
                    <a:srgbClr val="E05529"/>
                  </a:solidFill>
                </a:rPr>
                <a:t>UNDERGRADUATE AND UP</a:t>
              </a:r>
            </a:p>
            <a:p>
              <a:r>
                <a:rPr lang="en-US" dirty="0">
                  <a:solidFill>
                    <a:schemeClr val="bg2">
                      <a:lumMod val="50000"/>
                    </a:schemeClr>
                  </a:solidFill>
                </a:rPr>
                <a:t>1301L +</a:t>
              </a:r>
            </a:p>
          </p:txBody>
        </p:sp>
      </p:grpSp>
    </p:spTree>
    <p:extLst>
      <p:ext uri="{BB962C8B-B14F-4D97-AF65-F5344CB8AC3E}">
        <p14:creationId xmlns:p14="http://schemas.microsoft.com/office/powerpoint/2010/main" val="3653701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8E54BC2-9B52-FA4E-A72A-8EA6F3904B3D}"/>
              </a:ext>
            </a:extLst>
          </p:cNvPr>
          <p:cNvGrpSpPr/>
          <p:nvPr/>
        </p:nvGrpSpPr>
        <p:grpSpPr>
          <a:xfrm>
            <a:off x="697375" y="1275946"/>
            <a:ext cx="4318624" cy="4697117"/>
            <a:chOff x="697375" y="1275946"/>
            <a:chExt cx="4318624" cy="4697117"/>
          </a:xfrm>
        </p:grpSpPr>
        <p:grpSp>
          <p:nvGrpSpPr>
            <p:cNvPr id="42" name="Group 41">
              <a:extLst>
                <a:ext uri="{FF2B5EF4-FFF2-40B4-BE49-F238E27FC236}">
                  <a16:creationId xmlns:a16="http://schemas.microsoft.com/office/drawing/2014/main" id="{504C729B-3600-4848-8816-8BF0642C8C4A}"/>
                </a:ext>
              </a:extLst>
            </p:cNvPr>
            <p:cNvGrpSpPr/>
            <p:nvPr/>
          </p:nvGrpSpPr>
          <p:grpSpPr>
            <a:xfrm>
              <a:off x="697375" y="1364608"/>
              <a:ext cx="517455" cy="517455"/>
              <a:chOff x="4521200" y="825500"/>
              <a:chExt cx="660400" cy="660400"/>
            </a:xfrm>
          </p:grpSpPr>
          <p:sp>
            <p:nvSpPr>
              <p:cNvPr id="18" name="Rectangle 17">
                <a:extLst>
                  <a:ext uri="{FF2B5EF4-FFF2-40B4-BE49-F238E27FC236}">
                    <a16:creationId xmlns:a16="http://schemas.microsoft.com/office/drawing/2014/main" id="{C59958B3-7BAC-3446-B595-ECEE63F9080A}"/>
                  </a:ext>
                </a:extLst>
              </p:cNvPr>
              <p:cNvSpPr/>
              <p:nvPr/>
            </p:nvSpPr>
            <p:spPr>
              <a:xfrm>
                <a:off x="4521200" y="825500"/>
                <a:ext cx="660400" cy="660400"/>
              </a:xfrm>
              <a:prstGeom prst="rect">
                <a:avLst/>
              </a:prstGeom>
              <a:solidFill>
                <a:srgbClr val="659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104C0EDF-1E3A-224F-BE84-8F2563531A21}"/>
                  </a:ext>
                </a:extLst>
              </p:cNvPr>
              <p:cNvSpPr/>
              <p:nvPr/>
            </p:nvSpPr>
            <p:spPr>
              <a:xfrm>
                <a:off x="4781550" y="1085850"/>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7" name="TextBox 46">
              <a:extLst>
                <a:ext uri="{FF2B5EF4-FFF2-40B4-BE49-F238E27FC236}">
                  <a16:creationId xmlns:a16="http://schemas.microsoft.com/office/drawing/2014/main" id="{71FDD301-E9CF-AC4B-B2F8-00A8E8FED46A}"/>
                </a:ext>
              </a:extLst>
            </p:cNvPr>
            <p:cNvSpPr txBox="1"/>
            <p:nvPr/>
          </p:nvSpPr>
          <p:spPr>
            <a:xfrm>
              <a:off x="1444500" y="1275946"/>
              <a:ext cx="2967584" cy="646331"/>
            </a:xfrm>
            <a:prstGeom prst="rect">
              <a:avLst/>
            </a:prstGeom>
            <a:noFill/>
          </p:spPr>
          <p:txBody>
            <a:bodyPr wrap="square" rtlCol="0">
              <a:spAutoFit/>
            </a:bodyPr>
            <a:lstStyle/>
            <a:p>
              <a:r>
                <a:rPr lang="en-US" b="1" dirty="0">
                  <a:solidFill>
                    <a:srgbClr val="659933"/>
                  </a:solidFill>
                </a:rPr>
                <a:t>LOWER ELEMENTARY</a:t>
              </a:r>
            </a:p>
            <a:p>
              <a:r>
                <a:rPr lang="en-US" dirty="0">
                  <a:solidFill>
                    <a:schemeClr val="bg2">
                      <a:lumMod val="50000"/>
                    </a:schemeClr>
                  </a:solidFill>
                </a:rPr>
                <a:t>Up to 500L</a:t>
              </a:r>
            </a:p>
          </p:txBody>
        </p:sp>
        <p:grpSp>
          <p:nvGrpSpPr>
            <p:cNvPr id="43" name="Group 42">
              <a:extLst>
                <a:ext uri="{FF2B5EF4-FFF2-40B4-BE49-F238E27FC236}">
                  <a16:creationId xmlns:a16="http://schemas.microsoft.com/office/drawing/2014/main" id="{AFF3A94D-EF1E-094A-93CC-6CDA9D654B63}"/>
                </a:ext>
              </a:extLst>
            </p:cNvPr>
            <p:cNvGrpSpPr/>
            <p:nvPr/>
          </p:nvGrpSpPr>
          <p:grpSpPr>
            <a:xfrm>
              <a:off x="697375" y="2375994"/>
              <a:ext cx="517455" cy="517455"/>
              <a:chOff x="4521200" y="1896237"/>
              <a:chExt cx="660400" cy="660400"/>
            </a:xfrm>
          </p:grpSpPr>
          <p:sp>
            <p:nvSpPr>
              <p:cNvPr id="19" name="Rectangle 18">
                <a:extLst>
                  <a:ext uri="{FF2B5EF4-FFF2-40B4-BE49-F238E27FC236}">
                    <a16:creationId xmlns:a16="http://schemas.microsoft.com/office/drawing/2014/main" id="{1C7216EB-C38B-7447-B90F-E60E6AFC6C60}"/>
                  </a:ext>
                </a:extLst>
              </p:cNvPr>
              <p:cNvSpPr/>
              <p:nvPr/>
            </p:nvSpPr>
            <p:spPr>
              <a:xfrm>
                <a:off x="4521200" y="1896237"/>
                <a:ext cx="660400" cy="660400"/>
              </a:xfrm>
              <a:prstGeom prst="rect">
                <a:avLst/>
              </a:prstGeom>
              <a:solidFill>
                <a:srgbClr val="0597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9" name="Group 38">
                <a:extLst>
                  <a:ext uri="{FF2B5EF4-FFF2-40B4-BE49-F238E27FC236}">
                    <a16:creationId xmlns:a16="http://schemas.microsoft.com/office/drawing/2014/main" id="{407EABFE-813B-6B4B-A1D8-FD1828701E67}"/>
                  </a:ext>
                </a:extLst>
              </p:cNvPr>
              <p:cNvGrpSpPr/>
              <p:nvPr/>
            </p:nvGrpSpPr>
            <p:grpSpPr>
              <a:xfrm>
                <a:off x="4781550" y="2009481"/>
                <a:ext cx="139700" cy="433913"/>
                <a:chOff x="4778733" y="1969158"/>
                <a:chExt cx="139700" cy="433913"/>
              </a:xfrm>
            </p:grpSpPr>
            <p:sp>
              <p:nvSpPr>
                <p:cNvPr id="37" name="Oval 36">
                  <a:extLst>
                    <a:ext uri="{FF2B5EF4-FFF2-40B4-BE49-F238E27FC236}">
                      <a16:creationId xmlns:a16="http://schemas.microsoft.com/office/drawing/2014/main" id="{692CEE45-85A0-4F4F-AF86-C2ADCDB0D6AA}"/>
                    </a:ext>
                  </a:extLst>
                </p:cNvPr>
                <p:cNvSpPr/>
                <p:nvPr/>
              </p:nvSpPr>
              <p:spPr>
                <a:xfrm>
                  <a:off x="4778733" y="1969158"/>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7549620E-0809-8C4F-B4DA-407741B3E4AB}"/>
                    </a:ext>
                  </a:extLst>
                </p:cNvPr>
                <p:cNvSpPr/>
                <p:nvPr/>
              </p:nvSpPr>
              <p:spPr>
                <a:xfrm>
                  <a:off x="4778733" y="2263371"/>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48" name="TextBox 47">
              <a:extLst>
                <a:ext uri="{FF2B5EF4-FFF2-40B4-BE49-F238E27FC236}">
                  <a16:creationId xmlns:a16="http://schemas.microsoft.com/office/drawing/2014/main" id="{9A3BA15A-F6DE-9248-8622-2876B1849BDF}"/>
                </a:ext>
              </a:extLst>
            </p:cNvPr>
            <p:cNvSpPr txBox="1"/>
            <p:nvPr/>
          </p:nvSpPr>
          <p:spPr>
            <a:xfrm>
              <a:off x="1412416" y="2278483"/>
              <a:ext cx="2967584" cy="646331"/>
            </a:xfrm>
            <a:prstGeom prst="rect">
              <a:avLst/>
            </a:prstGeom>
            <a:noFill/>
          </p:spPr>
          <p:txBody>
            <a:bodyPr wrap="square" rtlCol="0">
              <a:spAutoFit/>
            </a:bodyPr>
            <a:lstStyle/>
            <a:p>
              <a:r>
                <a:rPr lang="en-US" b="1" dirty="0">
                  <a:solidFill>
                    <a:srgbClr val="0597EB"/>
                  </a:solidFill>
                </a:rPr>
                <a:t>UPPER ELEMENTARY</a:t>
              </a:r>
            </a:p>
            <a:p>
              <a:r>
                <a:rPr lang="en-US" dirty="0">
                  <a:solidFill>
                    <a:schemeClr val="bg2">
                      <a:lumMod val="50000"/>
                    </a:schemeClr>
                  </a:solidFill>
                </a:rPr>
                <a:t>501L – 850L</a:t>
              </a:r>
            </a:p>
          </p:txBody>
        </p:sp>
        <p:grpSp>
          <p:nvGrpSpPr>
            <p:cNvPr id="44" name="Group 43">
              <a:extLst>
                <a:ext uri="{FF2B5EF4-FFF2-40B4-BE49-F238E27FC236}">
                  <a16:creationId xmlns:a16="http://schemas.microsoft.com/office/drawing/2014/main" id="{AF9B480B-3840-E048-8286-07F60414AAFD}"/>
                </a:ext>
              </a:extLst>
            </p:cNvPr>
            <p:cNvGrpSpPr/>
            <p:nvPr/>
          </p:nvGrpSpPr>
          <p:grpSpPr>
            <a:xfrm>
              <a:off x="697375" y="3401528"/>
              <a:ext cx="517455" cy="517455"/>
              <a:chOff x="4521200" y="2966974"/>
              <a:chExt cx="660400" cy="660400"/>
            </a:xfrm>
          </p:grpSpPr>
          <p:sp>
            <p:nvSpPr>
              <p:cNvPr id="20" name="Rectangle 19">
                <a:extLst>
                  <a:ext uri="{FF2B5EF4-FFF2-40B4-BE49-F238E27FC236}">
                    <a16:creationId xmlns:a16="http://schemas.microsoft.com/office/drawing/2014/main" id="{4EE3FBCD-B685-854A-805B-766459201288}"/>
                  </a:ext>
                </a:extLst>
              </p:cNvPr>
              <p:cNvSpPr/>
              <p:nvPr/>
            </p:nvSpPr>
            <p:spPr>
              <a:xfrm>
                <a:off x="4521200" y="2966974"/>
                <a:ext cx="660400" cy="660400"/>
              </a:xfrm>
              <a:prstGeom prst="rect">
                <a:avLst/>
              </a:prstGeom>
              <a:solidFill>
                <a:srgbClr val="0361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E06F0B78-D55D-9A4C-9C91-6EE560DE1EB3}"/>
                  </a:ext>
                </a:extLst>
              </p:cNvPr>
              <p:cNvSpPr/>
              <p:nvPr/>
            </p:nvSpPr>
            <p:spPr>
              <a:xfrm>
                <a:off x="4781550" y="3065578"/>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908B8B04-8C40-AA49-9438-848FBD96D71E}"/>
                  </a:ext>
                </a:extLst>
              </p:cNvPr>
              <p:cNvSpPr/>
              <p:nvPr/>
            </p:nvSpPr>
            <p:spPr>
              <a:xfrm>
                <a:off x="4606757" y="3380415"/>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B4833966-B895-FA49-AC40-1BE2670DCF31}"/>
                  </a:ext>
                </a:extLst>
              </p:cNvPr>
              <p:cNvSpPr/>
              <p:nvPr/>
            </p:nvSpPr>
            <p:spPr>
              <a:xfrm>
                <a:off x="4948321" y="3380415"/>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9" name="TextBox 48">
              <a:extLst>
                <a:ext uri="{FF2B5EF4-FFF2-40B4-BE49-F238E27FC236}">
                  <a16:creationId xmlns:a16="http://schemas.microsoft.com/office/drawing/2014/main" id="{36A10037-3E94-B045-A08F-053BFCBA98E8}"/>
                </a:ext>
              </a:extLst>
            </p:cNvPr>
            <p:cNvSpPr txBox="1"/>
            <p:nvPr/>
          </p:nvSpPr>
          <p:spPr>
            <a:xfrm>
              <a:off x="1444500" y="3301340"/>
              <a:ext cx="2967584" cy="646331"/>
            </a:xfrm>
            <a:prstGeom prst="rect">
              <a:avLst/>
            </a:prstGeom>
            <a:noFill/>
          </p:spPr>
          <p:txBody>
            <a:bodyPr wrap="square" rtlCol="0">
              <a:spAutoFit/>
            </a:bodyPr>
            <a:lstStyle/>
            <a:p>
              <a:r>
                <a:rPr lang="en-US" b="1" dirty="0">
                  <a:solidFill>
                    <a:srgbClr val="036198"/>
                  </a:solidFill>
                </a:rPr>
                <a:t>MIDDLE SCHOOL</a:t>
              </a:r>
            </a:p>
            <a:p>
              <a:r>
                <a:rPr lang="en-US" dirty="0">
                  <a:solidFill>
                    <a:schemeClr val="bg2">
                      <a:lumMod val="50000"/>
                    </a:schemeClr>
                  </a:solidFill>
                </a:rPr>
                <a:t>851L – 1100L</a:t>
              </a:r>
            </a:p>
          </p:txBody>
        </p:sp>
        <p:grpSp>
          <p:nvGrpSpPr>
            <p:cNvPr id="45" name="Group 44">
              <a:extLst>
                <a:ext uri="{FF2B5EF4-FFF2-40B4-BE49-F238E27FC236}">
                  <a16:creationId xmlns:a16="http://schemas.microsoft.com/office/drawing/2014/main" id="{65C150E7-23A6-8946-8759-9A3DFABE27AD}"/>
                </a:ext>
              </a:extLst>
            </p:cNvPr>
            <p:cNvGrpSpPr/>
            <p:nvPr/>
          </p:nvGrpSpPr>
          <p:grpSpPr>
            <a:xfrm>
              <a:off x="697375" y="4404676"/>
              <a:ext cx="517455" cy="517455"/>
              <a:chOff x="4521200" y="4037711"/>
              <a:chExt cx="660400" cy="660400"/>
            </a:xfrm>
          </p:grpSpPr>
          <p:sp>
            <p:nvSpPr>
              <p:cNvPr id="21" name="Rectangle 20">
                <a:extLst>
                  <a:ext uri="{FF2B5EF4-FFF2-40B4-BE49-F238E27FC236}">
                    <a16:creationId xmlns:a16="http://schemas.microsoft.com/office/drawing/2014/main" id="{5884F0FE-4058-1348-A89D-BB1065B018A1}"/>
                  </a:ext>
                </a:extLst>
              </p:cNvPr>
              <p:cNvSpPr/>
              <p:nvPr/>
            </p:nvSpPr>
            <p:spPr>
              <a:xfrm>
                <a:off x="4521200" y="4037711"/>
                <a:ext cx="660400" cy="660400"/>
              </a:xfrm>
              <a:prstGeom prst="rect">
                <a:avLst/>
              </a:prstGeom>
              <a:solidFill>
                <a:srgbClr val="5F21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80622CE1-F2AD-5F48-A973-914DD37C98BC}"/>
                  </a:ext>
                </a:extLst>
              </p:cNvPr>
              <p:cNvSpPr/>
              <p:nvPr/>
            </p:nvSpPr>
            <p:spPr>
              <a:xfrm rot="18883706">
                <a:off x="4576419" y="4287233"/>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414E9361-446F-1747-9E20-89C5CA59CA01}"/>
                  </a:ext>
                </a:extLst>
              </p:cNvPr>
              <p:cNvSpPr/>
              <p:nvPr/>
            </p:nvSpPr>
            <p:spPr>
              <a:xfrm rot="18883706">
                <a:off x="4780340" y="4109244"/>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53B67D38-82CF-9C4D-BA47-1BF63B91520A}"/>
                  </a:ext>
                </a:extLst>
              </p:cNvPr>
              <p:cNvSpPr/>
              <p:nvPr/>
            </p:nvSpPr>
            <p:spPr>
              <a:xfrm rot="18883706">
                <a:off x="4788064" y="4460166"/>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BFD20937-FF54-B243-B021-D2D4FE2C3A05}"/>
                  </a:ext>
                </a:extLst>
              </p:cNvPr>
              <p:cNvSpPr/>
              <p:nvPr/>
            </p:nvSpPr>
            <p:spPr>
              <a:xfrm rot="18883706">
                <a:off x="4994064" y="4286252"/>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TextBox 49">
              <a:extLst>
                <a:ext uri="{FF2B5EF4-FFF2-40B4-BE49-F238E27FC236}">
                  <a16:creationId xmlns:a16="http://schemas.microsoft.com/office/drawing/2014/main" id="{0743E308-26F7-9441-8CD7-727EF70F6188}"/>
                </a:ext>
              </a:extLst>
            </p:cNvPr>
            <p:cNvSpPr txBox="1"/>
            <p:nvPr/>
          </p:nvSpPr>
          <p:spPr>
            <a:xfrm>
              <a:off x="1412416" y="4303877"/>
              <a:ext cx="2967584" cy="646331"/>
            </a:xfrm>
            <a:prstGeom prst="rect">
              <a:avLst/>
            </a:prstGeom>
            <a:noFill/>
          </p:spPr>
          <p:txBody>
            <a:bodyPr wrap="square" rtlCol="0">
              <a:spAutoFit/>
            </a:bodyPr>
            <a:lstStyle/>
            <a:p>
              <a:r>
                <a:rPr lang="en-US" b="1" dirty="0">
                  <a:solidFill>
                    <a:srgbClr val="5F2165"/>
                  </a:solidFill>
                </a:rPr>
                <a:t>HIGH SCHOOL</a:t>
              </a:r>
            </a:p>
            <a:p>
              <a:r>
                <a:rPr lang="en-US" dirty="0">
                  <a:solidFill>
                    <a:schemeClr val="bg2">
                      <a:lumMod val="50000"/>
                    </a:schemeClr>
                  </a:solidFill>
                </a:rPr>
                <a:t>1101L – 1300L</a:t>
              </a:r>
            </a:p>
          </p:txBody>
        </p:sp>
        <p:grpSp>
          <p:nvGrpSpPr>
            <p:cNvPr id="46" name="Group 45">
              <a:extLst>
                <a:ext uri="{FF2B5EF4-FFF2-40B4-BE49-F238E27FC236}">
                  <a16:creationId xmlns:a16="http://schemas.microsoft.com/office/drawing/2014/main" id="{93516E70-E6E5-5B48-8114-C47E2694EE18}"/>
                </a:ext>
              </a:extLst>
            </p:cNvPr>
            <p:cNvGrpSpPr/>
            <p:nvPr/>
          </p:nvGrpSpPr>
          <p:grpSpPr>
            <a:xfrm>
              <a:off x="697375" y="5416060"/>
              <a:ext cx="517455" cy="517455"/>
              <a:chOff x="4521200" y="5108448"/>
              <a:chExt cx="660400" cy="660400"/>
            </a:xfrm>
          </p:grpSpPr>
          <p:sp>
            <p:nvSpPr>
              <p:cNvPr id="22" name="Rectangle 21">
                <a:extLst>
                  <a:ext uri="{FF2B5EF4-FFF2-40B4-BE49-F238E27FC236}">
                    <a16:creationId xmlns:a16="http://schemas.microsoft.com/office/drawing/2014/main" id="{33290471-322C-764E-971D-3E17680AE0BB}"/>
                  </a:ext>
                </a:extLst>
              </p:cNvPr>
              <p:cNvSpPr/>
              <p:nvPr/>
            </p:nvSpPr>
            <p:spPr>
              <a:xfrm>
                <a:off x="4521200" y="5108448"/>
                <a:ext cx="660400" cy="660400"/>
              </a:xfrm>
              <a:prstGeom prst="rect">
                <a:avLst/>
              </a:prstGeom>
              <a:solidFill>
                <a:srgbClr val="E05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87EF56F3-ADAA-4E4A-8C99-29C83CE6FF3E}"/>
                  </a:ext>
                </a:extLst>
              </p:cNvPr>
              <p:cNvSpPr/>
              <p:nvPr/>
            </p:nvSpPr>
            <p:spPr>
              <a:xfrm>
                <a:off x="4614492" y="5197966"/>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76EDEE83-88EA-7942-917A-BDCE54A2EB22}"/>
                  </a:ext>
                </a:extLst>
              </p:cNvPr>
              <p:cNvSpPr/>
              <p:nvPr/>
            </p:nvSpPr>
            <p:spPr>
              <a:xfrm>
                <a:off x="4957488" y="5193621"/>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A26A6E99-ECA2-344E-A590-38175FE0D935}"/>
                  </a:ext>
                </a:extLst>
              </p:cNvPr>
              <p:cNvSpPr/>
              <p:nvPr/>
            </p:nvSpPr>
            <p:spPr>
              <a:xfrm>
                <a:off x="4615924" y="5542834"/>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26923E41-5C72-E34E-A4F5-AE8B98798DD0}"/>
                  </a:ext>
                </a:extLst>
              </p:cNvPr>
              <p:cNvSpPr/>
              <p:nvPr/>
            </p:nvSpPr>
            <p:spPr>
              <a:xfrm>
                <a:off x="4957488" y="5542834"/>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32932FC2-16EA-B048-9160-BB40E4B5CB19}"/>
                  </a:ext>
                </a:extLst>
              </p:cNvPr>
              <p:cNvSpPr/>
              <p:nvPr/>
            </p:nvSpPr>
            <p:spPr>
              <a:xfrm>
                <a:off x="4781550" y="5368798"/>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1" name="TextBox 50">
              <a:extLst>
                <a:ext uri="{FF2B5EF4-FFF2-40B4-BE49-F238E27FC236}">
                  <a16:creationId xmlns:a16="http://schemas.microsoft.com/office/drawing/2014/main" id="{56EB73CF-DCBF-AC4C-BCDD-62735FFB8F36}"/>
                </a:ext>
              </a:extLst>
            </p:cNvPr>
            <p:cNvSpPr txBox="1"/>
            <p:nvPr/>
          </p:nvSpPr>
          <p:spPr>
            <a:xfrm>
              <a:off x="1444499" y="5326732"/>
              <a:ext cx="3571500" cy="646331"/>
            </a:xfrm>
            <a:prstGeom prst="rect">
              <a:avLst/>
            </a:prstGeom>
            <a:noFill/>
          </p:spPr>
          <p:txBody>
            <a:bodyPr wrap="square" rtlCol="0">
              <a:spAutoFit/>
            </a:bodyPr>
            <a:lstStyle/>
            <a:p>
              <a:r>
                <a:rPr lang="en-US" b="1" dirty="0">
                  <a:solidFill>
                    <a:srgbClr val="E05529"/>
                  </a:solidFill>
                </a:rPr>
                <a:t>UNDERGRADUATE AND UP</a:t>
              </a:r>
            </a:p>
            <a:p>
              <a:r>
                <a:rPr lang="en-US" dirty="0">
                  <a:solidFill>
                    <a:schemeClr val="bg2">
                      <a:lumMod val="50000"/>
                    </a:schemeClr>
                  </a:solidFill>
                </a:rPr>
                <a:t>1301L +</a:t>
              </a:r>
            </a:p>
          </p:txBody>
        </p:sp>
      </p:grpSp>
      <p:sp>
        <p:nvSpPr>
          <p:cNvPr id="7" name="Title 6">
            <a:extLst>
              <a:ext uri="{FF2B5EF4-FFF2-40B4-BE49-F238E27FC236}">
                <a16:creationId xmlns:a16="http://schemas.microsoft.com/office/drawing/2014/main" id="{99F29EDB-AC2A-EC4C-844D-2F473B76384F}"/>
              </a:ext>
            </a:extLst>
          </p:cNvPr>
          <p:cNvSpPr>
            <a:spLocks noGrp="1"/>
          </p:cNvSpPr>
          <p:nvPr>
            <p:ph type="title"/>
          </p:nvPr>
        </p:nvSpPr>
        <p:spPr/>
        <p:txBody>
          <a:bodyPr/>
          <a:lstStyle/>
          <a:p>
            <a:r>
              <a:rPr lang="en-US" dirty="0">
                <a:latin typeface="+mn-lt"/>
              </a:rPr>
              <a:t>SUPPORT DEVELOPING AND ADVANCED READERS</a:t>
            </a:r>
          </a:p>
        </p:txBody>
      </p:sp>
      <p:pic>
        <p:nvPicPr>
          <p:cNvPr id="52" name="Picture 51">
            <a:extLst>
              <a:ext uri="{FF2B5EF4-FFF2-40B4-BE49-F238E27FC236}">
                <a16:creationId xmlns:a16="http://schemas.microsoft.com/office/drawing/2014/main" id="{742D0CD8-42F2-3C48-8206-918F8433D381}"/>
              </a:ext>
            </a:extLst>
          </p:cNvPr>
          <p:cNvPicPr>
            <a:picLocks/>
          </p:cNvPicPr>
          <p:nvPr/>
        </p:nvPicPr>
        <p:blipFill>
          <a:blip r:embed="rId3" cstate="screen">
            <a:extLst>
              <a:ext uri="{28A0092B-C50C-407E-A947-70E740481C1C}">
                <a14:useLocalDpi xmlns:a14="http://schemas.microsoft.com/office/drawing/2010/main"/>
              </a:ext>
            </a:extLst>
          </a:blip>
          <a:stretch>
            <a:fillRect/>
          </a:stretch>
        </p:blipFill>
        <p:spPr>
          <a:xfrm>
            <a:off x="5203139" y="1374907"/>
            <a:ext cx="5956815" cy="4514341"/>
          </a:xfrm>
          <a:prstGeom prst="rect">
            <a:avLst/>
          </a:prstGeom>
          <a:ln w="28575">
            <a:solidFill>
              <a:schemeClr val="bg2"/>
            </a:solidFill>
          </a:ln>
        </p:spPr>
      </p:pic>
      <p:pic>
        <p:nvPicPr>
          <p:cNvPr id="53" name="Picture 52">
            <a:extLst>
              <a:ext uri="{FF2B5EF4-FFF2-40B4-BE49-F238E27FC236}">
                <a16:creationId xmlns:a16="http://schemas.microsoft.com/office/drawing/2014/main" id="{9A0EB107-1DFA-EF45-B84A-3680BD63DAA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551378" y="3143078"/>
            <a:ext cx="1675151" cy="740559"/>
          </a:xfrm>
          <a:prstGeom prst="rect">
            <a:avLst/>
          </a:prstGeom>
          <a:ln w="28575">
            <a:solidFill>
              <a:srgbClr val="009ECD"/>
            </a:solidFill>
          </a:ln>
        </p:spPr>
      </p:pic>
      <p:pic>
        <p:nvPicPr>
          <p:cNvPr id="54" name="Picture 53">
            <a:extLst>
              <a:ext uri="{FF2B5EF4-FFF2-40B4-BE49-F238E27FC236}">
                <a16:creationId xmlns:a16="http://schemas.microsoft.com/office/drawing/2014/main" id="{3CB93A19-76BF-464A-82C7-E8E1E1B158AF}"/>
              </a:ext>
            </a:extLst>
          </p:cNvPr>
          <p:cNvPicPr>
            <a:picLocks/>
          </p:cNvPicPr>
          <p:nvPr/>
        </p:nvPicPr>
        <p:blipFill rotWithShape="1">
          <a:blip r:embed="rId5" cstate="screen">
            <a:extLst>
              <a:ext uri="{28A0092B-C50C-407E-A947-70E740481C1C}">
                <a14:useLocalDpi xmlns:a14="http://schemas.microsoft.com/office/drawing/2010/main"/>
              </a:ext>
            </a:extLst>
          </a:blip>
          <a:srcRect/>
          <a:stretch/>
        </p:blipFill>
        <p:spPr>
          <a:xfrm>
            <a:off x="9198288" y="3862887"/>
            <a:ext cx="2297006" cy="1880343"/>
          </a:xfrm>
          <a:prstGeom prst="rect">
            <a:avLst/>
          </a:prstGeom>
          <a:ln w="28575">
            <a:solidFill>
              <a:srgbClr val="009ECD"/>
            </a:solidFill>
          </a:ln>
        </p:spPr>
      </p:pic>
    </p:spTree>
    <p:extLst>
      <p:ext uri="{BB962C8B-B14F-4D97-AF65-F5344CB8AC3E}">
        <p14:creationId xmlns:p14="http://schemas.microsoft.com/office/powerpoint/2010/main" val="9541596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9F29EDB-AC2A-EC4C-844D-2F473B76384F}"/>
              </a:ext>
            </a:extLst>
          </p:cNvPr>
          <p:cNvSpPr>
            <a:spLocks noGrp="1"/>
          </p:cNvSpPr>
          <p:nvPr>
            <p:ph type="title"/>
          </p:nvPr>
        </p:nvSpPr>
        <p:spPr/>
        <p:txBody>
          <a:bodyPr/>
          <a:lstStyle/>
          <a:p>
            <a:r>
              <a:rPr lang="en-US" dirty="0">
                <a:latin typeface="+mn-lt"/>
              </a:rPr>
              <a:t>SUPPORT DEVELOPING AND ADVANCED READERS</a:t>
            </a:r>
          </a:p>
        </p:txBody>
      </p:sp>
      <p:pic>
        <p:nvPicPr>
          <p:cNvPr id="3" name="Picture 2">
            <a:extLst>
              <a:ext uri="{FF2B5EF4-FFF2-40B4-BE49-F238E27FC236}">
                <a16:creationId xmlns:a16="http://schemas.microsoft.com/office/drawing/2014/main" id="{D1733198-8F5F-0643-AE13-99F508B9D1C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328275" y="1761772"/>
            <a:ext cx="4256925" cy="2409811"/>
          </a:xfrm>
          <a:prstGeom prst="rect">
            <a:avLst/>
          </a:prstGeom>
          <a:ln w="28575">
            <a:solidFill>
              <a:schemeClr val="bg2"/>
            </a:solidFill>
          </a:ln>
        </p:spPr>
      </p:pic>
      <p:sp>
        <p:nvSpPr>
          <p:cNvPr id="40" name="Rectangle 39">
            <a:extLst>
              <a:ext uri="{FF2B5EF4-FFF2-40B4-BE49-F238E27FC236}">
                <a16:creationId xmlns:a16="http://schemas.microsoft.com/office/drawing/2014/main" id="{5F25EEC8-BB01-DD41-9B48-1881F0292EEF}"/>
              </a:ext>
            </a:extLst>
          </p:cNvPr>
          <p:cNvSpPr/>
          <p:nvPr/>
        </p:nvSpPr>
        <p:spPr>
          <a:xfrm>
            <a:off x="4313202" y="1364608"/>
            <a:ext cx="4271998" cy="385763"/>
          </a:xfrm>
          <a:prstGeom prst="rect">
            <a:avLst/>
          </a:prstGeom>
          <a:solidFill>
            <a:srgbClr val="5F2165"/>
          </a:solidFill>
          <a:ln w="28575">
            <a:solidFill>
              <a:srgbClr val="5F21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spc="-80" dirty="0">
                <a:solidFill>
                  <a:schemeClr val="bg1"/>
                </a:solidFill>
              </a:rPr>
              <a:t>Target content levels – Advanced Search</a:t>
            </a:r>
          </a:p>
        </p:txBody>
      </p:sp>
      <p:pic>
        <p:nvPicPr>
          <p:cNvPr id="6" name="Picture 5" descr="A screenshot of a cell phone&#10;&#10;Description automatically generated">
            <a:extLst>
              <a:ext uri="{FF2B5EF4-FFF2-40B4-BE49-F238E27FC236}">
                <a16:creationId xmlns:a16="http://schemas.microsoft.com/office/drawing/2014/main" id="{887C89F8-E647-564D-87EE-21AF551CA9B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325360" y="2113009"/>
            <a:ext cx="3834594" cy="3776025"/>
          </a:xfrm>
          <a:prstGeom prst="rect">
            <a:avLst/>
          </a:prstGeom>
          <a:ln w="28575">
            <a:solidFill>
              <a:schemeClr val="bg2"/>
            </a:solidFill>
          </a:ln>
        </p:spPr>
      </p:pic>
      <p:pic>
        <p:nvPicPr>
          <p:cNvPr id="9" name="Picture 8" descr="A screenshot of a cell phone&#10;&#10;Description automatically generated">
            <a:extLst>
              <a:ext uri="{FF2B5EF4-FFF2-40B4-BE49-F238E27FC236}">
                <a16:creationId xmlns:a16="http://schemas.microsoft.com/office/drawing/2014/main" id="{6816D971-A1A6-AE4E-B8F8-612D7E3E4DB5}"/>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409771" y="4611921"/>
            <a:ext cx="2523194" cy="998792"/>
          </a:xfrm>
          <a:prstGeom prst="rect">
            <a:avLst/>
          </a:prstGeom>
          <a:ln w="28575">
            <a:solidFill>
              <a:srgbClr val="009ECD"/>
            </a:solidFill>
          </a:ln>
        </p:spPr>
      </p:pic>
      <p:grpSp>
        <p:nvGrpSpPr>
          <p:cNvPr id="52" name="Group 51">
            <a:extLst>
              <a:ext uri="{FF2B5EF4-FFF2-40B4-BE49-F238E27FC236}">
                <a16:creationId xmlns:a16="http://schemas.microsoft.com/office/drawing/2014/main" id="{5FE8C522-C7EC-8F47-8509-621AC26941AD}"/>
              </a:ext>
            </a:extLst>
          </p:cNvPr>
          <p:cNvGrpSpPr/>
          <p:nvPr/>
        </p:nvGrpSpPr>
        <p:grpSpPr>
          <a:xfrm>
            <a:off x="697375" y="1275946"/>
            <a:ext cx="4318624" cy="4697117"/>
            <a:chOff x="697375" y="1275946"/>
            <a:chExt cx="4318624" cy="4697117"/>
          </a:xfrm>
        </p:grpSpPr>
        <p:grpSp>
          <p:nvGrpSpPr>
            <p:cNvPr id="53" name="Group 52">
              <a:extLst>
                <a:ext uri="{FF2B5EF4-FFF2-40B4-BE49-F238E27FC236}">
                  <a16:creationId xmlns:a16="http://schemas.microsoft.com/office/drawing/2014/main" id="{1E576210-36CE-CC48-A150-7D053D735617}"/>
                </a:ext>
              </a:extLst>
            </p:cNvPr>
            <p:cNvGrpSpPr/>
            <p:nvPr/>
          </p:nvGrpSpPr>
          <p:grpSpPr>
            <a:xfrm>
              <a:off x="697375" y="1364608"/>
              <a:ext cx="517455" cy="517455"/>
              <a:chOff x="4521200" y="825500"/>
              <a:chExt cx="660400" cy="660400"/>
            </a:xfrm>
          </p:grpSpPr>
          <p:sp>
            <p:nvSpPr>
              <p:cNvPr id="82" name="Rectangle 81">
                <a:extLst>
                  <a:ext uri="{FF2B5EF4-FFF2-40B4-BE49-F238E27FC236}">
                    <a16:creationId xmlns:a16="http://schemas.microsoft.com/office/drawing/2014/main" id="{CD6634AC-EEDD-5D4E-96CF-081547546F42}"/>
                  </a:ext>
                </a:extLst>
              </p:cNvPr>
              <p:cNvSpPr/>
              <p:nvPr/>
            </p:nvSpPr>
            <p:spPr>
              <a:xfrm>
                <a:off x="4521200" y="825500"/>
                <a:ext cx="660400" cy="660400"/>
              </a:xfrm>
              <a:prstGeom prst="rect">
                <a:avLst/>
              </a:prstGeom>
              <a:solidFill>
                <a:srgbClr val="659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a:extLst>
                  <a:ext uri="{FF2B5EF4-FFF2-40B4-BE49-F238E27FC236}">
                    <a16:creationId xmlns:a16="http://schemas.microsoft.com/office/drawing/2014/main" id="{544E9A7B-FA16-A849-A830-9A08A8140D56}"/>
                  </a:ext>
                </a:extLst>
              </p:cNvPr>
              <p:cNvSpPr/>
              <p:nvPr/>
            </p:nvSpPr>
            <p:spPr>
              <a:xfrm>
                <a:off x="4781550" y="1085850"/>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4" name="TextBox 53">
              <a:extLst>
                <a:ext uri="{FF2B5EF4-FFF2-40B4-BE49-F238E27FC236}">
                  <a16:creationId xmlns:a16="http://schemas.microsoft.com/office/drawing/2014/main" id="{1CADBA00-FFF7-5240-857B-5DC7EF235115}"/>
                </a:ext>
              </a:extLst>
            </p:cNvPr>
            <p:cNvSpPr txBox="1"/>
            <p:nvPr/>
          </p:nvSpPr>
          <p:spPr>
            <a:xfrm>
              <a:off x="1444500" y="1275946"/>
              <a:ext cx="2967584" cy="646331"/>
            </a:xfrm>
            <a:prstGeom prst="rect">
              <a:avLst/>
            </a:prstGeom>
            <a:noFill/>
          </p:spPr>
          <p:txBody>
            <a:bodyPr wrap="square" rtlCol="0">
              <a:spAutoFit/>
            </a:bodyPr>
            <a:lstStyle/>
            <a:p>
              <a:r>
                <a:rPr lang="en-US" b="1" dirty="0">
                  <a:solidFill>
                    <a:srgbClr val="659933"/>
                  </a:solidFill>
                </a:rPr>
                <a:t>LOWER ELEMENTARY</a:t>
              </a:r>
            </a:p>
            <a:p>
              <a:r>
                <a:rPr lang="en-US" dirty="0">
                  <a:solidFill>
                    <a:schemeClr val="bg2">
                      <a:lumMod val="50000"/>
                    </a:schemeClr>
                  </a:solidFill>
                </a:rPr>
                <a:t>Up to 500L</a:t>
              </a:r>
            </a:p>
          </p:txBody>
        </p:sp>
        <p:grpSp>
          <p:nvGrpSpPr>
            <p:cNvPr id="55" name="Group 54">
              <a:extLst>
                <a:ext uri="{FF2B5EF4-FFF2-40B4-BE49-F238E27FC236}">
                  <a16:creationId xmlns:a16="http://schemas.microsoft.com/office/drawing/2014/main" id="{9EC69A7E-962C-D143-933F-B9B174982E4D}"/>
                </a:ext>
              </a:extLst>
            </p:cNvPr>
            <p:cNvGrpSpPr/>
            <p:nvPr/>
          </p:nvGrpSpPr>
          <p:grpSpPr>
            <a:xfrm>
              <a:off x="697375" y="2375994"/>
              <a:ext cx="517455" cy="517455"/>
              <a:chOff x="4521200" y="1896237"/>
              <a:chExt cx="660400" cy="660400"/>
            </a:xfrm>
          </p:grpSpPr>
          <p:sp>
            <p:nvSpPr>
              <p:cNvPr id="78" name="Rectangle 77">
                <a:extLst>
                  <a:ext uri="{FF2B5EF4-FFF2-40B4-BE49-F238E27FC236}">
                    <a16:creationId xmlns:a16="http://schemas.microsoft.com/office/drawing/2014/main" id="{7BCAF280-F326-4342-8E12-8E69448F5F2E}"/>
                  </a:ext>
                </a:extLst>
              </p:cNvPr>
              <p:cNvSpPr/>
              <p:nvPr/>
            </p:nvSpPr>
            <p:spPr>
              <a:xfrm>
                <a:off x="4521200" y="1896237"/>
                <a:ext cx="660400" cy="660400"/>
              </a:xfrm>
              <a:prstGeom prst="rect">
                <a:avLst/>
              </a:prstGeom>
              <a:solidFill>
                <a:srgbClr val="0597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9" name="Group 78">
                <a:extLst>
                  <a:ext uri="{FF2B5EF4-FFF2-40B4-BE49-F238E27FC236}">
                    <a16:creationId xmlns:a16="http://schemas.microsoft.com/office/drawing/2014/main" id="{2A3C9D03-552F-6445-9E7C-511F1FAD04E5}"/>
                  </a:ext>
                </a:extLst>
              </p:cNvPr>
              <p:cNvGrpSpPr/>
              <p:nvPr/>
            </p:nvGrpSpPr>
            <p:grpSpPr>
              <a:xfrm>
                <a:off x="4781550" y="2009481"/>
                <a:ext cx="139700" cy="433913"/>
                <a:chOff x="4778733" y="1969158"/>
                <a:chExt cx="139700" cy="433913"/>
              </a:xfrm>
            </p:grpSpPr>
            <p:sp>
              <p:nvSpPr>
                <p:cNvPr id="80" name="Oval 79">
                  <a:extLst>
                    <a:ext uri="{FF2B5EF4-FFF2-40B4-BE49-F238E27FC236}">
                      <a16:creationId xmlns:a16="http://schemas.microsoft.com/office/drawing/2014/main" id="{B6EF4B51-2A55-9243-A917-D12159431562}"/>
                    </a:ext>
                  </a:extLst>
                </p:cNvPr>
                <p:cNvSpPr/>
                <p:nvPr/>
              </p:nvSpPr>
              <p:spPr>
                <a:xfrm>
                  <a:off x="4778733" y="1969158"/>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DFF678CB-1EE7-5B4B-98F8-B30C13C2010F}"/>
                    </a:ext>
                  </a:extLst>
                </p:cNvPr>
                <p:cNvSpPr/>
                <p:nvPr/>
              </p:nvSpPr>
              <p:spPr>
                <a:xfrm>
                  <a:off x="4778733" y="2263371"/>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56" name="TextBox 55">
              <a:extLst>
                <a:ext uri="{FF2B5EF4-FFF2-40B4-BE49-F238E27FC236}">
                  <a16:creationId xmlns:a16="http://schemas.microsoft.com/office/drawing/2014/main" id="{E9350DC8-5CB4-2E41-9E65-83872F46631B}"/>
                </a:ext>
              </a:extLst>
            </p:cNvPr>
            <p:cNvSpPr txBox="1"/>
            <p:nvPr/>
          </p:nvSpPr>
          <p:spPr>
            <a:xfrm>
              <a:off x="1412416" y="2278483"/>
              <a:ext cx="2967584" cy="646331"/>
            </a:xfrm>
            <a:prstGeom prst="rect">
              <a:avLst/>
            </a:prstGeom>
            <a:noFill/>
          </p:spPr>
          <p:txBody>
            <a:bodyPr wrap="square" rtlCol="0">
              <a:spAutoFit/>
            </a:bodyPr>
            <a:lstStyle/>
            <a:p>
              <a:r>
                <a:rPr lang="en-US" b="1" dirty="0">
                  <a:solidFill>
                    <a:srgbClr val="0597EB"/>
                  </a:solidFill>
                </a:rPr>
                <a:t>UPPER ELEMENTARY</a:t>
              </a:r>
            </a:p>
            <a:p>
              <a:r>
                <a:rPr lang="en-US" dirty="0">
                  <a:solidFill>
                    <a:schemeClr val="bg2">
                      <a:lumMod val="50000"/>
                    </a:schemeClr>
                  </a:solidFill>
                </a:rPr>
                <a:t>501L – 850L</a:t>
              </a:r>
            </a:p>
          </p:txBody>
        </p:sp>
        <p:grpSp>
          <p:nvGrpSpPr>
            <p:cNvPr id="57" name="Group 56">
              <a:extLst>
                <a:ext uri="{FF2B5EF4-FFF2-40B4-BE49-F238E27FC236}">
                  <a16:creationId xmlns:a16="http://schemas.microsoft.com/office/drawing/2014/main" id="{5668F11B-FE2C-604D-9998-A0FC01C6B8A1}"/>
                </a:ext>
              </a:extLst>
            </p:cNvPr>
            <p:cNvGrpSpPr/>
            <p:nvPr/>
          </p:nvGrpSpPr>
          <p:grpSpPr>
            <a:xfrm>
              <a:off x="697375" y="3401528"/>
              <a:ext cx="517455" cy="517455"/>
              <a:chOff x="4521200" y="2966974"/>
              <a:chExt cx="660400" cy="660400"/>
            </a:xfrm>
          </p:grpSpPr>
          <p:sp>
            <p:nvSpPr>
              <p:cNvPr id="74" name="Rectangle 73">
                <a:extLst>
                  <a:ext uri="{FF2B5EF4-FFF2-40B4-BE49-F238E27FC236}">
                    <a16:creationId xmlns:a16="http://schemas.microsoft.com/office/drawing/2014/main" id="{6AEFF976-7FE4-DE41-A34B-2FADC61A9552}"/>
                  </a:ext>
                </a:extLst>
              </p:cNvPr>
              <p:cNvSpPr/>
              <p:nvPr/>
            </p:nvSpPr>
            <p:spPr>
              <a:xfrm>
                <a:off x="4521200" y="2966974"/>
                <a:ext cx="660400" cy="660400"/>
              </a:xfrm>
              <a:prstGeom prst="rect">
                <a:avLst/>
              </a:prstGeom>
              <a:solidFill>
                <a:srgbClr val="0361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a:extLst>
                  <a:ext uri="{FF2B5EF4-FFF2-40B4-BE49-F238E27FC236}">
                    <a16:creationId xmlns:a16="http://schemas.microsoft.com/office/drawing/2014/main" id="{F208F9E3-0FFA-5B45-A181-3FE1FDA28843}"/>
                  </a:ext>
                </a:extLst>
              </p:cNvPr>
              <p:cNvSpPr/>
              <p:nvPr/>
            </p:nvSpPr>
            <p:spPr>
              <a:xfrm>
                <a:off x="4781550" y="3065578"/>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a:extLst>
                  <a:ext uri="{FF2B5EF4-FFF2-40B4-BE49-F238E27FC236}">
                    <a16:creationId xmlns:a16="http://schemas.microsoft.com/office/drawing/2014/main" id="{598401DA-86B4-D147-9583-9B5C5EDF62F4}"/>
                  </a:ext>
                </a:extLst>
              </p:cNvPr>
              <p:cNvSpPr/>
              <p:nvPr/>
            </p:nvSpPr>
            <p:spPr>
              <a:xfrm>
                <a:off x="4606757" y="3380415"/>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030C3488-53E1-724A-8B06-C69434645B45}"/>
                  </a:ext>
                </a:extLst>
              </p:cNvPr>
              <p:cNvSpPr/>
              <p:nvPr/>
            </p:nvSpPr>
            <p:spPr>
              <a:xfrm>
                <a:off x="4948321" y="3380415"/>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8" name="TextBox 57">
              <a:extLst>
                <a:ext uri="{FF2B5EF4-FFF2-40B4-BE49-F238E27FC236}">
                  <a16:creationId xmlns:a16="http://schemas.microsoft.com/office/drawing/2014/main" id="{4BAA4B68-A2D4-3948-9CC0-4D42DE4FA8FE}"/>
                </a:ext>
              </a:extLst>
            </p:cNvPr>
            <p:cNvSpPr txBox="1"/>
            <p:nvPr/>
          </p:nvSpPr>
          <p:spPr>
            <a:xfrm>
              <a:off x="1444500" y="3301340"/>
              <a:ext cx="2967584" cy="646331"/>
            </a:xfrm>
            <a:prstGeom prst="rect">
              <a:avLst/>
            </a:prstGeom>
            <a:noFill/>
          </p:spPr>
          <p:txBody>
            <a:bodyPr wrap="square" rtlCol="0">
              <a:spAutoFit/>
            </a:bodyPr>
            <a:lstStyle/>
            <a:p>
              <a:r>
                <a:rPr lang="en-US" b="1" dirty="0">
                  <a:solidFill>
                    <a:srgbClr val="036198"/>
                  </a:solidFill>
                </a:rPr>
                <a:t>MIDDLE SCHOOL</a:t>
              </a:r>
            </a:p>
            <a:p>
              <a:r>
                <a:rPr lang="en-US" dirty="0">
                  <a:solidFill>
                    <a:schemeClr val="bg2">
                      <a:lumMod val="50000"/>
                    </a:schemeClr>
                  </a:solidFill>
                </a:rPr>
                <a:t>851L – 1100L</a:t>
              </a:r>
            </a:p>
          </p:txBody>
        </p:sp>
        <p:grpSp>
          <p:nvGrpSpPr>
            <p:cNvPr id="59" name="Group 58">
              <a:extLst>
                <a:ext uri="{FF2B5EF4-FFF2-40B4-BE49-F238E27FC236}">
                  <a16:creationId xmlns:a16="http://schemas.microsoft.com/office/drawing/2014/main" id="{96974CB7-15DE-7342-A536-A067D20E7712}"/>
                </a:ext>
              </a:extLst>
            </p:cNvPr>
            <p:cNvGrpSpPr/>
            <p:nvPr/>
          </p:nvGrpSpPr>
          <p:grpSpPr>
            <a:xfrm>
              <a:off x="697375" y="4404676"/>
              <a:ext cx="517455" cy="517455"/>
              <a:chOff x="4521200" y="4037711"/>
              <a:chExt cx="660400" cy="660400"/>
            </a:xfrm>
          </p:grpSpPr>
          <p:sp>
            <p:nvSpPr>
              <p:cNvPr id="69" name="Rectangle 68">
                <a:extLst>
                  <a:ext uri="{FF2B5EF4-FFF2-40B4-BE49-F238E27FC236}">
                    <a16:creationId xmlns:a16="http://schemas.microsoft.com/office/drawing/2014/main" id="{EAE84919-7D21-CA41-AC5C-2DBFAE23AE0E}"/>
                  </a:ext>
                </a:extLst>
              </p:cNvPr>
              <p:cNvSpPr/>
              <p:nvPr/>
            </p:nvSpPr>
            <p:spPr>
              <a:xfrm>
                <a:off x="4521200" y="4037711"/>
                <a:ext cx="660400" cy="660400"/>
              </a:xfrm>
              <a:prstGeom prst="rect">
                <a:avLst/>
              </a:prstGeom>
              <a:solidFill>
                <a:srgbClr val="5F21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21AFE09B-E4B0-564C-B4F8-9A87498F90AB}"/>
                  </a:ext>
                </a:extLst>
              </p:cNvPr>
              <p:cNvSpPr/>
              <p:nvPr/>
            </p:nvSpPr>
            <p:spPr>
              <a:xfrm rot="18883706">
                <a:off x="4576419" y="4287233"/>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a:extLst>
                  <a:ext uri="{FF2B5EF4-FFF2-40B4-BE49-F238E27FC236}">
                    <a16:creationId xmlns:a16="http://schemas.microsoft.com/office/drawing/2014/main" id="{0FF2EB0E-3E29-384E-831F-2217257F6FCD}"/>
                  </a:ext>
                </a:extLst>
              </p:cNvPr>
              <p:cNvSpPr/>
              <p:nvPr/>
            </p:nvSpPr>
            <p:spPr>
              <a:xfrm rot="18883706">
                <a:off x="4780340" y="4109244"/>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a:extLst>
                  <a:ext uri="{FF2B5EF4-FFF2-40B4-BE49-F238E27FC236}">
                    <a16:creationId xmlns:a16="http://schemas.microsoft.com/office/drawing/2014/main" id="{A499E2F6-AA89-904D-9A13-DC7FAC11E433}"/>
                  </a:ext>
                </a:extLst>
              </p:cNvPr>
              <p:cNvSpPr/>
              <p:nvPr/>
            </p:nvSpPr>
            <p:spPr>
              <a:xfrm rot="18883706">
                <a:off x="4788064" y="4460166"/>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id="{8F873E30-69F9-9542-A05A-175F4C1A85F4}"/>
                  </a:ext>
                </a:extLst>
              </p:cNvPr>
              <p:cNvSpPr/>
              <p:nvPr/>
            </p:nvSpPr>
            <p:spPr>
              <a:xfrm rot="18883706">
                <a:off x="4994064" y="4286252"/>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0" name="TextBox 59">
              <a:extLst>
                <a:ext uri="{FF2B5EF4-FFF2-40B4-BE49-F238E27FC236}">
                  <a16:creationId xmlns:a16="http://schemas.microsoft.com/office/drawing/2014/main" id="{F4578F6A-B7A1-5E4E-8FB6-4A5B82108A69}"/>
                </a:ext>
              </a:extLst>
            </p:cNvPr>
            <p:cNvSpPr txBox="1"/>
            <p:nvPr/>
          </p:nvSpPr>
          <p:spPr>
            <a:xfrm>
              <a:off x="1412416" y="4303877"/>
              <a:ext cx="2967584" cy="646331"/>
            </a:xfrm>
            <a:prstGeom prst="rect">
              <a:avLst/>
            </a:prstGeom>
            <a:noFill/>
          </p:spPr>
          <p:txBody>
            <a:bodyPr wrap="square" rtlCol="0">
              <a:spAutoFit/>
            </a:bodyPr>
            <a:lstStyle/>
            <a:p>
              <a:r>
                <a:rPr lang="en-US" b="1" dirty="0">
                  <a:solidFill>
                    <a:srgbClr val="5F2165"/>
                  </a:solidFill>
                </a:rPr>
                <a:t>HIGH SCHOOL</a:t>
              </a:r>
            </a:p>
            <a:p>
              <a:r>
                <a:rPr lang="en-US" dirty="0">
                  <a:solidFill>
                    <a:schemeClr val="bg2">
                      <a:lumMod val="50000"/>
                    </a:schemeClr>
                  </a:solidFill>
                </a:rPr>
                <a:t>1101L – 1300L</a:t>
              </a:r>
            </a:p>
          </p:txBody>
        </p:sp>
        <p:grpSp>
          <p:nvGrpSpPr>
            <p:cNvPr id="61" name="Group 60">
              <a:extLst>
                <a:ext uri="{FF2B5EF4-FFF2-40B4-BE49-F238E27FC236}">
                  <a16:creationId xmlns:a16="http://schemas.microsoft.com/office/drawing/2014/main" id="{7D6A1141-9B0E-7445-BBD2-EB4945CE97FC}"/>
                </a:ext>
              </a:extLst>
            </p:cNvPr>
            <p:cNvGrpSpPr/>
            <p:nvPr/>
          </p:nvGrpSpPr>
          <p:grpSpPr>
            <a:xfrm>
              <a:off x="697375" y="5416060"/>
              <a:ext cx="517455" cy="517455"/>
              <a:chOff x="4521200" y="5108448"/>
              <a:chExt cx="660400" cy="660400"/>
            </a:xfrm>
          </p:grpSpPr>
          <p:sp>
            <p:nvSpPr>
              <p:cNvPr id="63" name="Rectangle 62">
                <a:extLst>
                  <a:ext uri="{FF2B5EF4-FFF2-40B4-BE49-F238E27FC236}">
                    <a16:creationId xmlns:a16="http://schemas.microsoft.com/office/drawing/2014/main" id="{0679DC45-A94C-B848-84C5-1DD573BF8FD9}"/>
                  </a:ext>
                </a:extLst>
              </p:cNvPr>
              <p:cNvSpPr/>
              <p:nvPr/>
            </p:nvSpPr>
            <p:spPr>
              <a:xfrm>
                <a:off x="4521200" y="5108448"/>
                <a:ext cx="660400" cy="660400"/>
              </a:xfrm>
              <a:prstGeom prst="rect">
                <a:avLst/>
              </a:prstGeom>
              <a:solidFill>
                <a:srgbClr val="E05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a:extLst>
                  <a:ext uri="{FF2B5EF4-FFF2-40B4-BE49-F238E27FC236}">
                    <a16:creationId xmlns:a16="http://schemas.microsoft.com/office/drawing/2014/main" id="{A3EF9B80-9936-C040-976D-CC869BD77585}"/>
                  </a:ext>
                </a:extLst>
              </p:cNvPr>
              <p:cNvSpPr/>
              <p:nvPr/>
            </p:nvSpPr>
            <p:spPr>
              <a:xfrm>
                <a:off x="4614492" y="5197966"/>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B5B7D50F-8FCE-754B-B31A-2733B4CB3F99}"/>
                  </a:ext>
                </a:extLst>
              </p:cNvPr>
              <p:cNvSpPr/>
              <p:nvPr/>
            </p:nvSpPr>
            <p:spPr>
              <a:xfrm>
                <a:off x="4957488" y="5193621"/>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a:extLst>
                  <a:ext uri="{FF2B5EF4-FFF2-40B4-BE49-F238E27FC236}">
                    <a16:creationId xmlns:a16="http://schemas.microsoft.com/office/drawing/2014/main" id="{8DA3FA9A-649E-CC43-A3E4-993AD21C3BC6}"/>
                  </a:ext>
                </a:extLst>
              </p:cNvPr>
              <p:cNvSpPr/>
              <p:nvPr/>
            </p:nvSpPr>
            <p:spPr>
              <a:xfrm>
                <a:off x="4615924" y="5542834"/>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a:extLst>
                  <a:ext uri="{FF2B5EF4-FFF2-40B4-BE49-F238E27FC236}">
                    <a16:creationId xmlns:a16="http://schemas.microsoft.com/office/drawing/2014/main" id="{280F77C4-D02C-EF43-BADB-6461AFC2A60E}"/>
                  </a:ext>
                </a:extLst>
              </p:cNvPr>
              <p:cNvSpPr/>
              <p:nvPr/>
            </p:nvSpPr>
            <p:spPr>
              <a:xfrm>
                <a:off x="4957488" y="5542834"/>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a:extLst>
                  <a:ext uri="{FF2B5EF4-FFF2-40B4-BE49-F238E27FC236}">
                    <a16:creationId xmlns:a16="http://schemas.microsoft.com/office/drawing/2014/main" id="{82F3408A-5B49-2448-BDE2-82B9571B7640}"/>
                  </a:ext>
                </a:extLst>
              </p:cNvPr>
              <p:cNvSpPr/>
              <p:nvPr/>
            </p:nvSpPr>
            <p:spPr>
              <a:xfrm>
                <a:off x="4781550" y="5368798"/>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2" name="TextBox 61">
              <a:extLst>
                <a:ext uri="{FF2B5EF4-FFF2-40B4-BE49-F238E27FC236}">
                  <a16:creationId xmlns:a16="http://schemas.microsoft.com/office/drawing/2014/main" id="{CECD3522-3B8E-B348-9E01-570864EBDF65}"/>
                </a:ext>
              </a:extLst>
            </p:cNvPr>
            <p:cNvSpPr txBox="1"/>
            <p:nvPr/>
          </p:nvSpPr>
          <p:spPr>
            <a:xfrm>
              <a:off x="1444499" y="5326732"/>
              <a:ext cx="3571500" cy="646331"/>
            </a:xfrm>
            <a:prstGeom prst="rect">
              <a:avLst/>
            </a:prstGeom>
            <a:noFill/>
          </p:spPr>
          <p:txBody>
            <a:bodyPr wrap="square" rtlCol="0">
              <a:spAutoFit/>
            </a:bodyPr>
            <a:lstStyle/>
            <a:p>
              <a:r>
                <a:rPr lang="en-US" b="1" dirty="0">
                  <a:solidFill>
                    <a:srgbClr val="E05529"/>
                  </a:solidFill>
                </a:rPr>
                <a:t>UNDERGRADUATE AND UP</a:t>
              </a:r>
            </a:p>
            <a:p>
              <a:r>
                <a:rPr lang="en-US" dirty="0">
                  <a:solidFill>
                    <a:schemeClr val="bg2">
                      <a:lumMod val="50000"/>
                    </a:schemeClr>
                  </a:solidFill>
                </a:rPr>
                <a:t>1301L +</a:t>
              </a:r>
            </a:p>
          </p:txBody>
        </p:sp>
      </p:grpSp>
    </p:spTree>
    <p:extLst>
      <p:ext uri="{BB962C8B-B14F-4D97-AF65-F5344CB8AC3E}">
        <p14:creationId xmlns:p14="http://schemas.microsoft.com/office/powerpoint/2010/main" val="21636889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31CA563-ED5E-3C40-A98E-645370FC54E7}"/>
              </a:ext>
            </a:extLst>
          </p:cNvPr>
          <p:cNvSpPr>
            <a:spLocks noGrp="1"/>
          </p:cNvSpPr>
          <p:nvPr>
            <p:ph type="title"/>
          </p:nvPr>
        </p:nvSpPr>
        <p:spPr/>
        <p:txBody>
          <a:bodyPr/>
          <a:lstStyle/>
          <a:p>
            <a:r>
              <a:rPr lang="en-US" dirty="0">
                <a:latin typeface="+mn-lt"/>
              </a:rPr>
              <a:t>GALE IN CONTEXT: ENVIRONMENTAL STUDIES</a:t>
            </a:r>
          </a:p>
        </p:txBody>
      </p:sp>
      <p:grpSp>
        <p:nvGrpSpPr>
          <p:cNvPr id="45" name="Group 44">
            <a:extLst>
              <a:ext uri="{FF2B5EF4-FFF2-40B4-BE49-F238E27FC236}">
                <a16:creationId xmlns:a16="http://schemas.microsoft.com/office/drawing/2014/main" id="{E051EC02-9F3A-7C4C-B4CA-906973BF908C}"/>
              </a:ext>
            </a:extLst>
          </p:cNvPr>
          <p:cNvGrpSpPr/>
          <p:nvPr/>
        </p:nvGrpSpPr>
        <p:grpSpPr>
          <a:xfrm>
            <a:off x="685800" y="4790829"/>
            <a:ext cx="3723154" cy="1422399"/>
            <a:chOff x="685798" y="4724400"/>
            <a:chExt cx="3723154" cy="1422399"/>
          </a:xfrm>
        </p:grpSpPr>
        <p:sp>
          <p:nvSpPr>
            <p:cNvPr id="41" name="Rectangle 40">
              <a:extLst>
                <a:ext uri="{FF2B5EF4-FFF2-40B4-BE49-F238E27FC236}">
                  <a16:creationId xmlns:a16="http://schemas.microsoft.com/office/drawing/2014/main" id="{C136B518-D63A-BF4D-B64B-B3F83D6F634E}"/>
                </a:ext>
              </a:extLst>
            </p:cNvPr>
            <p:cNvSpPr/>
            <p:nvPr/>
          </p:nvSpPr>
          <p:spPr>
            <a:xfrm>
              <a:off x="685799" y="4724400"/>
              <a:ext cx="3723153" cy="432576"/>
            </a:xfrm>
            <a:prstGeom prst="rect">
              <a:avLst/>
            </a:prstGeom>
            <a:solidFill>
              <a:srgbClr val="00AB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bg1"/>
                  </a:solidFill>
                </a:rPr>
                <a:t>Enhance Teaching and Learning</a:t>
              </a:r>
            </a:p>
          </p:txBody>
        </p:sp>
        <p:sp>
          <p:nvSpPr>
            <p:cNvPr id="42" name="Rectangle 41">
              <a:extLst>
                <a:ext uri="{FF2B5EF4-FFF2-40B4-BE49-F238E27FC236}">
                  <a16:creationId xmlns:a16="http://schemas.microsoft.com/office/drawing/2014/main" id="{062894D5-1C0D-3E49-9CBB-7FF390D92CAD}"/>
                </a:ext>
              </a:extLst>
            </p:cNvPr>
            <p:cNvSpPr/>
            <p:nvPr/>
          </p:nvSpPr>
          <p:spPr>
            <a:xfrm>
              <a:off x="685798" y="5156976"/>
              <a:ext cx="3723153" cy="98982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r>
                <a:rPr lang="en-US" sz="1600" b="1" dirty="0">
                  <a:solidFill>
                    <a:schemeClr val="tx1"/>
                  </a:solidFill>
                  <a:latin typeface="Arial" panose="020B0604020202020204" pitchFamily="34" charset="0"/>
                  <a:cs typeface="Arial" panose="020B0604020202020204" pitchFamily="34" charset="0"/>
                </a:rPr>
                <a:t>Google/Microsoft </a:t>
              </a:r>
              <a:r>
                <a:rPr lang="en-US" sz="1600" dirty="0">
                  <a:solidFill>
                    <a:schemeClr val="tx1"/>
                  </a:solidFill>
                  <a:latin typeface="Arial" panose="020B0604020202020204" pitchFamily="34" charset="0"/>
                  <a:cs typeface="Arial" panose="020B0604020202020204" pitchFamily="34" charset="0"/>
                </a:rPr>
                <a:t>integration, unlimited </a:t>
              </a:r>
              <a:r>
                <a:rPr lang="en-US" sz="1600" b="1" dirty="0">
                  <a:solidFill>
                    <a:schemeClr val="tx1"/>
                  </a:solidFill>
                  <a:latin typeface="Arial" panose="020B0604020202020204" pitchFamily="34" charset="0"/>
                  <a:cs typeface="Arial" panose="020B0604020202020204" pitchFamily="34" charset="0"/>
                </a:rPr>
                <a:t>print/download/email</a:t>
              </a:r>
              <a:r>
                <a:rPr lang="en-US" sz="1600" dirty="0">
                  <a:solidFill>
                    <a:schemeClr val="tx1"/>
                  </a:solidFill>
                  <a:latin typeface="Arial" panose="020B0604020202020204" pitchFamily="34" charset="0"/>
                  <a:cs typeface="Arial" panose="020B0604020202020204" pitchFamily="34" charset="0"/>
                </a:rPr>
                <a:t>, </a:t>
              </a:r>
              <a:r>
                <a:rPr lang="en-US" sz="1600" b="1" dirty="0">
                  <a:solidFill>
                    <a:schemeClr val="tx1"/>
                  </a:solidFill>
                  <a:latin typeface="Arial" panose="020B0604020202020204" pitchFamily="34" charset="0"/>
                  <a:cs typeface="Arial" panose="020B0604020202020204" pitchFamily="34" charset="0"/>
                </a:rPr>
                <a:t>highlights and notes</a:t>
              </a:r>
              <a:r>
                <a:rPr lang="en-US" sz="1600" dirty="0">
                  <a:solidFill>
                    <a:schemeClr val="tx1"/>
                  </a:solidFill>
                  <a:latin typeface="Arial" panose="020B0604020202020204" pitchFamily="34" charset="0"/>
                  <a:cs typeface="Arial" panose="020B0604020202020204" pitchFamily="34" charset="0"/>
                </a:rPr>
                <a:t>, and more</a:t>
              </a:r>
              <a:endParaRPr lang="en-US" sz="1600" b="1" dirty="0">
                <a:solidFill>
                  <a:schemeClr val="tx1"/>
                </a:solidFill>
                <a:latin typeface="Arial" panose="020B0604020202020204" pitchFamily="34" charset="0"/>
                <a:cs typeface="Arial" panose="020B0604020202020204" pitchFamily="34" charset="0"/>
              </a:endParaRPr>
            </a:p>
          </p:txBody>
        </p:sp>
      </p:grpSp>
      <p:grpSp>
        <p:nvGrpSpPr>
          <p:cNvPr id="52" name="Group 51">
            <a:extLst>
              <a:ext uri="{FF2B5EF4-FFF2-40B4-BE49-F238E27FC236}">
                <a16:creationId xmlns:a16="http://schemas.microsoft.com/office/drawing/2014/main" id="{2AA03F2F-7EA8-7E49-9DED-FFF478855262}"/>
              </a:ext>
            </a:extLst>
          </p:cNvPr>
          <p:cNvGrpSpPr/>
          <p:nvPr/>
        </p:nvGrpSpPr>
        <p:grpSpPr>
          <a:xfrm>
            <a:off x="696433" y="2724195"/>
            <a:ext cx="3723154" cy="1972850"/>
            <a:chOff x="685798" y="4724400"/>
            <a:chExt cx="3723154" cy="1972850"/>
          </a:xfrm>
        </p:grpSpPr>
        <p:sp>
          <p:nvSpPr>
            <p:cNvPr id="53" name="Rectangle 52">
              <a:extLst>
                <a:ext uri="{FF2B5EF4-FFF2-40B4-BE49-F238E27FC236}">
                  <a16:creationId xmlns:a16="http://schemas.microsoft.com/office/drawing/2014/main" id="{BC2C8AED-1005-FC4C-8C4B-3D199D56F16A}"/>
                </a:ext>
              </a:extLst>
            </p:cNvPr>
            <p:cNvSpPr/>
            <p:nvPr/>
          </p:nvSpPr>
          <p:spPr>
            <a:xfrm>
              <a:off x="685799" y="4724400"/>
              <a:ext cx="3723153" cy="432576"/>
            </a:xfrm>
            <a:prstGeom prst="rect">
              <a:avLst/>
            </a:prstGeom>
            <a:solidFill>
              <a:srgbClr val="009E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bg1"/>
                  </a:solidFill>
                </a:rPr>
                <a:t>Support Curriculum Standards</a:t>
              </a:r>
            </a:p>
          </p:txBody>
        </p:sp>
        <p:sp>
          <p:nvSpPr>
            <p:cNvPr id="54" name="Rectangle 53">
              <a:extLst>
                <a:ext uri="{FF2B5EF4-FFF2-40B4-BE49-F238E27FC236}">
                  <a16:creationId xmlns:a16="http://schemas.microsoft.com/office/drawing/2014/main" id="{96EAA852-FCE3-0843-9C17-815876DC436D}"/>
                </a:ext>
              </a:extLst>
            </p:cNvPr>
            <p:cNvSpPr/>
            <p:nvPr/>
          </p:nvSpPr>
          <p:spPr>
            <a:xfrm>
              <a:off x="685798" y="5156976"/>
              <a:ext cx="3723153" cy="154027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marR="0" lvl="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a:ea typeface="+mn-ea"/>
                  <a:cs typeface="+mn-cs"/>
                </a:rPr>
                <a:t>Focuses on the study of </a:t>
              </a:r>
              <a:r>
                <a:rPr kumimoji="0" lang="en-US" sz="1600" b="1" i="0" u="none" strike="noStrike" kern="1200" cap="none" spc="0" normalizeH="0" baseline="0" noProof="0" dirty="0">
                  <a:ln>
                    <a:noFill/>
                  </a:ln>
                  <a:solidFill>
                    <a:srgbClr val="000000"/>
                  </a:solidFill>
                  <a:effectLst/>
                  <a:uLnTx/>
                  <a:uFillTx/>
                  <a:latin typeface="Arial"/>
                  <a:ea typeface="+mn-ea"/>
                  <a:cs typeface="+mn-cs"/>
                </a:rPr>
                <a:t>sustainability and the environment</a:t>
              </a:r>
              <a:r>
                <a:rPr kumimoji="0" lang="en-US" sz="1600" b="0" i="0" u="none" strike="noStrike" kern="1200" cap="none" spc="0" normalizeH="0" baseline="0" noProof="0" dirty="0">
                  <a:ln>
                    <a:noFill/>
                  </a:ln>
                  <a:solidFill>
                    <a:srgbClr val="000000"/>
                  </a:solidFill>
                  <a:effectLst/>
                  <a:uLnTx/>
                  <a:uFillTx/>
                  <a:latin typeface="Arial"/>
                  <a:ea typeface="+mn-ea"/>
                  <a:cs typeface="+mn-cs"/>
                </a:rPr>
                <a:t>. Topics include </a:t>
              </a:r>
              <a:r>
                <a:rPr kumimoji="0" lang="en-US" sz="1600" b="1" i="0" u="none" strike="noStrike" kern="1200" cap="none" spc="0" normalizeH="0" baseline="0" noProof="0" dirty="0">
                  <a:ln>
                    <a:noFill/>
                  </a:ln>
                  <a:solidFill>
                    <a:srgbClr val="000000"/>
                  </a:solidFill>
                  <a:effectLst/>
                  <a:uLnTx/>
                  <a:uFillTx/>
                  <a:latin typeface="Arial"/>
                  <a:ea typeface="+mn-ea"/>
                  <a:cs typeface="+mn-cs"/>
                </a:rPr>
                <a:t>ecosystems</a:t>
              </a:r>
              <a:r>
                <a:rPr kumimoji="0" lang="en-US" sz="1600" b="0" i="0" u="none" strike="noStrike" kern="1200" cap="none" spc="0" normalizeH="0" baseline="0" noProof="0" dirty="0">
                  <a:ln>
                    <a:noFill/>
                  </a:ln>
                  <a:solidFill>
                    <a:srgbClr val="000000"/>
                  </a:solidFill>
                  <a:effectLst/>
                  <a:uLnTx/>
                  <a:uFillTx/>
                  <a:latin typeface="Arial"/>
                  <a:ea typeface="+mn-ea"/>
                  <a:cs typeface="+mn-cs"/>
                </a:rPr>
                <a:t>, </a:t>
              </a:r>
              <a:r>
                <a:rPr kumimoji="0" lang="en-US" sz="1600" b="1" i="0" u="none" strike="noStrike" kern="1200" cap="none" spc="0" normalizeH="0" baseline="0" noProof="0" dirty="0">
                  <a:ln>
                    <a:noFill/>
                  </a:ln>
                  <a:solidFill>
                    <a:srgbClr val="000000"/>
                  </a:solidFill>
                  <a:effectLst/>
                  <a:uLnTx/>
                  <a:uFillTx/>
                  <a:latin typeface="Arial"/>
                  <a:ea typeface="+mn-ea"/>
                  <a:cs typeface="+mn-cs"/>
                </a:rPr>
                <a:t>global warming</a:t>
              </a:r>
              <a:r>
                <a:rPr kumimoji="0" lang="en-US" sz="1600" b="0" i="0" u="none" strike="noStrike" kern="1200" cap="none" spc="0" normalizeH="0" baseline="0" noProof="0" dirty="0">
                  <a:ln>
                    <a:noFill/>
                  </a:ln>
                  <a:solidFill>
                    <a:srgbClr val="000000"/>
                  </a:solidFill>
                  <a:effectLst/>
                  <a:uLnTx/>
                  <a:uFillTx/>
                  <a:latin typeface="Arial"/>
                  <a:ea typeface="+mn-ea"/>
                  <a:cs typeface="+mn-cs"/>
                </a:rPr>
                <a:t>, </a:t>
              </a:r>
              <a:r>
                <a:rPr kumimoji="0" lang="en-US" sz="1600" b="1" i="0" u="none" strike="noStrike" kern="1200" cap="none" spc="0" normalizeH="0" baseline="0" noProof="0" dirty="0">
                  <a:ln>
                    <a:noFill/>
                  </a:ln>
                  <a:solidFill>
                    <a:srgbClr val="000000"/>
                  </a:solidFill>
                  <a:effectLst/>
                  <a:uLnTx/>
                  <a:uFillTx/>
                  <a:latin typeface="Arial"/>
                  <a:ea typeface="+mn-ea"/>
                  <a:cs typeface="+mn-cs"/>
                </a:rPr>
                <a:t>food safety</a:t>
              </a:r>
              <a:r>
                <a:rPr kumimoji="0" lang="en-US" sz="1600" b="0" i="0" u="none" strike="noStrike" kern="1200" cap="none" spc="0" normalizeH="0" baseline="0" noProof="0" dirty="0">
                  <a:ln>
                    <a:noFill/>
                  </a:ln>
                  <a:solidFill>
                    <a:srgbClr val="000000"/>
                  </a:solidFill>
                  <a:effectLst/>
                  <a:uLnTx/>
                  <a:uFillTx/>
                  <a:latin typeface="Arial"/>
                  <a:ea typeface="+mn-ea"/>
                  <a:cs typeface="+mn-cs"/>
                </a:rPr>
                <a:t>, and </a:t>
              </a:r>
              <a:r>
                <a:rPr kumimoji="0" lang="en-US" sz="1600" b="1" i="0" u="none" strike="noStrike" kern="1200" cap="none" spc="0" normalizeH="0" baseline="0" noProof="0" dirty="0">
                  <a:ln>
                    <a:noFill/>
                  </a:ln>
                  <a:solidFill>
                    <a:srgbClr val="000000"/>
                  </a:solidFill>
                  <a:effectLst/>
                  <a:uLnTx/>
                  <a:uFillTx/>
                  <a:latin typeface="Arial"/>
                  <a:ea typeface="+mn-ea"/>
                  <a:cs typeface="+mn-cs"/>
                </a:rPr>
                <a:t>introductions to environmental disasters</a:t>
              </a:r>
              <a:r>
                <a:rPr kumimoji="0" lang="en-US" sz="1600" b="0" i="0" u="none" strike="noStrike" kern="1200" cap="none" spc="0" normalizeH="0" baseline="0" noProof="0" dirty="0">
                  <a:ln>
                    <a:noFill/>
                  </a:ln>
                  <a:solidFill>
                    <a:srgbClr val="000000"/>
                  </a:solidFill>
                  <a:effectLst/>
                  <a:uLnTx/>
                  <a:uFillTx/>
                  <a:latin typeface="Arial"/>
                  <a:ea typeface="+mn-ea"/>
                  <a:cs typeface="+mn-cs"/>
                </a:rPr>
                <a:t>.</a:t>
              </a:r>
            </a:p>
          </p:txBody>
        </p:sp>
      </p:grpSp>
      <p:grpSp>
        <p:nvGrpSpPr>
          <p:cNvPr id="55" name="Group 54">
            <a:extLst>
              <a:ext uri="{FF2B5EF4-FFF2-40B4-BE49-F238E27FC236}">
                <a16:creationId xmlns:a16="http://schemas.microsoft.com/office/drawing/2014/main" id="{71E4A659-2FFB-004E-B5D2-0147D347859B}"/>
              </a:ext>
            </a:extLst>
          </p:cNvPr>
          <p:cNvGrpSpPr/>
          <p:nvPr/>
        </p:nvGrpSpPr>
        <p:grpSpPr>
          <a:xfrm>
            <a:off x="696433" y="1208542"/>
            <a:ext cx="3723154" cy="1422399"/>
            <a:chOff x="685798" y="4724400"/>
            <a:chExt cx="3723154" cy="1422399"/>
          </a:xfrm>
        </p:grpSpPr>
        <p:sp>
          <p:nvSpPr>
            <p:cNvPr id="56" name="Rectangle 55">
              <a:extLst>
                <a:ext uri="{FF2B5EF4-FFF2-40B4-BE49-F238E27FC236}">
                  <a16:creationId xmlns:a16="http://schemas.microsoft.com/office/drawing/2014/main" id="{178CCDA5-D68E-4C4E-B69E-08DD3BF99275}"/>
                </a:ext>
              </a:extLst>
            </p:cNvPr>
            <p:cNvSpPr/>
            <p:nvPr/>
          </p:nvSpPr>
          <p:spPr>
            <a:xfrm>
              <a:off x="685799" y="4724400"/>
              <a:ext cx="3723153" cy="432576"/>
            </a:xfrm>
            <a:prstGeom prst="rect">
              <a:avLst/>
            </a:prstGeom>
            <a:solidFill>
              <a:srgbClr val="5F21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bg1"/>
                  </a:solidFill>
                </a:rPr>
                <a:t>Discover Premium Resources</a:t>
              </a:r>
            </a:p>
          </p:txBody>
        </p:sp>
        <p:sp>
          <p:nvSpPr>
            <p:cNvPr id="57" name="Rectangle 56">
              <a:extLst>
                <a:ext uri="{FF2B5EF4-FFF2-40B4-BE49-F238E27FC236}">
                  <a16:creationId xmlns:a16="http://schemas.microsoft.com/office/drawing/2014/main" id="{66CCC182-E523-C24A-A03F-0637639DD38A}"/>
                </a:ext>
              </a:extLst>
            </p:cNvPr>
            <p:cNvSpPr/>
            <p:nvPr/>
          </p:nvSpPr>
          <p:spPr>
            <a:xfrm>
              <a:off x="685798" y="5156976"/>
              <a:ext cx="3723153" cy="98982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a:ea typeface="+mn-ea"/>
                  <a:cs typeface="+mn-cs"/>
                </a:rPr>
                <a:t>Trusted </a:t>
              </a:r>
              <a:r>
                <a:rPr kumimoji="0" lang="en-US" sz="1600" b="1" i="0" u="none" strike="noStrike" kern="1200" cap="none" spc="0" normalizeH="0" baseline="0" noProof="0" dirty="0">
                  <a:ln>
                    <a:noFill/>
                  </a:ln>
                  <a:solidFill>
                    <a:srgbClr val="000000"/>
                  </a:solidFill>
                  <a:effectLst/>
                  <a:uLnTx/>
                  <a:uFillTx/>
                  <a:latin typeface="Arial"/>
                  <a:ea typeface="+mn-ea"/>
                  <a:cs typeface="+mn-cs"/>
                </a:rPr>
                <a:t>reference</a:t>
              </a:r>
              <a:r>
                <a:rPr kumimoji="0" lang="en-US" sz="1600" b="0" i="0" u="none" strike="noStrike" kern="1200" cap="none" spc="0" normalizeH="0" baseline="0" noProof="0" dirty="0">
                  <a:ln>
                    <a:noFill/>
                  </a:ln>
                  <a:solidFill>
                    <a:srgbClr val="000000"/>
                  </a:solidFill>
                  <a:effectLst/>
                  <a:uLnTx/>
                  <a:uFillTx/>
                  <a:latin typeface="Arial"/>
                  <a:ea typeface="+mn-ea"/>
                  <a:cs typeface="+mn-cs"/>
                </a:rPr>
                <a:t>, top </a:t>
              </a:r>
              <a:r>
                <a:rPr kumimoji="0" lang="en-US" sz="1600" b="1" i="0" u="none" strike="noStrike" kern="1200" cap="none" spc="0" normalizeH="0" baseline="0" noProof="0" dirty="0">
                  <a:ln>
                    <a:noFill/>
                  </a:ln>
                  <a:solidFill>
                    <a:srgbClr val="000000"/>
                  </a:solidFill>
                  <a:effectLst/>
                  <a:uLnTx/>
                  <a:uFillTx/>
                  <a:latin typeface="Arial"/>
                  <a:ea typeface="+mn-ea"/>
                  <a:cs typeface="+mn-cs"/>
                </a:rPr>
                <a:t>periodicals</a:t>
              </a:r>
              <a:r>
                <a:rPr kumimoji="0" lang="en-US" sz="1600" b="0" i="0" u="none" strike="noStrike" kern="1200" cap="none" spc="0" normalizeH="0" baseline="0" noProof="0" dirty="0">
                  <a:ln>
                    <a:noFill/>
                  </a:ln>
                  <a:solidFill>
                    <a:srgbClr val="000000"/>
                  </a:solidFill>
                  <a:effectLst/>
                  <a:uLnTx/>
                  <a:uFillTx/>
                  <a:latin typeface="Arial"/>
                  <a:ea typeface="+mn-ea"/>
                  <a:cs typeface="+mn-cs"/>
                </a:rPr>
                <a:t>, </a:t>
              </a:r>
              <a:r>
                <a:rPr kumimoji="0" lang="en-US" sz="1600" b="1" i="0" u="none" strike="noStrike" kern="1200" cap="none" spc="0" normalizeH="0" baseline="0" noProof="0" dirty="0">
                  <a:ln>
                    <a:noFill/>
                  </a:ln>
                  <a:solidFill>
                    <a:srgbClr val="000000"/>
                  </a:solidFill>
                  <a:effectLst/>
                  <a:uLnTx/>
                  <a:uFillTx/>
                  <a:latin typeface="Arial"/>
                  <a:ea typeface="+mn-ea"/>
                  <a:cs typeface="+mn-cs"/>
                </a:rPr>
                <a:t>videos</a:t>
              </a:r>
              <a:r>
                <a:rPr kumimoji="0" lang="en-US" sz="1600" b="0" i="0" u="none" strike="noStrike" kern="1200" cap="none" spc="0" normalizeH="0" baseline="0" noProof="0" dirty="0">
                  <a:ln>
                    <a:noFill/>
                  </a:ln>
                  <a:solidFill>
                    <a:srgbClr val="000000"/>
                  </a:solidFill>
                  <a:effectLst/>
                  <a:uLnTx/>
                  <a:uFillTx/>
                  <a:latin typeface="Arial"/>
                  <a:ea typeface="+mn-ea"/>
                  <a:cs typeface="+mn-cs"/>
                </a:rPr>
                <a:t>, </a:t>
              </a:r>
              <a:r>
                <a:rPr kumimoji="0" lang="en-US" sz="1600" b="1" i="0" u="none" strike="noStrike" kern="1200" cap="none" spc="0" normalizeH="0" baseline="0" noProof="0" dirty="0">
                  <a:ln>
                    <a:noFill/>
                  </a:ln>
                  <a:solidFill>
                    <a:srgbClr val="000000"/>
                  </a:solidFill>
                  <a:effectLst/>
                  <a:uLnTx/>
                  <a:uFillTx/>
                  <a:latin typeface="Arial"/>
                  <a:ea typeface="+mn-ea"/>
                  <a:cs typeface="+mn-cs"/>
                </a:rPr>
                <a:t>images</a:t>
              </a:r>
              <a:r>
                <a:rPr kumimoji="0" lang="en-US" sz="1600" b="0" i="0" u="none" strike="noStrike" kern="1200" cap="none" spc="0" normalizeH="0" baseline="0" noProof="0" dirty="0">
                  <a:ln>
                    <a:noFill/>
                  </a:ln>
                  <a:solidFill>
                    <a:srgbClr val="000000"/>
                  </a:solidFill>
                  <a:effectLst/>
                  <a:uLnTx/>
                  <a:uFillTx/>
                  <a:latin typeface="Arial"/>
                  <a:ea typeface="+mn-ea"/>
                  <a:cs typeface="+mn-cs"/>
                </a:rPr>
                <a:t>, </a:t>
              </a:r>
              <a:r>
                <a:rPr kumimoji="0" lang="en-US" sz="1600" b="1" i="0" u="none" strike="noStrike" kern="1200" cap="none" spc="0" normalizeH="0" baseline="0" noProof="0" dirty="0">
                  <a:ln>
                    <a:noFill/>
                  </a:ln>
                  <a:solidFill>
                    <a:srgbClr val="000000"/>
                  </a:solidFill>
                  <a:effectLst/>
                  <a:uLnTx/>
                  <a:uFillTx/>
                  <a:latin typeface="Arial"/>
                  <a:ea typeface="+mn-ea"/>
                  <a:cs typeface="+mn-cs"/>
                </a:rPr>
                <a:t>audio</a:t>
              </a:r>
              <a:r>
                <a:rPr kumimoji="0" lang="en-US" sz="1600" b="0" i="0" u="none" strike="noStrike" kern="1200" cap="none" spc="0" normalizeH="0" baseline="0" noProof="0" dirty="0">
                  <a:ln>
                    <a:noFill/>
                  </a:ln>
                  <a:solidFill>
                    <a:srgbClr val="000000"/>
                  </a:solidFill>
                  <a:effectLst/>
                  <a:uLnTx/>
                  <a:uFillTx/>
                  <a:latin typeface="Arial"/>
                  <a:ea typeface="+mn-ea"/>
                  <a:cs typeface="+mn-cs"/>
                </a:rPr>
                <a:t>, </a:t>
              </a:r>
              <a:r>
                <a:rPr kumimoji="0" lang="en-US" sz="1600" b="1" i="0" u="none" strike="noStrike" kern="1200" cap="none" spc="0" normalizeH="0" baseline="0" noProof="0" dirty="0">
                  <a:ln>
                    <a:noFill/>
                  </a:ln>
                  <a:solidFill>
                    <a:srgbClr val="000000"/>
                  </a:solidFill>
                  <a:effectLst/>
                  <a:uLnTx/>
                  <a:uFillTx/>
                  <a:latin typeface="Arial"/>
                  <a:ea typeface="+mn-ea"/>
                  <a:cs typeface="+mn-cs"/>
                </a:rPr>
                <a:t>case studies</a:t>
              </a:r>
              <a:r>
                <a:rPr kumimoji="0" lang="en-US" sz="1600" b="0" i="0" u="none" strike="noStrike" kern="1200" cap="none" spc="0" normalizeH="0" baseline="0" noProof="0" dirty="0">
                  <a:ln>
                    <a:noFill/>
                  </a:ln>
                  <a:solidFill>
                    <a:srgbClr val="000000"/>
                  </a:solidFill>
                  <a:effectLst/>
                  <a:uLnTx/>
                  <a:uFillTx/>
                  <a:latin typeface="Arial"/>
                  <a:ea typeface="+mn-ea"/>
                  <a:cs typeface="+mn-cs"/>
                </a:rPr>
                <a:t>, </a:t>
              </a:r>
              <a:r>
                <a:rPr kumimoji="0" lang="en-US" sz="1600" b="1" i="0" u="none" strike="noStrike" kern="1200" cap="none" spc="0" normalizeH="0" baseline="0" noProof="0" dirty="0">
                  <a:ln>
                    <a:noFill/>
                  </a:ln>
                  <a:solidFill>
                    <a:srgbClr val="000000"/>
                  </a:solidFill>
                  <a:effectLst/>
                  <a:uLnTx/>
                  <a:uFillTx/>
                  <a:latin typeface="Arial"/>
                  <a:ea typeface="+mn-ea"/>
                  <a:cs typeface="+mn-cs"/>
                </a:rPr>
                <a:t>conference papers</a:t>
              </a:r>
              <a:r>
                <a:rPr kumimoji="0" lang="en-US" sz="1600" b="0" i="0" u="none" strike="noStrike" kern="1200" cap="none" spc="0" normalizeH="0" baseline="0" noProof="0" dirty="0">
                  <a:ln>
                    <a:noFill/>
                  </a:ln>
                  <a:solidFill>
                    <a:srgbClr val="000000"/>
                  </a:solidFill>
                  <a:effectLst/>
                  <a:uLnTx/>
                  <a:uFillTx/>
                  <a:latin typeface="Arial"/>
                  <a:ea typeface="+mn-ea"/>
                  <a:cs typeface="+mn-cs"/>
                </a:rPr>
                <a:t>, and </a:t>
              </a:r>
              <a:r>
                <a:rPr kumimoji="0" lang="en-US" sz="1600" b="1" i="0" u="none" strike="noStrike" kern="1200" cap="none" spc="0" normalizeH="0" baseline="0" noProof="0" dirty="0">
                  <a:ln>
                    <a:noFill/>
                  </a:ln>
                  <a:solidFill>
                    <a:srgbClr val="000000"/>
                  </a:solidFill>
                  <a:effectLst/>
                  <a:uLnTx/>
                  <a:uFillTx/>
                  <a:latin typeface="Arial"/>
                  <a:ea typeface="+mn-ea"/>
                  <a:cs typeface="+mn-cs"/>
                </a:rPr>
                <a:t>statistics</a:t>
              </a:r>
              <a:endParaRPr kumimoji="0" lang="en-US" sz="1600" b="0" i="0" u="none" strike="noStrike" kern="1200" cap="none" spc="0" normalizeH="0" baseline="0" noProof="0" dirty="0">
                <a:ln>
                  <a:noFill/>
                </a:ln>
                <a:solidFill>
                  <a:srgbClr val="000000"/>
                </a:solidFill>
                <a:effectLst/>
                <a:uLnTx/>
                <a:uFillTx/>
                <a:latin typeface="Arial"/>
                <a:ea typeface="+mn-ea"/>
                <a:cs typeface="+mn-cs"/>
              </a:endParaRPr>
            </a:p>
          </p:txBody>
        </p:sp>
      </p:grpSp>
      <p:pic>
        <p:nvPicPr>
          <p:cNvPr id="3" name="Picture 2" descr="Graphical user interface&#10;&#10;Description automatically generated">
            <a:extLst>
              <a:ext uri="{FF2B5EF4-FFF2-40B4-BE49-F238E27FC236}">
                <a16:creationId xmlns:a16="http://schemas.microsoft.com/office/drawing/2014/main" id="{E047A9AA-36BB-4C01-B55A-9CE03CBC9F13}"/>
              </a:ext>
            </a:extLst>
          </p:cNvPr>
          <p:cNvPicPr>
            <a:picLocks noChangeAspect="1"/>
          </p:cNvPicPr>
          <p:nvPr/>
        </p:nvPicPr>
        <p:blipFill>
          <a:blip r:embed="rId3"/>
          <a:stretch>
            <a:fillRect/>
          </a:stretch>
        </p:blipFill>
        <p:spPr>
          <a:xfrm>
            <a:off x="4917816" y="1278020"/>
            <a:ext cx="6759834" cy="4665579"/>
          </a:xfrm>
          <a:prstGeom prst="rect">
            <a:avLst/>
          </a:prstGeom>
          <a:ln w="28575">
            <a:solidFill>
              <a:schemeClr val="bg2"/>
            </a:solidFill>
          </a:ln>
        </p:spPr>
      </p:pic>
    </p:spTree>
    <p:extLst>
      <p:ext uri="{BB962C8B-B14F-4D97-AF65-F5344CB8AC3E}">
        <p14:creationId xmlns:p14="http://schemas.microsoft.com/office/powerpoint/2010/main" val="4139463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0FC0A81-17CA-0945-B74D-FEC628535735}"/>
              </a:ext>
            </a:extLst>
          </p:cNvPr>
          <p:cNvSpPr>
            <a:spLocks noGrp="1"/>
          </p:cNvSpPr>
          <p:nvPr>
            <p:ph type="title"/>
          </p:nvPr>
        </p:nvSpPr>
        <p:spPr/>
        <p:txBody>
          <a:bodyPr/>
          <a:lstStyle/>
          <a:p>
            <a:r>
              <a:rPr lang="en-US" dirty="0">
                <a:latin typeface="+mn-lt"/>
              </a:rPr>
              <a:t>SUPPORT CURRICULUM</a:t>
            </a:r>
          </a:p>
        </p:txBody>
      </p:sp>
    </p:spTree>
    <p:extLst>
      <p:ext uri="{BB962C8B-B14F-4D97-AF65-F5344CB8AC3E}">
        <p14:creationId xmlns:p14="http://schemas.microsoft.com/office/powerpoint/2010/main" val="29825286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09831A3-2D2A-074C-80AD-121458C501C6}"/>
              </a:ext>
            </a:extLst>
          </p:cNvPr>
          <p:cNvSpPr/>
          <p:nvPr/>
        </p:nvSpPr>
        <p:spPr>
          <a:xfrm>
            <a:off x="721894" y="1696943"/>
            <a:ext cx="3108158" cy="1363133"/>
          </a:xfrm>
          <a:prstGeom prst="rect">
            <a:avLst/>
          </a:prstGeom>
          <a:solidFill>
            <a:srgbClr val="0361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2880"/>
            <a:r>
              <a:rPr lang="en-US" sz="2400" b="1" dirty="0"/>
              <a:t>ENVIRONMENTAL SCIENCE</a:t>
            </a:r>
          </a:p>
        </p:txBody>
      </p:sp>
      <p:sp>
        <p:nvSpPr>
          <p:cNvPr id="2" name="Rectangle 1">
            <a:extLst>
              <a:ext uri="{FF2B5EF4-FFF2-40B4-BE49-F238E27FC236}">
                <a16:creationId xmlns:a16="http://schemas.microsoft.com/office/drawing/2014/main" id="{06DDBE40-1D95-F244-8804-588BFEFCB686}"/>
              </a:ext>
            </a:extLst>
          </p:cNvPr>
          <p:cNvSpPr/>
          <p:nvPr/>
        </p:nvSpPr>
        <p:spPr>
          <a:xfrm>
            <a:off x="721894" y="3060076"/>
            <a:ext cx="3108158" cy="210098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640080">
              <a:spcAft>
                <a:spcPts val="600"/>
              </a:spcAft>
            </a:pPr>
            <a:r>
              <a:rPr lang="en-US" sz="2000" dirty="0">
                <a:solidFill>
                  <a:schemeClr val="tx1"/>
                </a:solidFill>
              </a:rPr>
              <a:t>Biomes</a:t>
            </a:r>
          </a:p>
          <a:p>
            <a:pPr marL="640080">
              <a:spcAft>
                <a:spcPts val="600"/>
              </a:spcAft>
            </a:pPr>
            <a:r>
              <a:rPr lang="en-US" sz="2000" dirty="0">
                <a:solidFill>
                  <a:schemeClr val="tx1"/>
                </a:solidFill>
              </a:rPr>
              <a:t>Cells</a:t>
            </a:r>
          </a:p>
          <a:p>
            <a:pPr marL="640080">
              <a:spcAft>
                <a:spcPts val="600"/>
              </a:spcAft>
            </a:pPr>
            <a:r>
              <a:rPr lang="en-US" sz="2000" dirty="0">
                <a:solidFill>
                  <a:schemeClr val="tx1"/>
                </a:solidFill>
              </a:rPr>
              <a:t>Evolution</a:t>
            </a:r>
          </a:p>
        </p:txBody>
      </p:sp>
      <p:cxnSp>
        <p:nvCxnSpPr>
          <p:cNvPr id="5" name="Straight Connector 4">
            <a:extLst>
              <a:ext uri="{FF2B5EF4-FFF2-40B4-BE49-F238E27FC236}">
                <a16:creationId xmlns:a16="http://schemas.microsoft.com/office/drawing/2014/main" id="{868FE413-08FF-0D48-959E-E75D5216AD3F}"/>
              </a:ext>
            </a:extLst>
          </p:cNvPr>
          <p:cNvCxnSpPr>
            <a:cxnSpLocks/>
          </p:cNvCxnSpPr>
          <p:nvPr/>
        </p:nvCxnSpPr>
        <p:spPr>
          <a:xfrm>
            <a:off x="1188720" y="3410675"/>
            <a:ext cx="0" cy="1420368"/>
          </a:xfrm>
          <a:prstGeom prst="line">
            <a:avLst/>
          </a:prstGeom>
          <a:ln w="57150">
            <a:solidFill>
              <a:srgbClr val="036198"/>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CA2F8E52-39EC-5C47-9ECD-EADCB42E0DDE}"/>
              </a:ext>
            </a:extLst>
          </p:cNvPr>
          <p:cNvSpPr/>
          <p:nvPr/>
        </p:nvSpPr>
        <p:spPr>
          <a:xfrm>
            <a:off x="4541921" y="1696943"/>
            <a:ext cx="3108158" cy="1363133"/>
          </a:xfrm>
          <a:prstGeom prst="rect">
            <a:avLst/>
          </a:prstGeom>
          <a:solidFill>
            <a:srgbClr val="659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2880"/>
            <a:r>
              <a:rPr lang="en-US" sz="2400" b="1" dirty="0"/>
              <a:t>HUMAN-ENVIRONMENT INTERACTIONS</a:t>
            </a:r>
          </a:p>
        </p:txBody>
      </p:sp>
      <p:sp>
        <p:nvSpPr>
          <p:cNvPr id="18" name="Rectangle 17">
            <a:extLst>
              <a:ext uri="{FF2B5EF4-FFF2-40B4-BE49-F238E27FC236}">
                <a16:creationId xmlns:a16="http://schemas.microsoft.com/office/drawing/2014/main" id="{5167D127-B5E5-6545-8624-447DA83C4F95}"/>
              </a:ext>
            </a:extLst>
          </p:cNvPr>
          <p:cNvSpPr/>
          <p:nvPr/>
        </p:nvSpPr>
        <p:spPr>
          <a:xfrm>
            <a:off x="4541921" y="3060076"/>
            <a:ext cx="3108158" cy="210098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640080">
              <a:spcAft>
                <a:spcPts val="600"/>
              </a:spcAft>
            </a:pPr>
            <a:r>
              <a:rPr lang="en-US" sz="2000" dirty="0">
                <a:solidFill>
                  <a:schemeClr val="tx1"/>
                </a:solidFill>
              </a:rPr>
              <a:t>Forces</a:t>
            </a:r>
          </a:p>
          <a:p>
            <a:pPr marL="640080">
              <a:spcAft>
                <a:spcPts val="600"/>
              </a:spcAft>
            </a:pPr>
            <a:r>
              <a:rPr lang="en-US" sz="2000" dirty="0">
                <a:solidFill>
                  <a:schemeClr val="tx1"/>
                </a:solidFill>
              </a:rPr>
              <a:t>Electricity</a:t>
            </a:r>
          </a:p>
          <a:p>
            <a:pPr marL="640080">
              <a:spcAft>
                <a:spcPts val="600"/>
              </a:spcAft>
            </a:pPr>
            <a:r>
              <a:rPr lang="en-US" sz="2000" spc="-100" dirty="0">
                <a:solidFill>
                  <a:schemeClr val="tx1"/>
                </a:solidFill>
              </a:rPr>
              <a:t>Astronomy</a:t>
            </a:r>
          </a:p>
        </p:txBody>
      </p:sp>
      <p:cxnSp>
        <p:nvCxnSpPr>
          <p:cNvPr id="19" name="Straight Connector 18">
            <a:extLst>
              <a:ext uri="{FF2B5EF4-FFF2-40B4-BE49-F238E27FC236}">
                <a16:creationId xmlns:a16="http://schemas.microsoft.com/office/drawing/2014/main" id="{65EBE61F-1041-4E46-841C-D51D809213E8}"/>
              </a:ext>
            </a:extLst>
          </p:cNvPr>
          <p:cNvCxnSpPr>
            <a:cxnSpLocks/>
          </p:cNvCxnSpPr>
          <p:nvPr/>
        </p:nvCxnSpPr>
        <p:spPr>
          <a:xfrm>
            <a:off x="5008747" y="3410675"/>
            <a:ext cx="0" cy="1420368"/>
          </a:xfrm>
          <a:prstGeom prst="line">
            <a:avLst/>
          </a:prstGeom>
          <a:ln w="57150">
            <a:solidFill>
              <a:srgbClr val="659933"/>
            </a:solidFill>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C08B4D5D-2308-8643-A6DE-D419C4C39EC0}"/>
              </a:ext>
            </a:extLst>
          </p:cNvPr>
          <p:cNvSpPr/>
          <p:nvPr/>
        </p:nvSpPr>
        <p:spPr>
          <a:xfrm>
            <a:off x="8361948" y="1696943"/>
            <a:ext cx="3108158" cy="1363133"/>
          </a:xfrm>
          <a:prstGeom prst="rect">
            <a:avLst/>
          </a:prstGeom>
          <a:solidFill>
            <a:srgbClr val="5F21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2880"/>
            <a:r>
              <a:rPr lang="en-US" sz="2400" b="1" dirty="0"/>
              <a:t>EARTH SYSTEMS</a:t>
            </a:r>
          </a:p>
        </p:txBody>
      </p:sp>
      <p:sp>
        <p:nvSpPr>
          <p:cNvPr id="21" name="Rectangle 20">
            <a:extLst>
              <a:ext uri="{FF2B5EF4-FFF2-40B4-BE49-F238E27FC236}">
                <a16:creationId xmlns:a16="http://schemas.microsoft.com/office/drawing/2014/main" id="{09CC7FE3-198F-1345-90E1-58DFAB0C9529}"/>
              </a:ext>
            </a:extLst>
          </p:cNvPr>
          <p:cNvSpPr/>
          <p:nvPr/>
        </p:nvSpPr>
        <p:spPr>
          <a:xfrm>
            <a:off x="8361948" y="3060076"/>
            <a:ext cx="3108158" cy="210098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640080">
              <a:spcAft>
                <a:spcPts val="600"/>
              </a:spcAft>
            </a:pPr>
            <a:r>
              <a:rPr lang="en-US" sz="2000" dirty="0">
                <a:solidFill>
                  <a:schemeClr val="tx1"/>
                </a:solidFill>
              </a:rPr>
              <a:t>Acids and Bases</a:t>
            </a:r>
          </a:p>
          <a:p>
            <a:pPr marL="640080">
              <a:spcAft>
                <a:spcPts val="600"/>
              </a:spcAft>
            </a:pPr>
            <a:r>
              <a:rPr lang="en-US" sz="2000" dirty="0">
                <a:solidFill>
                  <a:schemeClr val="tx1"/>
                </a:solidFill>
              </a:rPr>
              <a:t>Atoms</a:t>
            </a:r>
          </a:p>
          <a:p>
            <a:pPr marL="640080">
              <a:spcAft>
                <a:spcPts val="600"/>
              </a:spcAft>
            </a:pPr>
            <a:r>
              <a:rPr lang="en-US" sz="2000" dirty="0">
                <a:solidFill>
                  <a:schemeClr val="tx1"/>
                </a:solidFill>
              </a:rPr>
              <a:t>States of Matter</a:t>
            </a:r>
          </a:p>
        </p:txBody>
      </p:sp>
      <p:cxnSp>
        <p:nvCxnSpPr>
          <p:cNvPr id="22" name="Straight Connector 21">
            <a:extLst>
              <a:ext uri="{FF2B5EF4-FFF2-40B4-BE49-F238E27FC236}">
                <a16:creationId xmlns:a16="http://schemas.microsoft.com/office/drawing/2014/main" id="{699E6E15-0D18-8F4A-BEAF-6DB8A525D025}"/>
              </a:ext>
            </a:extLst>
          </p:cNvPr>
          <p:cNvCxnSpPr>
            <a:cxnSpLocks/>
          </p:cNvCxnSpPr>
          <p:nvPr/>
        </p:nvCxnSpPr>
        <p:spPr>
          <a:xfrm>
            <a:off x="8828774" y="3410675"/>
            <a:ext cx="0" cy="1420368"/>
          </a:xfrm>
          <a:prstGeom prst="line">
            <a:avLst/>
          </a:prstGeom>
          <a:ln w="57150">
            <a:solidFill>
              <a:srgbClr val="5F2165"/>
            </a:solidFill>
          </a:ln>
        </p:spPr>
        <p:style>
          <a:lnRef idx="1">
            <a:schemeClr val="accent1"/>
          </a:lnRef>
          <a:fillRef idx="0">
            <a:schemeClr val="accent1"/>
          </a:fillRef>
          <a:effectRef idx="0">
            <a:schemeClr val="accent1"/>
          </a:effectRef>
          <a:fontRef idx="minor">
            <a:schemeClr val="tx1"/>
          </a:fontRef>
        </p:style>
      </p:cxnSp>
      <p:sp>
        <p:nvSpPr>
          <p:cNvPr id="14" name="Title 13">
            <a:extLst>
              <a:ext uri="{FF2B5EF4-FFF2-40B4-BE49-F238E27FC236}">
                <a16:creationId xmlns:a16="http://schemas.microsoft.com/office/drawing/2014/main" id="{BEC020E2-DD0C-1A46-89E5-F63F74933AAB}"/>
              </a:ext>
            </a:extLst>
          </p:cNvPr>
          <p:cNvSpPr>
            <a:spLocks noGrp="1"/>
          </p:cNvSpPr>
          <p:nvPr>
            <p:ph type="title"/>
          </p:nvPr>
        </p:nvSpPr>
        <p:spPr/>
        <p:txBody>
          <a:bodyPr/>
          <a:lstStyle/>
          <a:p>
            <a:r>
              <a:rPr lang="en-US" dirty="0">
                <a:latin typeface="+mn-lt"/>
              </a:rPr>
              <a:t>COVER KEY TOPICS ACROSS SUBJECTS</a:t>
            </a:r>
          </a:p>
        </p:txBody>
      </p:sp>
    </p:spTree>
    <p:extLst>
      <p:ext uri="{BB962C8B-B14F-4D97-AF65-F5344CB8AC3E}">
        <p14:creationId xmlns:p14="http://schemas.microsoft.com/office/powerpoint/2010/main" val="40383579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4BC1634-7C37-FC47-9555-D85D5F94D198}"/>
              </a:ext>
            </a:extLst>
          </p:cNvPr>
          <p:cNvSpPr/>
          <p:nvPr/>
        </p:nvSpPr>
        <p:spPr>
          <a:xfrm>
            <a:off x="685800" y="503143"/>
            <a:ext cx="11506200" cy="830357"/>
          </a:xfrm>
          <a:prstGeom prst="rect">
            <a:avLst/>
          </a:prstGeom>
          <a:solidFill>
            <a:srgbClr val="0361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2880"/>
            <a:r>
              <a:rPr lang="en-US" sz="2600" b="1" dirty="0"/>
              <a:t>ENVIRONMENTAL SCIENCE</a:t>
            </a:r>
          </a:p>
        </p:txBody>
      </p:sp>
      <p:grpSp>
        <p:nvGrpSpPr>
          <p:cNvPr id="12" name="Group 11">
            <a:extLst>
              <a:ext uri="{FF2B5EF4-FFF2-40B4-BE49-F238E27FC236}">
                <a16:creationId xmlns:a16="http://schemas.microsoft.com/office/drawing/2014/main" id="{7484B315-6AA0-0A4E-A1E4-768C7E907A55}"/>
              </a:ext>
            </a:extLst>
          </p:cNvPr>
          <p:cNvGrpSpPr/>
          <p:nvPr/>
        </p:nvGrpSpPr>
        <p:grpSpPr>
          <a:xfrm>
            <a:off x="685800" y="1621220"/>
            <a:ext cx="4495800" cy="1384995"/>
            <a:chOff x="685800" y="1621220"/>
            <a:chExt cx="4495800" cy="1384995"/>
          </a:xfrm>
        </p:grpSpPr>
        <p:sp>
          <p:nvSpPr>
            <p:cNvPr id="7" name="Rectangle 6">
              <a:extLst>
                <a:ext uri="{FF2B5EF4-FFF2-40B4-BE49-F238E27FC236}">
                  <a16:creationId xmlns:a16="http://schemas.microsoft.com/office/drawing/2014/main" id="{D390F35E-3D5C-8247-A88D-A2AF27039FB1}"/>
                </a:ext>
              </a:extLst>
            </p:cNvPr>
            <p:cNvSpPr/>
            <p:nvPr/>
          </p:nvSpPr>
          <p:spPr>
            <a:xfrm>
              <a:off x="685800" y="1621220"/>
              <a:ext cx="4495800" cy="1384995"/>
            </a:xfrm>
            <a:prstGeom prst="rect">
              <a:avLst/>
            </a:prstGeom>
          </p:spPr>
          <p:txBody>
            <a:bodyPr wrap="square">
              <a:spAutoFit/>
            </a:bodyPr>
            <a:lstStyle/>
            <a:p>
              <a:pPr marL="182880">
                <a:spcAft>
                  <a:spcPts val="1200"/>
                </a:spcAft>
              </a:pPr>
              <a:r>
                <a:rPr lang="en-US" sz="2000" b="1" dirty="0">
                  <a:solidFill>
                    <a:srgbClr val="036198"/>
                  </a:solidFill>
                </a:rPr>
                <a:t>The Living World</a:t>
              </a:r>
            </a:p>
            <a:p>
              <a:pPr marL="365760">
                <a:spcAft>
                  <a:spcPts val="600"/>
                </a:spcAft>
              </a:pPr>
              <a:r>
                <a:rPr lang="en-US" dirty="0">
                  <a:solidFill>
                    <a:schemeClr val="bg2">
                      <a:lumMod val="25000"/>
                    </a:schemeClr>
                  </a:solidFill>
                </a:rPr>
                <a:t>Ecosystems, Biomes, Biodiversity, Carbon, Nitrogen, Phosphorus, and Water Cycles</a:t>
              </a:r>
            </a:p>
          </p:txBody>
        </p:sp>
        <p:cxnSp>
          <p:nvCxnSpPr>
            <p:cNvPr id="9" name="Straight Connector 8">
              <a:extLst>
                <a:ext uri="{FF2B5EF4-FFF2-40B4-BE49-F238E27FC236}">
                  <a16:creationId xmlns:a16="http://schemas.microsoft.com/office/drawing/2014/main" id="{59BE25DB-0A88-194F-A4D9-CAED66328007}"/>
                </a:ext>
              </a:extLst>
            </p:cNvPr>
            <p:cNvCxnSpPr>
              <a:cxnSpLocks/>
            </p:cNvCxnSpPr>
            <p:nvPr/>
          </p:nvCxnSpPr>
          <p:spPr>
            <a:xfrm>
              <a:off x="952500" y="2032000"/>
              <a:ext cx="4229100" cy="0"/>
            </a:xfrm>
            <a:prstGeom prst="line">
              <a:avLst/>
            </a:prstGeom>
            <a:ln w="28575">
              <a:solidFill>
                <a:srgbClr val="036198"/>
              </a:solidFill>
            </a:ln>
          </p:spPr>
          <p:style>
            <a:lnRef idx="1">
              <a:schemeClr val="accent1"/>
            </a:lnRef>
            <a:fillRef idx="0">
              <a:schemeClr val="accent1"/>
            </a:fillRef>
            <a:effectRef idx="0">
              <a:schemeClr val="accent1"/>
            </a:effectRef>
            <a:fontRef idx="minor">
              <a:schemeClr val="tx1"/>
            </a:fontRef>
          </p:style>
        </p:cxnSp>
      </p:grpSp>
      <p:grpSp>
        <p:nvGrpSpPr>
          <p:cNvPr id="23" name="Group 22">
            <a:extLst>
              <a:ext uri="{FF2B5EF4-FFF2-40B4-BE49-F238E27FC236}">
                <a16:creationId xmlns:a16="http://schemas.microsoft.com/office/drawing/2014/main" id="{7260046E-1DFC-2F4E-9623-D6524A91E3DE}"/>
              </a:ext>
            </a:extLst>
          </p:cNvPr>
          <p:cNvGrpSpPr/>
          <p:nvPr/>
        </p:nvGrpSpPr>
        <p:grpSpPr>
          <a:xfrm>
            <a:off x="685800" y="3006215"/>
            <a:ext cx="4495800" cy="1661993"/>
            <a:chOff x="685800" y="1508847"/>
            <a:chExt cx="4495800" cy="1661993"/>
          </a:xfrm>
        </p:grpSpPr>
        <p:sp>
          <p:nvSpPr>
            <p:cNvPr id="24" name="Rectangle 23">
              <a:extLst>
                <a:ext uri="{FF2B5EF4-FFF2-40B4-BE49-F238E27FC236}">
                  <a16:creationId xmlns:a16="http://schemas.microsoft.com/office/drawing/2014/main" id="{4535DD5C-2E37-C242-A99A-5DD2D2B8A217}"/>
                </a:ext>
              </a:extLst>
            </p:cNvPr>
            <p:cNvSpPr/>
            <p:nvPr/>
          </p:nvSpPr>
          <p:spPr>
            <a:xfrm>
              <a:off x="685800" y="1508847"/>
              <a:ext cx="4495800" cy="1661993"/>
            </a:xfrm>
            <a:prstGeom prst="rect">
              <a:avLst/>
            </a:prstGeom>
          </p:spPr>
          <p:txBody>
            <a:bodyPr wrap="square">
              <a:spAutoFit/>
            </a:bodyPr>
            <a:lstStyle/>
            <a:p>
              <a:pPr marL="182880">
                <a:spcAft>
                  <a:spcPts val="1200"/>
                </a:spcAft>
              </a:pPr>
              <a:r>
                <a:rPr lang="en-US" sz="2000" b="1" dirty="0">
                  <a:solidFill>
                    <a:srgbClr val="036198"/>
                  </a:solidFill>
                </a:rPr>
                <a:t>Global Change</a:t>
              </a:r>
            </a:p>
            <a:p>
              <a:pPr marL="365760">
                <a:spcAft>
                  <a:spcPts val="600"/>
                </a:spcAft>
              </a:pPr>
              <a:r>
                <a:rPr lang="en-US" spc="-50" dirty="0">
                  <a:solidFill>
                    <a:schemeClr val="bg2">
                      <a:lumMod val="25000"/>
                    </a:schemeClr>
                  </a:solidFill>
                </a:rPr>
                <a:t>Global Temperature Changes, Emissions, Climate Justice, Greenhouse Gases, Ocean Warming and Acidification, Ozone Depletion</a:t>
              </a:r>
            </a:p>
          </p:txBody>
        </p:sp>
        <p:cxnSp>
          <p:nvCxnSpPr>
            <p:cNvPr id="25" name="Straight Connector 24">
              <a:extLst>
                <a:ext uri="{FF2B5EF4-FFF2-40B4-BE49-F238E27FC236}">
                  <a16:creationId xmlns:a16="http://schemas.microsoft.com/office/drawing/2014/main" id="{F4649600-68D4-7B40-BFA7-5634CCFD84EF}"/>
                </a:ext>
              </a:extLst>
            </p:cNvPr>
            <p:cNvCxnSpPr>
              <a:cxnSpLocks/>
            </p:cNvCxnSpPr>
            <p:nvPr/>
          </p:nvCxnSpPr>
          <p:spPr>
            <a:xfrm>
              <a:off x="952500" y="1917700"/>
              <a:ext cx="4229100" cy="0"/>
            </a:xfrm>
            <a:prstGeom prst="line">
              <a:avLst/>
            </a:prstGeom>
            <a:ln w="28575">
              <a:solidFill>
                <a:srgbClr val="036198"/>
              </a:solidFill>
            </a:ln>
          </p:spPr>
          <p:style>
            <a:lnRef idx="1">
              <a:schemeClr val="accent1"/>
            </a:lnRef>
            <a:fillRef idx="0">
              <a:schemeClr val="accent1"/>
            </a:fillRef>
            <a:effectRef idx="0">
              <a:schemeClr val="accent1"/>
            </a:effectRef>
            <a:fontRef idx="minor">
              <a:schemeClr val="tx1"/>
            </a:fontRef>
          </p:style>
        </p:cxnSp>
      </p:grpSp>
      <p:grpSp>
        <p:nvGrpSpPr>
          <p:cNvPr id="26" name="Group 25">
            <a:extLst>
              <a:ext uri="{FF2B5EF4-FFF2-40B4-BE49-F238E27FC236}">
                <a16:creationId xmlns:a16="http://schemas.microsoft.com/office/drawing/2014/main" id="{216587FF-603D-2243-82BE-C954BDBA6358}"/>
              </a:ext>
            </a:extLst>
          </p:cNvPr>
          <p:cNvGrpSpPr/>
          <p:nvPr/>
        </p:nvGrpSpPr>
        <p:grpSpPr>
          <a:xfrm>
            <a:off x="685800" y="4645104"/>
            <a:ext cx="4495800" cy="1107996"/>
            <a:chOff x="685800" y="1621220"/>
            <a:chExt cx="4495800" cy="1107996"/>
          </a:xfrm>
        </p:grpSpPr>
        <p:sp>
          <p:nvSpPr>
            <p:cNvPr id="27" name="Rectangle 26">
              <a:extLst>
                <a:ext uri="{FF2B5EF4-FFF2-40B4-BE49-F238E27FC236}">
                  <a16:creationId xmlns:a16="http://schemas.microsoft.com/office/drawing/2014/main" id="{0AC010B2-3E46-7544-BBDA-C4B3210BB744}"/>
                </a:ext>
              </a:extLst>
            </p:cNvPr>
            <p:cNvSpPr/>
            <p:nvPr/>
          </p:nvSpPr>
          <p:spPr>
            <a:xfrm>
              <a:off x="685800" y="1621220"/>
              <a:ext cx="4495800" cy="1107996"/>
            </a:xfrm>
            <a:prstGeom prst="rect">
              <a:avLst/>
            </a:prstGeom>
          </p:spPr>
          <p:txBody>
            <a:bodyPr wrap="square">
              <a:spAutoFit/>
            </a:bodyPr>
            <a:lstStyle/>
            <a:p>
              <a:pPr marL="182880">
                <a:spcAft>
                  <a:spcPts val="1200"/>
                </a:spcAft>
              </a:pPr>
              <a:r>
                <a:rPr lang="en-US" sz="2000" b="1" dirty="0">
                  <a:solidFill>
                    <a:srgbClr val="036198"/>
                  </a:solidFill>
                </a:rPr>
                <a:t>Energy</a:t>
              </a:r>
            </a:p>
            <a:p>
              <a:pPr marL="365760">
                <a:spcAft>
                  <a:spcPts val="600"/>
                </a:spcAft>
              </a:pPr>
              <a:r>
                <a:rPr lang="en-US" dirty="0">
                  <a:solidFill>
                    <a:schemeClr val="bg2">
                      <a:lumMod val="25000"/>
                    </a:schemeClr>
                  </a:solidFill>
                </a:rPr>
                <a:t>Energy Source, Fuel Types, Energy Consumption, Energy Conservation</a:t>
              </a:r>
            </a:p>
          </p:txBody>
        </p:sp>
        <p:cxnSp>
          <p:nvCxnSpPr>
            <p:cNvPr id="28" name="Straight Connector 27">
              <a:extLst>
                <a:ext uri="{FF2B5EF4-FFF2-40B4-BE49-F238E27FC236}">
                  <a16:creationId xmlns:a16="http://schemas.microsoft.com/office/drawing/2014/main" id="{41FBC21A-821C-5445-BEF0-775BF5FDD082}"/>
                </a:ext>
              </a:extLst>
            </p:cNvPr>
            <p:cNvCxnSpPr>
              <a:cxnSpLocks/>
            </p:cNvCxnSpPr>
            <p:nvPr/>
          </p:nvCxnSpPr>
          <p:spPr>
            <a:xfrm>
              <a:off x="952500" y="2032000"/>
              <a:ext cx="4229100" cy="0"/>
            </a:xfrm>
            <a:prstGeom prst="line">
              <a:avLst/>
            </a:prstGeom>
            <a:ln w="28575">
              <a:solidFill>
                <a:srgbClr val="036198"/>
              </a:solidFill>
            </a:ln>
          </p:spPr>
          <p:style>
            <a:lnRef idx="1">
              <a:schemeClr val="accent1"/>
            </a:lnRef>
            <a:fillRef idx="0">
              <a:schemeClr val="accent1"/>
            </a:fillRef>
            <a:effectRef idx="0">
              <a:schemeClr val="accent1"/>
            </a:effectRef>
            <a:fontRef idx="minor">
              <a:schemeClr val="tx1"/>
            </a:fontRef>
          </p:style>
        </p:cxnSp>
      </p:grpSp>
      <p:pic>
        <p:nvPicPr>
          <p:cNvPr id="3" name="Picture 2">
            <a:extLst>
              <a:ext uri="{FF2B5EF4-FFF2-40B4-BE49-F238E27FC236}">
                <a16:creationId xmlns:a16="http://schemas.microsoft.com/office/drawing/2014/main" id="{AE022E11-1C76-41AB-9D2E-AD2470FFA49D}"/>
              </a:ext>
            </a:extLst>
          </p:cNvPr>
          <p:cNvPicPr>
            <a:picLocks noChangeAspect="1"/>
          </p:cNvPicPr>
          <p:nvPr/>
        </p:nvPicPr>
        <p:blipFill>
          <a:blip r:embed="rId3"/>
          <a:srcRect/>
          <a:stretch/>
        </p:blipFill>
        <p:spPr>
          <a:xfrm>
            <a:off x="5785987" y="1621220"/>
            <a:ext cx="5697965" cy="4314729"/>
          </a:xfrm>
          <a:prstGeom prst="rect">
            <a:avLst/>
          </a:prstGeom>
          <a:ln w="28575">
            <a:solidFill>
              <a:schemeClr val="bg2"/>
            </a:solidFill>
          </a:ln>
        </p:spPr>
      </p:pic>
    </p:spTree>
    <p:extLst>
      <p:ext uri="{BB962C8B-B14F-4D97-AF65-F5344CB8AC3E}">
        <p14:creationId xmlns:p14="http://schemas.microsoft.com/office/powerpoint/2010/main" val="35646914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713D35A-6556-1E4D-9A92-E04AD57AD9FC}"/>
              </a:ext>
            </a:extLst>
          </p:cNvPr>
          <p:cNvPicPr>
            <a:picLocks noChangeAspect="1"/>
          </p:cNvPicPr>
          <p:nvPr/>
        </p:nvPicPr>
        <p:blipFill>
          <a:blip r:embed="rId3"/>
          <a:srcRect/>
          <a:stretch/>
        </p:blipFill>
        <p:spPr>
          <a:xfrm>
            <a:off x="5643949" y="1722561"/>
            <a:ext cx="5862252" cy="4081598"/>
          </a:xfrm>
          <a:prstGeom prst="rect">
            <a:avLst/>
          </a:prstGeom>
          <a:ln w="28575">
            <a:solidFill>
              <a:schemeClr val="bg2"/>
            </a:solidFill>
          </a:ln>
        </p:spPr>
      </p:pic>
      <p:sp>
        <p:nvSpPr>
          <p:cNvPr id="6" name="Rectangle 5">
            <a:extLst>
              <a:ext uri="{FF2B5EF4-FFF2-40B4-BE49-F238E27FC236}">
                <a16:creationId xmlns:a16="http://schemas.microsoft.com/office/drawing/2014/main" id="{C4BC1634-7C37-FC47-9555-D85D5F94D198}"/>
              </a:ext>
            </a:extLst>
          </p:cNvPr>
          <p:cNvSpPr/>
          <p:nvPr/>
        </p:nvSpPr>
        <p:spPr>
          <a:xfrm>
            <a:off x="685800" y="503143"/>
            <a:ext cx="11506200" cy="830357"/>
          </a:xfrm>
          <a:prstGeom prst="rect">
            <a:avLst/>
          </a:prstGeom>
          <a:solidFill>
            <a:srgbClr val="659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2880"/>
            <a:r>
              <a:rPr lang="en-US" sz="2600" b="1" dirty="0"/>
              <a:t>HUMAN-ENVIRONMENT INTERACTIONS</a:t>
            </a:r>
          </a:p>
        </p:txBody>
      </p:sp>
      <p:grpSp>
        <p:nvGrpSpPr>
          <p:cNvPr id="12" name="Group 11">
            <a:extLst>
              <a:ext uri="{FF2B5EF4-FFF2-40B4-BE49-F238E27FC236}">
                <a16:creationId xmlns:a16="http://schemas.microsoft.com/office/drawing/2014/main" id="{7484B315-6AA0-0A4E-A1E4-768C7E907A55}"/>
              </a:ext>
            </a:extLst>
          </p:cNvPr>
          <p:cNvGrpSpPr/>
          <p:nvPr/>
        </p:nvGrpSpPr>
        <p:grpSpPr>
          <a:xfrm>
            <a:off x="685800" y="1621220"/>
            <a:ext cx="4495800" cy="1384995"/>
            <a:chOff x="685800" y="1621220"/>
            <a:chExt cx="4495800" cy="1384995"/>
          </a:xfrm>
        </p:grpSpPr>
        <p:sp>
          <p:nvSpPr>
            <p:cNvPr id="7" name="Rectangle 6">
              <a:extLst>
                <a:ext uri="{FF2B5EF4-FFF2-40B4-BE49-F238E27FC236}">
                  <a16:creationId xmlns:a16="http://schemas.microsoft.com/office/drawing/2014/main" id="{D390F35E-3D5C-8247-A88D-A2AF27039FB1}"/>
                </a:ext>
              </a:extLst>
            </p:cNvPr>
            <p:cNvSpPr/>
            <p:nvPr/>
          </p:nvSpPr>
          <p:spPr>
            <a:xfrm>
              <a:off x="685800" y="1621220"/>
              <a:ext cx="4495800" cy="1384995"/>
            </a:xfrm>
            <a:prstGeom prst="rect">
              <a:avLst/>
            </a:prstGeom>
          </p:spPr>
          <p:txBody>
            <a:bodyPr wrap="square">
              <a:spAutoFit/>
            </a:bodyPr>
            <a:lstStyle/>
            <a:p>
              <a:pPr marL="182880">
                <a:spcAft>
                  <a:spcPts val="1200"/>
                </a:spcAft>
              </a:pPr>
              <a:r>
                <a:rPr lang="en-US" sz="2000" b="1" dirty="0">
                  <a:solidFill>
                    <a:srgbClr val="659933"/>
                  </a:solidFill>
                </a:rPr>
                <a:t>Populations </a:t>
              </a:r>
            </a:p>
            <a:p>
              <a:pPr marL="365760">
                <a:spcAft>
                  <a:spcPts val="600"/>
                </a:spcAft>
              </a:pPr>
              <a:r>
                <a:rPr lang="en-US" dirty="0">
                  <a:solidFill>
                    <a:schemeClr val="bg2">
                      <a:lumMod val="25000"/>
                    </a:schemeClr>
                  </a:solidFill>
                </a:rPr>
                <a:t>Endangered Species, Population Growth, Population Dynamics, Population Biology</a:t>
              </a:r>
            </a:p>
          </p:txBody>
        </p:sp>
        <p:cxnSp>
          <p:nvCxnSpPr>
            <p:cNvPr id="9" name="Straight Connector 8">
              <a:extLst>
                <a:ext uri="{FF2B5EF4-FFF2-40B4-BE49-F238E27FC236}">
                  <a16:creationId xmlns:a16="http://schemas.microsoft.com/office/drawing/2014/main" id="{59BE25DB-0A88-194F-A4D9-CAED66328007}"/>
                </a:ext>
              </a:extLst>
            </p:cNvPr>
            <p:cNvCxnSpPr>
              <a:cxnSpLocks/>
            </p:cNvCxnSpPr>
            <p:nvPr/>
          </p:nvCxnSpPr>
          <p:spPr>
            <a:xfrm>
              <a:off x="952500" y="2032000"/>
              <a:ext cx="4229100" cy="0"/>
            </a:xfrm>
            <a:prstGeom prst="line">
              <a:avLst/>
            </a:prstGeom>
            <a:ln w="28575">
              <a:solidFill>
                <a:srgbClr val="659933"/>
              </a:solidFill>
            </a:ln>
          </p:spPr>
          <p:style>
            <a:lnRef idx="1">
              <a:schemeClr val="accent1"/>
            </a:lnRef>
            <a:fillRef idx="0">
              <a:schemeClr val="accent1"/>
            </a:fillRef>
            <a:effectRef idx="0">
              <a:schemeClr val="accent1"/>
            </a:effectRef>
            <a:fontRef idx="minor">
              <a:schemeClr val="tx1"/>
            </a:fontRef>
          </p:style>
        </p:cxnSp>
      </p:grpSp>
      <p:grpSp>
        <p:nvGrpSpPr>
          <p:cNvPr id="23" name="Group 22">
            <a:extLst>
              <a:ext uri="{FF2B5EF4-FFF2-40B4-BE49-F238E27FC236}">
                <a16:creationId xmlns:a16="http://schemas.microsoft.com/office/drawing/2014/main" id="{7260046E-1DFC-2F4E-9623-D6524A91E3DE}"/>
              </a:ext>
            </a:extLst>
          </p:cNvPr>
          <p:cNvGrpSpPr/>
          <p:nvPr/>
        </p:nvGrpSpPr>
        <p:grpSpPr>
          <a:xfrm>
            <a:off x="685800" y="3048098"/>
            <a:ext cx="4495800" cy="1661993"/>
            <a:chOff x="685800" y="1621220"/>
            <a:chExt cx="4495800" cy="1661993"/>
          </a:xfrm>
        </p:grpSpPr>
        <p:sp>
          <p:nvSpPr>
            <p:cNvPr id="24" name="Rectangle 23">
              <a:extLst>
                <a:ext uri="{FF2B5EF4-FFF2-40B4-BE49-F238E27FC236}">
                  <a16:creationId xmlns:a16="http://schemas.microsoft.com/office/drawing/2014/main" id="{4535DD5C-2E37-C242-A99A-5DD2D2B8A217}"/>
                </a:ext>
              </a:extLst>
            </p:cNvPr>
            <p:cNvSpPr/>
            <p:nvPr/>
          </p:nvSpPr>
          <p:spPr>
            <a:xfrm>
              <a:off x="685800" y="1621220"/>
              <a:ext cx="4495800" cy="1661993"/>
            </a:xfrm>
            <a:prstGeom prst="rect">
              <a:avLst/>
            </a:prstGeom>
          </p:spPr>
          <p:txBody>
            <a:bodyPr wrap="square">
              <a:spAutoFit/>
            </a:bodyPr>
            <a:lstStyle/>
            <a:p>
              <a:pPr marL="182880">
                <a:spcAft>
                  <a:spcPts val="1200"/>
                </a:spcAft>
              </a:pPr>
              <a:r>
                <a:rPr lang="en-US" sz="2000" b="1" dirty="0">
                  <a:solidFill>
                    <a:srgbClr val="659933"/>
                  </a:solidFill>
                </a:rPr>
                <a:t>Sustainability</a:t>
              </a:r>
            </a:p>
            <a:p>
              <a:pPr marL="365760">
                <a:spcAft>
                  <a:spcPts val="600"/>
                </a:spcAft>
              </a:pPr>
              <a:r>
                <a:rPr lang="en-US" dirty="0">
                  <a:solidFill>
                    <a:schemeClr val="bg2">
                      <a:lumMod val="25000"/>
                    </a:schemeClr>
                  </a:solidFill>
                </a:rPr>
                <a:t>Conservation, Green Technology, Green Jobs, Sustainable Agriculture, Sustainable Development, Energy Alternatives</a:t>
              </a:r>
            </a:p>
          </p:txBody>
        </p:sp>
        <p:cxnSp>
          <p:nvCxnSpPr>
            <p:cNvPr id="25" name="Straight Connector 24">
              <a:extLst>
                <a:ext uri="{FF2B5EF4-FFF2-40B4-BE49-F238E27FC236}">
                  <a16:creationId xmlns:a16="http://schemas.microsoft.com/office/drawing/2014/main" id="{F4649600-68D4-7B40-BFA7-5634CCFD84EF}"/>
                </a:ext>
              </a:extLst>
            </p:cNvPr>
            <p:cNvCxnSpPr>
              <a:cxnSpLocks/>
            </p:cNvCxnSpPr>
            <p:nvPr/>
          </p:nvCxnSpPr>
          <p:spPr>
            <a:xfrm>
              <a:off x="952500" y="2032000"/>
              <a:ext cx="4229100" cy="0"/>
            </a:xfrm>
            <a:prstGeom prst="line">
              <a:avLst/>
            </a:prstGeom>
            <a:ln w="28575">
              <a:solidFill>
                <a:srgbClr val="659933"/>
              </a:solidFill>
            </a:ln>
          </p:spPr>
          <p:style>
            <a:lnRef idx="1">
              <a:schemeClr val="accent1"/>
            </a:lnRef>
            <a:fillRef idx="0">
              <a:schemeClr val="accent1"/>
            </a:fillRef>
            <a:effectRef idx="0">
              <a:schemeClr val="accent1"/>
            </a:effectRef>
            <a:fontRef idx="minor">
              <a:schemeClr val="tx1"/>
            </a:fontRef>
          </p:style>
        </p:cxnSp>
      </p:grpSp>
      <p:grpSp>
        <p:nvGrpSpPr>
          <p:cNvPr id="26" name="Group 25">
            <a:extLst>
              <a:ext uri="{FF2B5EF4-FFF2-40B4-BE49-F238E27FC236}">
                <a16:creationId xmlns:a16="http://schemas.microsoft.com/office/drawing/2014/main" id="{216587FF-603D-2243-82BE-C954BDBA6358}"/>
              </a:ext>
            </a:extLst>
          </p:cNvPr>
          <p:cNvGrpSpPr/>
          <p:nvPr/>
        </p:nvGrpSpPr>
        <p:grpSpPr>
          <a:xfrm>
            <a:off x="685800" y="4645104"/>
            <a:ext cx="4495800" cy="1384995"/>
            <a:chOff x="685800" y="1621220"/>
            <a:chExt cx="4495800" cy="1384995"/>
          </a:xfrm>
        </p:grpSpPr>
        <p:sp>
          <p:nvSpPr>
            <p:cNvPr id="27" name="Rectangle 26">
              <a:extLst>
                <a:ext uri="{FF2B5EF4-FFF2-40B4-BE49-F238E27FC236}">
                  <a16:creationId xmlns:a16="http://schemas.microsoft.com/office/drawing/2014/main" id="{0AC010B2-3E46-7544-BBDA-C4B3210BB744}"/>
                </a:ext>
              </a:extLst>
            </p:cNvPr>
            <p:cNvSpPr/>
            <p:nvPr/>
          </p:nvSpPr>
          <p:spPr>
            <a:xfrm>
              <a:off x="685800" y="1621220"/>
              <a:ext cx="4495800" cy="1384995"/>
            </a:xfrm>
            <a:prstGeom prst="rect">
              <a:avLst/>
            </a:prstGeom>
          </p:spPr>
          <p:txBody>
            <a:bodyPr wrap="square">
              <a:spAutoFit/>
            </a:bodyPr>
            <a:lstStyle/>
            <a:p>
              <a:pPr marL="182880">
                <a:spcAft>
                  <a:spcPts val="1200"/>
                </a:spcAft>
              </a:pPr>
              <a:r>
                <a:rPr lang="en-US" sz="2000" b="1" dirty="0">
                  <a:solidFill>
                    <a:srgbClr val="659933"/>
                  </a:solidFill>
                </a:rPr>
                <a:t>Pollution</a:t>
              </a:r>
            </a:p>
            <a:p>
              <a:pPr marL="365760">
                <a:spcAft>
                  <a:spcPts val="600"/>
                </a:spcAft>
              </a:pPr>
              <a:r>
                <a:rPr lang="en-US" dirty="0">
                  <a:solidFill>
                    <a:schemeClr val="bg2">
                      <a:lumMod val="25000"/>
                    </a:schemeClr>
                  </a:solidFill>
                </a:rPr>
                <a:t>Sources of Pollution, Light Pollution, Plastic Pollution, Emissions, Heavy Metals, Pollution Controls</a:t>
              </a:r>
            </a:p>
          </p:txBody>
        </p:sp>
        <p:cxnSp>
          <p:nvCxnSpPr>
            <p:cNvPr id="28" name="Straight Connector 27">
              <a:extLst>
                <a:ext uri="{FF2B5EF4-FFF2-40B4-BE49-F238E27FC236}">
                  <a16:creationId xmlns:a16="http://schemas.microsoft.com/office/drawing/2014/main" id="{41FBC21A-821C-5445-BEF0-775BF5FDD082}"/>
                </a:ext>
              </a:extLst>
            </p:cNvPr>
            <p:cNvCxnSpPr>
              <a:cxnSpLocks/>
            </p:cNvCxnSpPr>
            <p:nvPr/>
          </p:nvCxnSpPr>
          <p:spPr>
            <a:xfrm>
              <a:off x="952500" y="2032000"/>
              <a:ext cx="4229100" cy="0"/>
            </a:xfrm>
            <a:prstGeom prst="line">
              <a:avLst/>
            </a:prstGeom>
            <a:ln w="28575">
              <a:solidFill>
                <a:srgbClr val="659933"/>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8996368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F716F7A-81A7-B540-8F87-F67F6F79434E}"/>
              </a:ext>
            </a:extLst>
          </p:cNvPr>
          <p:cNvPicPr>
            <a:picLocks noChangeAspect="1"/>
          </p:cNvPicPr>
          <p:nvPr/>
        </p:nvPicPr>
        <p:blipFill>
          <a:blip r:embed="rId3"/>
          <a:srcRect/>
          <a:stretch/>
        </p:blipFill>
        <p:spPr>
          <a:xfrm>
            <a:off x="5643949" y="1784180"/>
            <a:ext cx="5862252" cy="4082959"/>
          </a:xfrm>
          <a:prstGeom prst="rect">
            <a:avLst/>
          </a:prstGeom>
          <a:ln w="28575">
            <a:solidFill>
              <a:schemeClr val="bg2"/>
            </a:solidFill>
          </a:ln>
        </p:spPr>
      </p:pic>
      <p:sp>
        <p:nvSpPr>
          <p:cNvPr id="6" name="Rectangle 5">
            <a:extLst>
              <a:ext uri="{FF2B5EF4-FFF2-40B4-BE49-F238E27FC236}">
                <a16:creationId xmlns:a16="http://schemas.microsoft.com/office/drawing/2014/main" id="{C4BC1634-7C37-FC47-9555-D85D5F94D198}"/>
              </a:ext>
            </a:extLst>
          </p:cNvPr>
          <p:cNvSpPr/>
          <p:nvPr/>
        </p:nvSpPr>
        <p:spPr>
          <a:xfrm>
            <a:off x="685800" y="503143"/>
            <a:ext cx="11506200" cy="830357"/>
          </a:xfrm>
          <a:prstGeom prst="rect">
            <a:avLst/>
          </a:prstGeom>
          <a:solidFill>
            <a:srgbClr val="5F21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2880"/>
            <a:r>
              <a:rPr lang="en-US" sz="2600" b="1" dirty="0"/>
              <a:t>EARTH SYSTEMS</a:t>
            </a:r>
          </a:p>
        </p:txBody>
      </p:sp>
      <p:grpSp>
        <p:nvGrpSpPr>
          <p:cNvPr id="12" name="Group 11">
            <a:extLst>
              <a:ext uri="{FF2B5EF4-FFF2-40B4-BE49-F238E27FC236}">
                <a16:creationId xmlns:a16="http://schemas.microsoft.com/office/drawing/2014/main" id="{7484B315-6AA0-0A4E-A1E4-768C7E907A55}"/>
              </a:ext>
            </a:extLst>
          </p:cNvPr>
          <p:cNvGrpSpPr/>
          <p:nvPr/>
        </p:nvGrpSpPr>
        <p:grpSpPr>
          <a:xfrm>
            <a:off x="685800" y="2078421"/>
            <a:ext cx="4495800" cy="1661993"/>
            <a:chOff x="685800" y="1621220"/>
            <a:chExt cx="4495800" cy="1661993"/>
          </a:xfrm>
        </p:grpSpPr>
        <p:sp>
          <p:nvSpPr>
            <p:cNvPr id="7" name="Rectangle 6">
              <a:extLst>
                <a:ext uri="{FF2B5EF4-FFF2-40B4-BE49-F238E27FC236}">
                  <a16:creationId xmlns:a16="http://schemas.microsoft.com/office/drawing/2014/main" id="{D390F35E-3D5C-8247-A88D-A2AF27039FB1}"/>
                </a:ext>
              </a:extLst>
            </p:cNvPr>
            <p:cNvSpPr/>
            <p:nvPr/>
          </p:nvSpPr>
          <p:spPr>
            <a:xfrm>
              <a:off x="685800" y="1621220"/>
              <a:ext cx="4495800" cy="1661993"/>
            </a:xfrm>
            <a:prstGeom prst="rect">
              <a:avLst/>
            </a:prstGeom>
          </p:spPr>
          <p:txBody>
            <a:bodyPr wrap="square">
              <a:spAutoFit/>
            </a:bodyPr>
            <a:lstStyle/>
            <a:p>
              <a:pPr marL="182880">
                <a:spcAft>
                  <a:spcPts val="1200"/>
                </a:spcAft>
              </a:pPr>
              <a:r>
                <a:rPr lang="en-US" sz="2000" b="1" dirty="0">
                  <a:solidFill>
                    <a:srgbClr val="5F2165"/>
                  </a:solidFill>
                </a:rPr>
                <a:t>Earth Systems and Resources</a:t>
              </a:r>
            </a:p>
            <a:p>
              <a:pPr marL="365760">
                <a:spcAft>
                  <a:spcPts val="600"/>
                </a:spcAft>
              </a:pPr>
              <a:r>
                <a:rPr lang="en-US" dirty="0">
                  <a:solidFill>
                    <a:schemeClr val="bg2">
                      <a:lumMod val="25000"/>
                    </a:schemeClr>
                  </a:solidFill>
                </a:rPr>
                <a:t>Soil Ecology, Earth’s Atmosphere, Heavy Metals, Weather Events, Seasons, Geologic Time, Erosion, Aquifers</a:t>
              </a:r>
            </a:p>
          </p:txBody>
        </p:sp>
        <p:cxnSp>
          <p:nvCxnSpPr>
            <p:cNvPr id="9" name="Straight Connector 8">
              <a:extLst>
                <a:ext uri="{FF2B5EF4-FFF2-40B4-BE49-F238E27FC236}">
                  <a16:creationId xmlns:a16="http://schemas.microsoft.com/office/drawing/2014/main" id="{59BE25DB-0A88-194F-A4D9-CAED66328007}"/>
                </a:ext>
              </a:extLst>
            </p:cNvPr>
            <p:cNvCxnSpPr>
              <a:cxnSpLocks/>
            </p:cNvCxnSpPr>
            <p:nvPr/>
          </p:nvCxnSpPr>
          <p:spPr>
            <a:xfrm>
              <a:off x="952500" y="2032000"/>
              <a:ext cx="4229100" cy="0"/>
            </a:xfrm>
            <a:prstGeom prst="line">
              <a:avLst/>
            </a:prstGeom>
            <a:ln w="28575">
              <a:solidFill>
                <a:srgbClr val="5F2165"/>
              </a:solidFill>
            </a:ln>
          </p:spPr>
          <p:style>
            <a:lnRef idx="1">
              <a:schemeClr val="accent1"/>
            </a:lnRef>
            <a:fillRef idx="0">
              <a:schemeClr val="accent1"/>
            </a:fillRef>
            <a:effectRef idx="0">
              <a:schemeClr val="accent1"/>
            </a:effectRef>
            <a:fontRef idx="minor">
              <a:schemeClr val="tx1"/>
            </a:fontRef>
          </p:style>
        </p:cxnSp>
      </p:grpSp>
      <p:grpSp>
        <p:nvGrpSpPr>
          <p:cNvPr id="23" name="Group 22">
            <a:extLst>
              <a:ext uri="{FF2B5EF4-FFF2-40B4-BE49-F238E27FC236}">
                <a16:creationId xmlns:a16="http://schemas.microsoft.com/office/drawing/2014/main" id="{7260046E-1DFC-2F4E-9623-D6524A91E3DE}"/>
              </a:ext>
            </a:extLst>
          </p:cNvPr>
          <p:cNvGrpSpPr/>
          <p:nvPr/>
        </p:nvGrpSpPr>
        <p:grpSpPr>
          <a:xfrm>
            <a:off x="685799" y="4056848"/>
            <a:ext cx="4495800" cy="1661993"/>
            <a:chOff x="685800" y="1621220"/>
            <a:chExt cx="4495800" cy="1661993"/>
          </a:xfrm>
        </p:grpSpPr>
        <p:sp>
          <p:nvSpPr>
            <p:cNvPr id="24" name="Rectangle 23">
              <a:extLst>
                <a:ext uri="{FF2B5EF4-FFF2-40B4-BE49-F238E27FC236}">
                  <a16:creationId xmlns:a16="http://schemas.microsoft.com/office/drawing/2014/main" id="{4535DD5C-2E37-C242-A99A-5DD2D2B8A217}"/>
                </a:ext>
              </a:extLst>
            </p:cNvPr>
            <p:cNvSpPr/>
            <p:nvPr/>
          </p:nvSpPr>
          <p:spPr>
            <a:xfrm>
              <a:off x="685800" y="1621220"/>
              <a:ext cx="4495800" cy="1661993"/>
            </a:xfrm>
            <a:prstGeom prst="rect">
              <a:avLst/>
            </a:prstGeom>
          </p:spPr>
          <p:txBody>
            <a:bodyPr wrap="square">
              <a:spAutoFit/>
            </a:bodyPr>
            <a:lstStyle/>
            <a:p>
              <a:pPr marL="182880">
                <a:spcAft>
                  <a:spcPts val="1200"/>
                </a:spcAft>
              </a:pPr>
              <a:r>
                <a:rPr lang="en-US" sz="2000" b="1" dirty="0">
                  <a:solidFill>
                    <a:srgbClr val="5F2165"/>
                  </a:solidFill>
                </a:rPr>
                <a:t>Land and Water Use </a:t>
              </a:r>
            </a:p>
            <a:p>
              <a:pPr marL="365760">
                <a:spcAft>
                  <a:spcPts val="600"/>
                </a:spcAft>
              </a:pPr>
              <a:r>
                <a:rPr lang="en-US" dirty="0">
                  <a:solidFill>
                    <a:schemeClr val="bg2">
                      <a:lumMod val="25000"/>
                    </a:schemeClr>
                  </a:solidFill>
                </a:rPr>
                <a:t>Landfills, Adaptive Management, Mining, Urban Development, Vegetarianism, Indigenous Environmentalism, Irrigation</a:t>
              </a:r>
            </a:p>
          </p:txBody>
        </p:sp>
        <p:cxnSp>
          <p:nvCxnSpPr>
            <p:cNvPr id="25" name="Straight Connector 24">
              <a:extLst>
                <a:ext uri="{FF2B5EF4-FFF2-40B4-BE49-F238E27FC236}">
                  <a16:creationId xmlns:a16="http://schemas.microsoft.com/office/drawing/2014/main" id="{F4649600-68D4-7B40-BFA7-5634CCFD84EF}"/>
                </a:ext>
              </a:extLst>
            </p:cNvPr>
            <p:cNvCxnSpPr>
              <a:cxnSpLocks/>
            </p:cNvCxnSpPr>
            <p:nvPr/>
          </p:nvCxnSpPr>
          <p:spPr>
            <a:xfrm>
              <a:off x="952500" y="2032000"/>
              <a:ext cx="4229100" cy="0"/>
            </a:xfrm>
            <a:prstGeom prst="line">
              <a:avLst/>
            </a:prstGeom>
            <a:ln w="28575">
              <a:solidFill>
                <a:srgbClr val="5F2165"/>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6106826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0FC0A81-17CA-0945-B74D-FEC628535735}"/>
              </a:ext>
            </a:extLst>
          </p:cNvPr>
          <p:cNvSpPr>
            <a:spLocks noGrp="1"/>
          </p:cNvSpPr>
          <p:nvPr>
            <p:ph type="title"/>
          </p:nvPr>
        </p:nvSpPr>
        <p:spPr/>
        <p:txBody>
          <a:bodyPr/>
          <a:lstStyle/>
          <a:p>
            <a:r>
              <a:rPr lang="en-US" dirty="0">
                <a:latin typeface="+mn-lt"/>
              </a:rPr>
              <a:t>ENHANCE LEARNING</a:t>
            </a:r>
          </a:p>
        </p:txBody>
      </p:sp>
    </p:spTree>
    <p:extLst>
      <p:ext uri="{BB962C8B-B14F-4D97-AF65-F5344CB8AC3E}">
        <p14:creationId xmlns:p14="http://schemas.microsoft.com/office/powerpoint/2010/main" val="25340471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5834E675-6B7B-054A-8E3D-9C8DED48F40E}"/>
              </a:ext>
            </a:extLst>
          </p:cNvPr>
          <p:cNvCxnSpPr/>
          <p:nvPr/>
        </p:nvCxnSpPr>
        <p:spPr>
          <a:xfrm>
            <a:off x="3433447" y="3132836"/>
            <a:ext cx="8072753"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772C15E-ED81-7C4B-B877-40E4F7CE6839}"/>
              </a:ext>
            </a:extLst>
          </p:cNvPr>
          <p:cNvCxnSpPr/>
          <p:nvPr/>
        </p:nvCxnSpPr>
        <p:spPr>
          <a:xfrm>
            <a:off x="3433447" y="4519168"/>
            <a:ext cx="8072753"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202F0BFF-A252-C24D-AE4E-E8700BC5D456}"/>
              </a:ext>
            </a:extLst>
          </p:cNvPr>
          <p:cNvCxnSpPr/>
          <p:nvPr/>
        </p:nvCxnSpPr>
        <p:spPr>
          <a:xfrm>
            <a:off x="3449489" y="5898789"/>
            <a:ext cx="8072753"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FA48C5BB-4FB2-A54D-96DE-E9F541AAB492}"/>
              </a:ext>
            </a:extLst>
          </p:cNvPr>
          <p:cNvCxnSpPr/>
          <p:nvPr/>
        </p:nvCxnSpPr>
        <p:spPr>
          <a:xfrm>
            <a:off x="3433447" y="1746504"/>
            <a:ext cx="8072753"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656BD65F-78E8-9149-8B03-EF7B3DFD3910}"/>
              </a:ext>
            </a:extLst>
          </p:cNvPr>
          <p:cNvSpPr/>
          <p:nvPr/>
        </p:nvSpPr>
        <p:spPr>
          <a:xfrm>
            <a:off x="1524000" y="1919732"/>
            <a:ext cx="2213810" cy="1213104"/>
          </a:xfrm>
          <a:prstGeom prst="rect">
            <a:avLst/>
          </a:prstGeom>
          <a:solidFill>
            <a:srgbClr val="E05529"/>
          </a:solidFill>
          <a:ln w="28575">
            <a:solidFill>
              <a:srgbClr val="E055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chemeClr val="bg1"/>
                </a:solidFill>
              </a:rPr>
              <a:t>SUPPORT ACCESSIBLE LEARNING</a:t>
            </a:r>
          </a:p>
        </p:txBody>
      </p:sp>
      <p:sp>
        <p:nvSpPr>
          <p:cNvPr id="6" name="Rectangle 5">
            <a:extLst>
              <a:ext uri="{FF2B5EF4-FFF2-40B4-BE49-F238E27FC236}">
                <a16:creationId xmlns:a16="http://schemas.microsoft.com/office/drawing/2014/main" id="{6E40D4F7-80A1-9847-BD60-807C78496EDB}"/>
              </a:ext>
            </a:extLst>
          </p:cNvPr>
          <p:cNvSpPr/>
          <p:nvPr/>
        </p:nvSpPr>
        <p:spPr>
          <a:xfrm>
            <a:off x="1524000" y="533400"/>
            <a:ext cx="2213810" cy="1213104"/>
          </a:xfrm>
          <a:prstGeom prst="rect">
            <a:avLst/>
          </a:prstGeom>
          <a:solidFill>
            <a:schemeClr val="tx2"/>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chemeClr val="bg1"/>
                </a:solidFill>
              </a:rPr>
              <a:t>SHARE CONTENT</a:t>
            </a:r>
          </a:p>
        </p:txBody>
      </p:sp>
      <p:sp>
        <p:nvSpPr>
          <p:cNvPr id="8" name="Rectangle 7">
            <a:extLst>
              <a:ext uri="{FF2B5EF4-FFF2-40B4-BE49-F238E27FC236}">
                <a16:creationId xmlns:a16="http://schemas.microsoft.com/office/drawing/2014/main" id="{8C076D6B-8F4C-EA43-A78F-3F62CBA887E9}"/>
              </a:ext>
            </a:extLst>
          </p:cNvPr>
          <p:cNvSpPr/>
          <p:nvPr/>
        </p:nvSpPr>
        <p:spPr>
          <a:xfrm>
            <a:off x="1524001" y="3306064"/>
            <a:ext cx="2213810" cy="1213104"/>
          </a:xfrm>
          <a:prstGeom prst="rect">
            <a:avLst/>
          </a:prstGeom>
          <a:solidFill>
            <a:srgbClr val="5F2165"/>
          </a:solidFill>
          <a:ln w="28575">
            <a:solidFill>
              <a:srgbClr val="5F21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chemeClr val="bg1"/>
                </a:solidFill>
              </a:rPr>
              <a:t>ENCOURAGE ANALYSIS</a:t>
            </a:r>
          </a:p>
        </p:txBody>
      </p:sp>
      <p:sp>
        <p:nvSpPr>
          <p:cNvPr id="9" name="Rectangle 8">
            <a:extLst>
              <a:ext uri="{FF2B5EF4-FFF2-40B4-BE49-F238E27FC236}">
                <a16:creationId xmlns:a16="http://schemas.microsoft.com/office/drawing/2014/main" id="{BCC00AFD-0B4F-C446-B5AE-5C81C37C5381}"/>
              </a:ext>
            </a:extLst>
          </p:cNvPr>
          <p:cNvSpPr/>
          <p:nvPr/>
        </p:nvSpPr>
        <p:spPr>
          <a:xfrm>
            <a:off x="1524000" y="4692396"/>
            <a:ext cx="2213810" cy="1213104"/>
          </a:xfrm>
          <a:prstGeom prst="rect">
            <a:avLst/>
          </a:prstGeom>
          <a:solidFill>
            <a:srgbClr val="009ECD"/>
          </a:solidFill>
          <a:ln w="28575">
            <a:solidFill>
              <a:srgbClr val="009E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chemeClr val="bg1"/>
                </a:solidFill>
              </a:rPr>
              <a:t>DEVELOP RESEARCH SKILLS</a:t>
            </a:r>
          </a:p>
        </p:txBody>
      </p:sp>
      <p:sp>
        <p:nvSpPr>
          <p:cNvPr id="10" name="Rectangle 9">
            <a:extLst>
              <a:ext uri="{FF2B5EF4-FFF2-40B4-BE49-F238E27FC236}">
                <a16:creationId xmlns:a16="http://schemas.microsoft.com/office/drawing/2014/main" id="{D2A9FE57-18F4-DD4E-8772-C6D76D349937}"/>
              </a:ext>
            </a:extLst>
          </p:cNvPr>
          <p:cNvSpPr/>
          <p:nvPr/>
        </p:nvSpPr>
        <p:spPr>
          <a:xfrm>
            <a:off x="706756" y="533400"/>
            <a:ext cx="417576" cy="5372100"/>
          </a:xfrm>
          <a:prstGeom prst="rect">
            <a:avLst/>
          </a:prstGeom>
          <a:solidFill>
            <a:srgbClr val="00AB8E"/>
          </a:solidFill>
          <a:ln w="28575">
            <a:solidFill>
              <a:srgbClr val="00AB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A picture containing food, light&#10;&#10;Description automatically generated">
            <a:extLst>
              <a:ext uri="{FF2B5EF4-FFF2-40B4-BE49-F238E27FC236}">
                <a16:creationId xmlns:a16="http://schemas.microsoft.com/office/drawing/2014/main" id="{24ACC57F-E696-B149-874E-BA6475CDEB0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29304" t="8731" r="25836" b="42943"/>
          <a:stretch/>
        </p:blipFill>
        <p:spPr>
          <a:xfrm>
            <a:off x="4051557" y="816098"/>
            <a:ext cx="593250" cy="544260"/>
          </a:xfrm>
          <a:prstGeom prst="rect">
            <a:avLst/>
          </a:prstGeom>
        </p:spPr>
      </p:pic>
      <p:pic>
        <p:nvPicPr>
          <p:cNvPr id="22" name="Picture 21" descr="A close up of a sign&#10;&#10;Description automatically generated">
            <a:extLst>
              <a:ext uri="{FF2B5EF4-FFF2-40B4-BE49-F238E27FC236}">
                <a16:creationId xmlns:a16="http://schemas.microsoft.com/office/drawing/2014/main" id="{FF23E842-9FD1-9149-8321-5FAA3972496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996056" y="2132651"/>
            <a:ext cx="708600" cy="691255"/>
          </a:xfrm>
          <a:prstGeom prst="rect">
            <a:avLst/>
          </a:prstGeom>
        </p:spPr>
      </p:pic>
      <p:pic>
        <p:nvPicPr>
          <p:cNvPr id="26" name="Picture 25" descr="A close up of a logo&#10;&#10;Description automatically generated">
            <a:extLst>
              <a:ext uri="{FF2B5EF4-FFF2-40B4-BE49-F238E27FC236}">
                <a16:creationId xmlns:a16="http://schemas.microsoft.com/office/drawing/2014/main" id="{84ED05F0-A3A7-5A4C-AD69-D243CE71BF7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770617" y="3363584"/>
            <a:ext cx="1155130" cy="936184"/>
          </a:xfrm>
          <a:prstGeom prst="rect">
            <a:avLst/>
          </a:prstGeom>
        </p:spPr>
      </p:pic>
      <p:pic>
        <p:nvPicPr>
          <p:cNvPr id="27" name="Picture 26" descr="A screenshot of a social media post&#10;&#10;Description automatically generated">
            <a:extLst>
              <a:ext uri="{FF2B5EF4-FFF2-40B4-BE49-F238E27FC236}">
                <a16:creationId xmlns:a16="http://schemas.microsoft.com/office/drawing/2014/main" id="{2FD4D33F-2340-5E4C-97AD-0E611C185B8E}"/>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020413" y="4967704"/>
            <a:ext cx="655538" cy="662488"/>
          </a:xfrm>
          <a:prstGeom prst="rect">
            <a:avLst/>
          </a:prstGeom>
          <a:ln w="28575">
            <a:solidFill>
              <a:schemeClr val="bg2"/>
            </a:solidFill>
          </a:ln>
        </p:spPr>
      </p:pic>
      <p:sp>
        <p:nvSpPr>
          <p:cNvPr id="28" name="TextBox 27">
            <a:extLst>
              <a:ext uri="{FF2B5EF4-FFF2-40B4-BE49-F238E27FC236}">
                <a16:creationId xmlns:a16="http://schemas.microsoft.com/office/drawing/2014/main" id="{AA482148-D433-3845-B3F1-6B044B63E112}"/>
              </a:ext>
            </a:extLst>
          </p:cNvPr>
          <p:cNvSpPr txBox="1"/>
          <p:nvPr/>
        </p:nvSpPr>
        <p:spPr>
          <a:xfrm>
            <a:off x="4925747" y="744444"/>
            <a:ext cx="6580453" cy="677108"/>
          </a:xfrm>
          <a:prstGeom prst="rect">
            <a:avLst/>
          </a:prstGeom>
          <a:noFill/>
        </p:spPr>
        <p:txBody>
          <a:bodyPr wrap="square" rtlCol="0">
            <a:spAutoFit/>
          </a:bodyPr>
          <a:lstStyle/>
          <a:p>
            <a:r>
              <a:rPr lang="en-US" sz="2000" b="1" dirty="0">
                <a:solidFill>
                  <a:schemeClr val="bg2">
                    <a:lumMod val="50000"/>
                  </a:schemeClr>
                </a:solidFill>
              </a:rPr>
              <a:t>Get Link, Share to Classroom, Send to…</a:t>
            </a:r>
          </a:p>
          <a:p>
            <a:r>
              <a:rPr lang="en-US" dirty="0">
                <a:solidFill>
                  <a:schemeClr val="bg2">
                    <a:lumMod val="50000"/>
                  </a:schemeClr>
                </a:solidFill>
              </a:rPr>
              <a:t>Push premium results to students and facilitate collaboration</a:t>
            </a:r>
          </a:p>
        </p:txBody>
      </p:sp>
      <p:sp>
        <p:nvSpPr>
          <p:cNvPr id="29" name="TextBox 28">
            <a:extLst>
              <a:ext uri="{FF2B5EF4-FFF2-40B4-BE49-F238E27FC236}">
                <a16:creationId xmlns:a16="http://schemas.microsoft.com/office/drawing/2014/main" id="{D79E0C5D-0A87-064E-AFF2-30618F439E1A}"/>
              </a:ext>
            </a:extLst>
          </p:cNvPr>
          <p:cNvSpPr txBox="1"/>
          <p:nvPr/>
        </p:nvSpPr>
        <p:spPr>
          <a:xfrm>
            <a:off x="4925747" y="2094685"/>
            <a:ext cx="6580453" cy="677108"/>
          </a:xfrm>
          <a:prstGeom prst="rect">
            <a:avLst/>
          </a:prstGeom>
          <a:noFill/>
        </p:spPr>
        <p:txBody>
          <a:bodyPr wrap="square" rtlCol="0">
            <a:spAutoFit/>
          </a:bodyPr>
          <a:lstStyle/>
          <a:p>
            <a:r>
              <a:rPr lang="en-US" sz="2000" b="1" dirty="0">
                <a:solidFill>
                  <a:schemeClr val="bg2">
                    <a:lumMod val="50000"/>
                  </a:schemeClr>
                </a:solidFill>
              </a:rPr>
              <a:t>Translate, Font Size, Listen</a:t>
            </a:r>
          </a:p>
          <a:p>
            <a:r>
              <a:rPr lang="en-US" spc="-30" dirty="0">
                <a:solidFill>
                  <a:schemeClr val="bg2">
                    <a:lumMod val="50000"/>
                  </a:schemeClr>
                </a:solidFill>
              </a:rPr>
              <a:t>Provide options for learners with varied needs and preferences</a:t>
            </a:r>
          </a:p>
        </p:txBody>
      </p:sp>
      <p:sp>
        <p:nvSpPr>
          <p:cNvPr id="30" name="TextBox 29">
            <a:extLst>
              <a:ext uri="{FF2B5EF4-FFF2-40B4-BE49-F238E27FC236}">
                <a16:creationId xmlns:a16="http://schemas.microsoft.com/office/drawing/2014/main" id="{442C8DCB-3201-544F-9F8E-25C8C3DFBC3A}"/>
              </a:ext>
            </a:extLst>
          </p:cNvPr>
          <p:cNvSpPr txBox="1"/>
          <p:nvPr/>
        </p:nvSpPr>
        <p:spPr>
          <a:xfrm>
            <a:off x="4925746" y="3455810"/>
            <a:ext cx="6580453" cy="677108"/>
          </a:xfrm>
          <a:prstGeom prst="rect">
            <a:avLst/>
          </a:prstGeom>
          <a:noFill/>
        </p:spPr>
        <p:txBody>
          <a:bodyPr wrap="square" rtlCol="0">
            <a:spAutoFit/>
          </a:bodyPr>
          <a:lstStyle/>
          <a:p>
            <a:r>
              <a:rPr lang="en-US" sz="2000" b="1" dirty="0">
                <a:solidFill>
                  <a:schemeClr val="bg2">
                    <a:lumMod val="50000"/>
                  </a:schemeClr>
                </a:solidFill>
              </a:rPr>
              <a:t>Highlights and Notes</a:t>
            </a:r>
          </a:p>
          <a:p>
            <a:r>
              <a:rPr lang="en-US" dirty="0">
                <a:solidFill>
                  <a:schemeClr val="bg2">
                    <a:lumMod val="50000"/>
                  </a:schemeClr>
                </a:solidFill>
              </a:rPr>
              <a:t>Promote deeper learning with color-coding and annotation</a:t>
            </a:r>
          </a:p>
        </p:txBody>
      </p:sp>
      <p:sp>
        <p:nvSpPr>
          <p:cNvPr id="31" name="TextBox 30">
            <a:extLst>
              <a:ext uri="{FF2B5EF4-FFF2-40B4-BE49-F238E27FC236}">
                <a16:creationId xmlns:a16="http://schemas.microsoft.com/office/drawing/2014/main" id="{261B1850-0037-7F4B-B182-F477BDC75E95}"/>
              </a:ext>
            </a:extLst>
          </p:cNvPr>
          <p:cNvSpPr txBox="1"/>
          <p:nvPr/>
        </p:nvSpPr>
        <p:spPr>
          <a:xfrm>
            <a:off x="4925746" y="4963958"/>
            <a:ext cx="6580453" cy="677108"/>
          </a:xfrm>
          <a:prstGeom prst="rect">
            <a:avLst/>
          </a:prstGeom>
          <a:noFill/>
        </p:spPr>
        <p:txBody>
          <a:bodyPr wrap="square" rtlCol="0">
            <a:spAutoFit/>
          </a:bodyPr>
          <a:lstStyle/>
          <a:p>
            <a:r>
              <a:rPr lang="en-US" sz="2000" b="1" dirty="0">
                <a:solidFill>
                  <a:schemeClr val="bg2">
                    <a:lumMod val="50000"/>
                  </a:schemeClr>
                </a:solidFill>
              </a:rPr>
              <a:t>Topic Pages, Topic Finder, Cite</a:t>
            </a:r>
          </a:p>
          <a:p>
            <a:r>
              <a:rPr lang="en-US" dirty="0">
                <a:solidFill>
                  <a:schemeClr val="bg2">
                    <a:lumMod val="50000"/>
                  </a:schemeClr>
                </a:solidFill>
              </a:rPr>
              <a:t>Advance ability to define topics and use sources responsibly</a:t>
            </a:r>
          </a:p>
        </p:txBody>
      </p:sp>
    </p:spTree>
    <p:extLst>
      <p:ext uri="{BB962C8B-B14F-4D97-AF65-F5344CB8AC3E}">
        <p14:creationId xmlns:p14="http://schemas.microsoft.com/office/powerpoint/2010/main" val="13328797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3A9EA44B-5B82-6542-9030-F6A1D486105B}"/>
              </a:ext>
            </a:extLst>
          </p:cNvPr>
          <p:cNvSpPr>
            <a:spLocks noGrp="1"/>
          </p:cNvSpPr>
          <p:nvPr>
            <p:ph type="title"/>
          </p:nvPr>
        </p:nvSpPr>
        <p:spPr/>
        <p:txBody>
          <a:bodyPr/>
          <a:lstStyle/>
          <a:p>
            <a:r>
              <a:rPr lang="en-US" dirty="0">
                <a:latin typeface="+mn-lt"/>
              </a:rPr>
              <a:t>SHARE CONTENT</a:t>
            </a:r>
          </a:p>
        </p:txBody>
      </p:sp>
      <p:pic>
        <p:nvPicPr>
          <p:cNvPr id="52" name="Picture 51" descr="A close up of a sign&#10;&#10;Description automatically generated">
            <a:extLst>
              <a:ext uri="{FF2B5EF4-FFF2-40B4-BE49-F238E27FC236}">
                <a16:creationId xmlns:a16="http://schemas.microsoft.com/office/drawing/2014/main" id="{F5347630-455F-6B44-882E-4F61B12CF65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090548" y="1243770"/>
            <a:ext cx="698888" cy="623756"/>
          </a:xfrm>
          <a:prstGeom prst="rect">
            <a:avLst/>
          </a:prstGeom>
        </p:spPr>
      </p:pic>
      <p:pic>
        <p:nvPicPr>
          <p:cNvPr id="50" name="Picture 49" descr="A picture containing food, light&#10;&#10;Description automatically generated">
            <a:extLst>
              <a:ext uri="{FF2B5EF4-FFF2-40B4-BE49-F238E27FC236}">
                <a16:creationId xmlns:a16="http://schemas.microsoft.com/office/drawing/2014/main" id="{A54EC6E4-FC97-9048-973A-C4A4BB292A1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29304" t="8731" r="25836" b="42943"/>
          <a:stretch/>
        </p:blipFill>
        <p:spPr>
          <a:xfrm>
            <a:off x="758672" y="1245646"/>
            <a:ext cx="678307" cy="622293"/>
          </a:xfrm>
          <a:prstGeom prst="rect">
            <a:avLst/>
          </a:prstGeom>
        </p:spPr>
      </p:pic>
      <p:pic>
        <p:nvPicPr>
          <p:cNvPr id="18" name="Picture 17" descr="A screenshot of a cell phone&#10;&#10;Description automatically generated">
            <a:extLst>
              <a:ext uri="{FF2B5EF4-FFF2-40B4-BE49-F238E27FC236}">
                <a16:creationId xmlns:a16="http://schemas.microsoft.com/office/drawing/2014/main" id="{47579262-5E6D-DD4B-88D2-68BEC4E8F69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58675" y="2147722"/>
            <a:ext cx="10674654" cy="3733303"/>
          </a:xfrm>
          <a:prstGeom prst="rect">
            <a:avLst/>
          </a:prstGeom>
          <a:ln w="28575">
            <a:solidFill>
              <a:schemeClr val="bg2"/>
            </a:solidFill>
          </a:ln>
        </p:spPr>
      </p:pic>
      <p:pic>
        <p:nvPicPr>
          <p:cNvPr id="36" name="Picture 35" descr="A close up of a sign&#10;&#10;Description automatically generated">
            <a:extLst>
              <a:ext uri="{FF2B5EF4-FFF2-40B4-BE49-F238E27FC236}">
                <a16:creationId xmlns:a16="http://schemas.microsoft.com/office/drawing/2014/main" id="{A7191683-A17B-104C-AEF1-134B7EBE017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434550" y="1287148"/>
            <a:ext cx="623553" cy="540757"/>
          </a:xfrm>
          <a:prstGeom prst="rect">
            <a:avLst/>
          </a:prstGeom>
        </p:spPr>
      </p:pic>
      <p:sp>
        <p:nvSpPr>
          <p:cNvPr id="45" name="Rectangle 44">
            <a:extLst>
              <a:ext uri="{FF2B5EF4-FFF2-40B4-BE49-F238E27FC236}">
                <a16:creationId xmlns:a16="http://schemas.microsoft.com/office/drawing/2014/main" id="{3BBBD2F1-4477-1740-886B-5F42923EAD02}"/>
              </a:ext>
            </a:extLst>
          </p:cNvPr>
          <p:cNvSpPr/>
          <p:nvPr/>
        </p:nvSpPr>
        <p:spPr>
          <a:xfrm>
            <a:off x="758674" y="1194301"/>
            <a:ext cx="3390900" cy="7106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a:spcAft>
                <a:spcPts val="600"/>
              </a:spcAft>
            </a:pPr>
            <a:r>
              <a:rPr lang="en-US" sz="1600" b="1" dirty="0">
                <a:solidFill>
                  <a:schemeClr val="bg2">
                    <a:lumMod val="50000"/>
                  </a:schemeClr>
                </a:solidFill>
              </a:rPr>
              <a:t>GET LINK</a:t>
            </a:r>
          </a:p>
          <a:p>
            <a:r>
              <a:rPr lang="en-US" sz="1600" dirty="0">
                <a:solidFill>
                  <a:schemeClr val="bg2">
                    <a:lumMod val="50000"/>
                  </a:schemeClr>
                </a:solidFill>
              </a:rPr>
              <a:t>Create a Persistent URL</a:t>
            </a:r>
          </a:p>
        </p:txBody>
      </p:sp>
      <p:sp>
        <p:nvSpPr>
          <p:cNvPr id="46" name="Rectangle 45">
            <a:extLst>
              <a:ext uri="{FF2B5EF4-FFF2-40B4-BE49-F238E27FC236}">
                <a16:creationId xmlns:a16="http://schemas.microsoft.com/office/drawing/2014/main" id="{F46BA600-696D-E940-917F-1911B70D9CA0}"/>
              </a:ext>
            </a:extLst>
          </p:cNvPr>
          <p:cNvSpPr/>
          <p:nvPr/>
        </p:nvSpPr>
        <p:spPr>
          <a:xfrm>
            <a:off x="4419380" y="1194301"/>
            <a:ext cx="3390900" cy="7106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a:spcAft>
                <a:spcPts val="600"/>
              </a:spcAft>
            </a:pPr>
            <a:r>
              <a:rPr lang="en-US" sz="1600" b="1" dirty="0">
                <a:solidFill>
                  <a:schemeClr val="bg2">
                    <a:lumMod val="50000"/>
                  </a:schemeClr>
                </a:solidFill>
              </a:rPr>
              <a:t>SHARE TO CLASSROOM</a:t>
            </a:r>
          </a:p>
          <a:p>
            <a:r>
              <a:rPr lang="en-US" sz="1600" dirty="0">
                <a:solidFill>
                  <a:schemeClr val="bg2">
                    <a:lumMod val="50000"/>
                  </a:schemeClr>
                </a:solidFill>
              </a:rPr>
              <a:t>Push to Google Classroom</a:t>
            </a:r>
          </a:p>
        </p:txBody>
      </p:sp>
      <p:sp>
        <p:nvSpPr>
          <p:cNvPr id="47" name="Rectangle 46">
            <a:extLst>
              <a:ext uri="{FF2B5EF4-FFF2-40B4-BE49-F238E27FC236}">
                <a16:creationId xmlns:a16="http://schemas.microsoft.com/office/drawing/2014/main" id="{D01F1888-85EB-6341-9C3E-3603DDCE24F9}"/>
              </a:ext>
            </a:extLst>
          </p:cNvPr>
          <p:cNvSpPr/>
          <p:nvPr/>
        </p:nvSpPr>
        <p:spPr>
          <a:xfrm>
            <a:off x="8038154" y="1194300"/>
            <a:ext cx="3390900" cy="7106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a:spcAft>
                <a:spcPts val="600"/>
              </a:spcAft>
            </a:pPr>
            <a:r>
              <a:rPr lang="en-US" sz="1600" b="1" dirty="0">
                <a:solidFill>
                  <a:schemeClr val="bg2">
                    <a:lumMod val="50000"/>
                  </a:schemeClr>
                </a:solidFill>
              </a:rPr>
              <a:t>SEND TO…</a:t>
            </a:r>
          </a:p>
          <a:p>
            <a:r>
              <a:rPr lang="en-US" sz="1600" spc="-30" dirty="0">
                <a:solidFill>
                  <a:schemeClr val="bg2">
                    <a:lumMod val="50000"/>
                  </a:schemeClr>
                </a:solidFill>
              </a:rPr>
              <a:t>Email, Google, or Microsoft</a:t>
            </a:r>
          </a:p>
        </p:txBody>
      </p:sp>
      <p:cxnSp>
        <p:nvCxnSpPr>
          <p:cNvPr id="54" name="Straight Connector 53">
            <a:extLst>
              <a:ext uri="{FF2B5EF4-FFF2-40B4-BE49-F238E27FC236}">
                <a16:creationId xmlns:a16="http://schemas.microsoft.com/office/drawing/2014/main" id="{12DD8C70-5965-FE48-8824-C99525D5D440}"/>
              </a:ext>
            </a:extLst>
          </p:cNvPr>
          <p:cNvCxnSpPr>
            <a:cxnSpLocks/>
          </p:cNvCxnSpPr>
          <p:nvPr/>
        </p:nvCxnSpPr>
        <p:spPr>
          <a:xfrm>
            <a:off x="8861274" y="1526500"/>
            <a:ext cx="2479040" cy="0"/>
          </a:xfrm>
          <a:prstGeom prst="line">
            <a:avLst/>
          </a:prstGeom>
          <a:ln w="28575">
            <a:solidFill>
              <a:srgbClr val="E05529"/>
            </a:solidFill>
          </a:ln>
        </p:spPr>
        <p:style>
          <a:lnRef idx="1">
            <a:schemeClr val="accent1"/>
          </a:lnRef>
          <a:fillRef idx="0">
            <a:schemeClr val="accent1"/>
          </a:fillRef>
          <a:effectRef idx="0">
            <a:schemeClr val="accent1"/>
          </a:effectRef>
          <a:fontRef idx="minor">
            <a:schemeClr val="tx1"/>
          </a:fontRef>
        </p:style>
      </p:cxnSp>
      <p:sp>
        <p:nvSpPr>
          <p:cNvPr id="59" name="Rectangle 58">
            <a:extLst>
              <a:ext uri="{FF2B5EF4-FFF2-40B4-BE49-F238E27FC236}">
                <a16:creationId xmlns:a16="http://schemas.microsoft.com/office/drawing/2014/main" id="{69850706-F903-0144-9525-4D951D5348CB}"/>
              </a:ext>
            </a:extLst>
          </p:cNvPr>
          <p:cNvSpPr/>
          <p:nvPr/>
        </p:nvSpPr>
        <p:spPr>
          <a:xfrm>
            <a:off x="8090548" y="2916820"/>
            <a:ext cx="420270" cy="393539"/>
          </a:xfrm>
          <a:prstGeom prst="rect">
            <a:avLst/>
          </a:prstGeom>
          <a:noFill/>
          <a:ln w="28575">
            <a:solidFill>
              <a:srgbClr val="E055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4F7604BC-755E-D04E-ADB2-D3BD3DE6BE26}"/>
              </a:ext>
            </a:extLst>
          </p:cNvPr>
          <p:cNvSpPr/>
          <p:nvPr/>
        </p:nvSpPr>
        <p:spPr>
          <a:xfrm>
            <a:off x="9701744" y="2916820"/>
            <a:ext cx="420270" cy="393539"/>
          </a:xfrm>
          <a:prstGeom prst="rect">
            <a:avLst/>
          </a:prstGeom>
          <a:noFill/>
          <a:ln w="28575">
            <a:solidFill>
              <a:srgbClr val="E055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47C7C639-7964-824A-9526-876E4B6C4B0C}"/>
              </a:ext>
            </a:extLst>
          </p:cNvPr>
          <p:cNvSpPr/>
          <p:nvPr/>
        </p:nvSpPr>
        <p:spPr>
          <a:xfrm>
            <a:off x="8439992" y="2147722"/>
            <a:ext cx="288744" cy="224218"/>
          </a:xfrm>
          <a:prstGeom prst="rect">
            <a:avLst/>
          </a:prstGeom>
          <a:noFill/>
          <a:ln w="28575">
            <a:solidFill>
              <a:srgbClr val="E055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a:extLst>
              <a:ext uri="{FF2B5EF4-FFF2-40B4-BE49-F238E27FC236}">
                <a16:creationId xmlns:a16="http://schemas.microsoft.com/office/drawing/2014/main" id="{A3C9A5A8-01A2-9D41-9AD9-866B05560A77}"/>
              </a:ext>
            </a:extLst>
          </p:cNvPr>
          <p:cNvCxnSpPr>
            <a:cxnSpLocks/>
          </p:cNvCxnSpPr>
          <p:nvPr/>
        </p:nvCxnSpPr>
        <p:spPr>
          <a:xfrm>
            <a:off x="5223994" y="1526500"/>
            <a:ext cx="2479040" cy="0"/>
          </a:xfrm>
          <a:prstGeom prst="line">
            <a:avLst/>
          </a:prstGeom>
          <a:ln w="28575">
            <a:solidFill>
              <a:srgbClr val="E05529"/>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693106E2-5C3B-3844-824A-777001E65665}"/>
              </a:ext>
            </a:extLst>
          </p:cNvPr>
          <p:cNvCxnSpPr>
            <a:cxnSpLocks/>
          </p:cNvCxnSpPr>
          <p:nvPr/>
        </p:nvCxnSpPr>
        <p:spPr>
          <a:xfrm>
            <a:off x="1584740" y="1526500"/>
            <a:ext cx="2479040" cy="0"/>
          </a:xfrm>
          <a:prstGeom prst="line">
            <a:avLst/>
          </a:prstGeom>
          <a:ln w="28575">
            <a:solidFill>
              <a:srgbClr val="E05529"/>
            </a:solidFill>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472E9CC0-CA7C-9041-8316-11468B20FAAD}"/>
              </a:ext>
            </a:extLst>
          </p:cNvPr>
          <p:cNvSpPr/>
          <p:nvPr/>
        </p:nvSpPr>
        <p:spPr>
          <a:xfrm>
            <a:off x="5984824" y="4673600"/>
            <a:ext cx="1037490" cy="353799"/>
          </a:xfrm>
          <a:prstGeom prst="rect">
            <a:avLst/>
          </a:prstGeom>
          <a:noFill/>
          <a:ln w="28575">
            <a:solidFill>
              <a:srgbClr val="E055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25">
            <a:extLst>
              <a:ext uri="{FF2B5EF4-FFF2-40B4-BE49-F238E27FC236}">
                <a16:creationId xmlns:a16="http://schemas.microsoft.com/office/drawing/2014/main" id="{6D722C51-978F-DF43-8A3A-E7A2F149065B}"/>
              </a:ext>
            </a:extLst>
          </p:cNvPr>
          <p:cNvGrpSpPr/>
          <p:nvPr/>
        </p:nvGrpSpPr>
        <p:grpSpPr>
          <a:xfrm>
            <a:off x="6556176" y="1513296"/>
            <a:ext cx="4784138" cy="3160304"/>
            <a:chOff x="6483302" y="1513296"/>
            <a:chExt cx="4784138" cy="3160304"/>
          </a:xfrm>
        </p:grpSpPr>
        <p:cxnSp>
          <p:nvCxnSpPr>
            <p:cNvPr id="4" name="Straight Connector 3">
              <a:extLst>
                <a:ext uri="{FF2B5EF4-FFF2-40B4-BE49-F238E27FC236}">
                  <a16:creationId xmlns:a16="http://schemas.microsoft.com/office/drawing/2014/main" id="{531BAE0A-5FD0-C04D-80E5-EDF4CF71499B}"/>
                </a:ext>
              </a:extLst>
            </p:cNvPr>
            <p:cNvCxnSpPr>
              <a:cxnSpLocks/>
            </p:cNvCxnSpPr>
            <p:nvPr/>
          </p:nvCxnSpPr>
          <p:spPr>
            <a:xfrm>
              <a:off x="11267440" y="1513296"/>
              <a:ext cx="0" cy="2300669"/>
            </a:xfrm>
            <a:prstGeom prst="line">
              <a:avLst/>
            </a:prstGeom>
            <a:ln w="28575">
              <a:solidFill>
                <a:srgbClr val="E05529"/>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B7A73050-D10C-C045-B4E1-ED19E0E2CF5F}"/>
                </a:ext>
              </a:extLst>
            </p:cNvPr>
            <p:cNvCxnSpPr>
              <a:cxnSpLocks/>
            </p:cNvCxnSpPr>
            <p:nvPr/>
          </p:nvCxnSpPr>
          <p:spPr>
            <a:xfrm>
              <a:off x="6483302" y="3800215"/>
              <a:ext cx="4784138" cy="0"/>
            </a:xfrm>
            <a:prstGeom prst="line">
              <a:avLst/>
            </a:prstGeom>
            <a:ln w="28575">
              <a:solidFill>
                <a:srgbClr val="E05529"/>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B00F964A-4373-3848-9B6A-82B0814ED73D}"/>
                </a:ext>
              </a:extLst>
            </p:cNvPr>
            <p:cNvCxnSpPr>
              <a:cxnSpLocks/>
            </p:cNvCxnSpPr>
            <p:nvPr/>
          </p:nvCxnSpPr>
          <p:spPr>
            <a:xfrm>
              <a:off x="6493356" y="3800215"/>
              <a:ext cx="0" cy="873385"/>
            </a:xfrm>
            <a:prstGeom prst="line">
              <a:avLst/>
            </a:prstGeom>
            <a:ln w="28575">
              <a:solidFill>
                <a:srgbClr val="E05529"/>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E574A835-9698-B944-8762-E05CD675E093}"/>
                </a:ext>
              </a:extLst>
            </p:cNvPr>
            <p:cNvCxnSpPr>
              <a:cxnSpLocks/>
            </p:cNvCxnSpPr>
            <p:nvPr/>
          </p:nvCxnSpPr>
          <p:spPr>
            <a:xfrm>
              <a:off x="8228529" y="3310359"/>
              <a:ext cx="0" cy="503606"/>
            </a:xfrm>
            <a:prstGeom prst="line">
              <a:avLst/>
            </a:prstGeom>
            <a:ln w="28575">
              <a:solidFill>
                <a:srgbClr val="E05529"/>
              </a:solidFill>
            </a:ln>
          </p:spPr>
          <p:style>
            <a:lnRef idx="1">
              <a:schemeClr val="accent1"/>
            </a:lnRef>
            <a:fillRef idx="0">
              <a:schemeClr val="accent1"/>
            </a:fillRef>
            <a:effectRef idx="0">
              <a:schemeClr val="accent1"/>
            </a:effectRef>
            <a:fontRef idx="minor">
              <a:schemeClr val="tx1"/>
            </a:fontRef>
          </p:style>
        </p:cxnSp>
      </p:grpSp>
      <p:grpSp>
        <p:nvGrpSpPr>
          <p:cNvPr id="24" name="Group 23">
            <a:extLst>
              <a:ext uri="{FF2B5EF4-FFF2-40B4-BE49-F238E27FC236}">
                <a16:creationId xmlns:a16="http://schemas.microsoft.com/office/drawing/2014/main" id="{7B195135-2C8D-F443-9BA1-F3CB792B16FB}"/>
              </a:ext>
            </a:extLst>
          </p:cNvPr>
          <p:cNvGrpSpPr/>
          <p:nvPr/>
        </p:nvGrpSpPr>
        <p:grpSpPr>
          <a:xfrm>
            <a:off x="7684820" y="1518872"/>
            <a:ext cx="755172" cy="677918"/>
            <a:chOff x="7611946" y="1518872"/>
            <a:chExt cx="755172" cy="677918"/>
          </a:xfrm>
        </p:grpSpPr>
        <p:cxnSp>
          <p:nvCxnSpPr>
            <p:cNvPr id="29" name="Straight Connector 28">
              <a:extLst>
                <a:ext uri="{FF2B5EF4-FFF2-40B4-BE49-F238E27FC236}">
                  <a16:creationId xmlns:a16="http://schemas.microsoft.com/office/drawing/2014/main" id="{5EC589BC-5288-C64C-82F8-43675AC552D2}"/>
                </a:ext>
              </a:extLst>
            </p:cNvPr>
            <p:cNvCxnSpPr>
              <a:cxnSpLocks/>
            </p:cNvCxnSpPr>
            <p:nvPr/>
          </p:nvCxnSpPr>
          <p:spPr>
            <a:xfrm>
              <a:off x="7621415" y="1518872"/>
              <a:ext cx="0" cy="677918"/>
            </a:xfrm>
            <a:prstGeom prst="line">
              <a:avLst/>
            </a:prstGeom>
            <a:ln w="28575">
              <a:solidFill>
                <a:srgbClr val="E05529"/>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8EEBB62A-3314-C844-90B0-02A5322CDEFA}"/>
                </a:ext>
              </a:extLst>
            </p:cNvPr>
            <p:cNvCxnSpPr>
              <a:cxnSpLocks/>
            </p:cNvCxnSpPr>
            <p:nvPr/>
          </p:nvCxnSpPr>
          <p:spPr>
            <a:xfrm>
              <a:off x="7611946" y="2178846"/>
              <a:ext cx="755172" cy="0"/>
            </a:xfrm>
            <a:prstGeom prst="line">
              <a:avLst/>
            </a:prstGeom>
            <a:ln w="28575">
              <a:solidFill>
                <a:srgbClr val="E05529"/>
              </a:solidFill>
            </a:ln>
          </p:spPr>
          <p:style>
            <a:lnRef idx="1">
              <a:schemeClr val="accent1"/>
            </a:lnRef>
            <a:fillRef idx="0">
              <a:schemeClr val="accent1"/>
            </a:fillRef>
            <a:effectRef idx="0">
              <a:schemeClr val="accent1"/>
            </a:effectRef>
            <a:fontRef idx="minor">
              <a:schemeClr val="tx1"/>
            </a:fontRef>
          </p:style>
        </p:cxnSp>
      </p:grpSp>
      <p:grpSp>
        <p:nvGrpSpPr>
          <p:cNvPr id="23" name="Group 22">
            <a:extLst>
              <a:ext uri="{FF2B5EF4-FFF2-40B4-BE49-F238E27FC236}">
                <a16:creationId xmlns:a16="http://schemas.microsoft.com/office/drawing/2014/main" id="{8205F9B1-2D96-E543-B738-ACC6E82BCCDC}"/>
              </a:ext>
            </a:extLst>
          </p:cNvPr>
          <p:cNvGrpSpPr/>
          <p:nvPr/>
        </p:nvGrpSpPr>
        <p:grpSpPr>
          <a:xfrm>
            <a:off x="4050899" y="1513296"/>
            <a:ext cx="5861948" cy="1403524"/>
            <a:chOff x="3978025" y="1513296"/>
            <a:chExt cx="5861948" cy="1403524"/>
          </a:xfrm>
        </p:grpSpPr>
        <p:cxnSp>
          <p:nvCxnSpPr>
            <p:cNvPr id="31" name="Straight Connector 30">
              <a:extLst>
                <a:ext uri="{FF2B5EF4-FFF2-40B4-BE49-F238E27FC236}">
                  <a16:creationId xmlns:a16="http://schemas.microsoft.com/office/drawing/2014/main" id="{0F64390D-6BAB-934C-A714-D580E959E12C}"/>
                </a:ext>
              </a:extLst>
            </p:cNvPr>
            <p:cNvCxnSpPr>
              <a:cxnSpLocks/>
            </p:cNvCxnSpPr>
            <p:nvPr/>
          </p:nvCxnSpPr>
          <p:spPr>
            <a:xfrm>
              <a:off x="3986964" y="1513296"/>
              <a:ext cx="0" cy="1179724"/>
            </a:xfrm>
            <a:prstGeom prst="line">
              <a:avLst/>
            </a:prstGeom>
            <a:ln w="28575">
              <a:solidFill>
                <a:srgbClr val="E05529"/>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30275E58-24D2-D342-ACB3-BEB64BCE18BF}"/>
                </a:ext>
              </a:extLst>
            </p:cNvPr>
            <p:cNvCxnSpPr>
              <a:cxnSpLocks/>
            </p:cNvCxnSpPr>
            <p:nvPr/>
          </p:nvCxnSpPr>
          <p:spPr>
            <a:xfrm>
              <a:off x="3978025" y="2677690"/>
              <a:ext cx="5861948" cy="0"/>
            </a:xfrm>
            <a:prstGeom prst="line">
              <a:avLst/>
            </a:prstGeom>
            <a:ln w="28575">
              <a:solidFill>
                <a:srgbClr val="E05529"/>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FAEC0681-6D23-B743-89CC-E6E6063B5F88}"/>
                </a:ext>
              </a:extLst>
            </p:cNvPr>
            <p:cNvCxnSpPr>
              <a:cxnSpLocks/>
            </p:cNvCxnSpPr>
            <p:nvPr/>
          </p:nvCxnSpPr>
          <p:spPr>
            <a:xfrm>
              <a:off x="9839973" y="2665782"/>
              <a:ext cx="0" cy="251038"/>
            </a:xfrm>
            <a:prstGeom prst="line">
              <a:avLst/>
            </a:prstGeom>
            <a:ln w="28575">
              <a:solidFill>
                <a:srgbClr val="E05529"/>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722328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subTnLst>
                                    <p:set>
                                      <p:cBhvr override="childStyle">
                                        <p:cTn dur="1" fill="hold" display="0" masterRel="nextClick" afterEffect="1"/>
                                        <p:tgtEl>
                                          <p:spTgt spid="23"/>
                                        </p:tgtEl>
                                        <p:attrNameLst>
                                          <p:attrName>style.visibility</p:attrName>
                                        </p:attrNameLst>
                                      </p:cBhvr>
                                      <p:to>
                                        <p:strVal val="hidden"/>
                                      </p:to>
                                    </p:set>
                                  </p:subTnLst>
                                </p:cTn>
                              </p:par>
                              <p:par>
                                <p:cTn id="7" presetID="1" presetClass="entr" presetSubtype="0" fill="hold" grpId="0" nodeType="withEffect">
                                  <p:stCondLst>
                                    <p:cond delay="0"/>
                                  </p:stCondLst>
                                  <p:childTnLst>
                                    <p:set>
                                      <p:cBhvr>
                                        <p:cTn id="8" dur="1" fill="hold">
                                          <p:stCondLst>
                                            <p:cond delay="0"/>
                                          </p:stCondLst>
                                        </p:cTn>
                                        <p:tgtEl>
                                          <p:spTgt spid="6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subTnLst>
                                    <p:set>
                                      <p:cBhvr override="childStyle">
                                        <p:cTn dur="1" fill="hold" display="0" masterRel="nextClick" afterEffect="1"/>
                                        <p:tgtEl>
                                          <p:spTgt spid="24"/>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subTnLst>
                                    <p:set>
                                      <p:cBhvr override="childStyle">
                                        <p:cTn dur="1" fill="hold" display="0" masterRel="nextClick" afterEffect="1"/>
                                        <p:tgtEl>
                                          <p:spTgt spid="26"/>
                                        </p:tgtEl>
                                        <p:attrNameLst>
                                          <p:attrName>style.visibility</p:attrName>
                                        </p:attrNameLst>
                                      </p:cBhvr>
                                      <p:to>
                                        <p:strVal val="hidden"/>
                                      </p:to>
                                    </p:set>
                                  </p:subTnLst>
                                </p:cTn>
                              </p:par>
                              <p:par>
                                <p:cTn id="19" presetID="1" presetClass="entr" presetSubtype="0" fill="hold" grpId="0" nodeType="withEffect">
                                  <p:stCondLst>
                                    <p:cond delay="0"/>
                                  </p:stCondLst>
                                  <p:childTnLst>
                                    <p:set>
                                      <p:cBhvr>
                                        <p:cTn id="20" dur="1" fill="hold">
                                          <p:stCondLst>
                                            <p:cond delay="0"/>
                                          </p:stCondLst>
                                        </p:cTn>
                                        <p:tgtEl>
                                          <p:spTgt spid="5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P spid="63" grpId="0" animBg="1"/>
      <p:bldP spid="62" grpId="0" animBg="1"/>
      <p:bldP spid="2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3A9EA44B-5B82-6542-9030-F6A1D486105B}"/>
              </a:ext>
            </a:extLst>
          </p:cNvPr>
          <p:cNvSpPr>
            <a:spLocks noGrp="1"/>
          </p:cNvSpPr>
          <p:nvPr>
            <p:ph type="title"/>
          </p:nvPr>
        </p:nvSpPr>
        <p:spPr/>
        <p:txBody>
          <a:bodyPr/>
          <a:lstStyle/>
          <a:p>
            <a:r>
              <a:rPr lang="en-US" dirty="0">
                <a:latin typeface="+mn-lt"/>
              </a:rPr>
              <a:t>SHARE CONTENT</a:t>
            </a:r>
          </a:p>
        </p:txBody>
      </p:sp>
      <p:pic>
        <p:nvPicPr>
          <p:cNvPr id="50" name="Picture 49" descr="A picture containing food, light&#10;&#10;Description automatically generated">
            <a:extLst>
              <a:ext uri="{FF2B5EF4-FFF2-40B4-BE49-F238E27FC236}">
                <a16:creationId xmlns:a16="http://schemas.microsoft.com/office/drawing/2014/main" id="{A54EC6E4-FC97-9048-973A-C4A4BB292A1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29304" t="8731" r="25836" b="42943"/>
          <a:stretch/>
        </p:blipFill>
        <p:spPr>
          <a:xfrm>
            <a:off x="758672" y="1245646"/>
            <a:ext cx="678307" cy="622293"/>
          </a:xfrm>
          <a:prstGeom prst="rect">
            <a:avLst/>
          </a:prstGeom>
        </p:spPr>
      </p:pic>
      <p:pic>
        <p:nvPicPr>
          <p:cNvPr id="18" name="Picture 17" descr="A screenshot of a cell phone&#10;&#10;Description automatically generated">
            <a:extLst>
              <a:ext uri="{FF2B5EF4-FFF2-40B4-BE49-F238E27FC236}">
                <a16:creationId xmlns:a16="http://schemas.microsoft.com/office/drawing/2014/main" id="{47579262-5E6D-DD4B-88D2-68BEC4E8F69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58675" y="2147722"/>
            <a:ext cx="10674654" cy="3733303"/>
          </a:xfrm>
          <a:prstGeom prst="rect">
            <a:avLst/>
          </a:prstGeom>
          <a:ln w="28575">
            <a:solidFill>
              <a:schemeClr val="bg2"/>
            </a:solidFill>
          </a:ln>
        </p:spPr>
      </p:pic>
      <p:sp>
        <p:nvSpPr>
          <p:cNvPr id="45" name="Rectangle 44">
            <a:extLst>
              <a:ext uri="{FF2B5EF4-FFF2-40B4-BE49-F238E27FC236}">
                <a16:creationId xmlns:a16="http://schemas.microsoft.com/office/drawing/2014/main" id="{3BBBD2F1-4477-1740-886B-5F42923EAD02}"/>
              </a:ext>
            </a:extLst>
          </p:cNvPr>
          <p:cNvSpPr/>
          <p:nvPr/>
        </p:nvSpPr>
        <p:spPr>
          <a:xfrm>
            <a:off x="758674" y="1194301"/>
            <a:ext cx="10518926" cy="7106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a:spcAft>
                <a:spcPts val="600"/>
              </a:spcAft>
            </a:pPr>
            <a:r>
              <a:rPr lang="en-US" sz="1600" b="1" dirty="0">
                <a:solidFill>
                  <a:schemeClr val="bg2">
                    <a:lumMod val="50000"/>
                  </a:schemeClr>
                </a:solidFill>
              </a:rPr>
              <a:t>GET LINK</a:t>
            </a:r>
          </a:p>
          <a:p>
            <a:r>
              <a:rPr lang="en-US" sz="1600" dirty="0">
                <a:solidFill>
                  <a:schemeClr val="bg2">
                    <a:lumMod val="50000"/>
                  </a:schemeClr>
                </a:solidFill>
              </a:rPr>
              <a:t>Copy and paste persistent URL to websites, LMS, assignments, etc.</a:t>
            </a:r>
          </a:p>
        </p:txBody>
      </p:sp>
      <p:sp>
        <p:nvSpPr>
          <p:cNvPr id="63" name="Rectangle 62">
            <a:extLst>
              <a:ext uri="{FF2B5EF4-FFF2-40B4-BE49-F238E27FC236}">
                <a16:creationId xmlns:a16="http://schemas.microsoft.com/office/drawing/2014/main" id="{4F7604BC-755E-D04E-ADB2-D3BD3DE6BE26}"/>
              </a:ext>
            </a:extLst>
          </p:cNvPr>
          <p:cNvSpPr/>
          <p:nvPr/>
        </p:nvSpPr>
        <p:spPr>
          <a:xfrm>
            <a:off x="9701744" y="2916820"/>
            <a:ext cx="420270" cy="393539"/>
          </a:xfrm>
          <a:prstGeom prst="rect">
            <a:avLst/>
          </a:prstGeom>
          <a:noFill/>
          <a:ln w="28575">
            <a:solidFill>
              <a:srgbClr val="E055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Connector 19">
            <a:extLst>
              <a:ext uri="{FF2B5EF4-FFF2-40B4-BE49-F238E27FC236}">
                <a16:creationId xmlns:a16="http://schemas.microsoft.com/office/drawing/2014/main" id="{693106E2-5C3B-3844-824A-777001E65665}"/>
              </a:ext>
            </a:extLst>
          </p:cNvPr>
          <p:cNvCxnSpPr>
            <a:cxnSpLocks/>
          </p:cNvCxnSpPr>
          <p:nvPr/>
        </p:nvCxnSpPr>
        <p:spPr>
          <a:xfrm>
            <a:off x="1584740" y="1526500"/>
            <a:ext cx="9848589" cy="0"/>
          </a:xfrm>
          <a:prstGeom prst="line">
            <a:avLst/>
          </a:prstGeom>
          <a:ln w="28575">
            <a:solidFill>
              <a:srgbClr val="E05529"/>
            </a:solidFill>
          </a:ln>
        </p:spPr>
        <p:style>
          <a:lnRef idx="1">
            <a:schemeClr val="accent1"/>
          </a:lnRef>
          <a:fillRef idx="0">
            <a:schemeClr val="accent1"/>
          </a:fillRef>
          <a:effectRef idx="0">
            <a:schemeClr val="accent1"/>
          </a:effectRef>
          <a:fontRef idx="minor">
            <a:schemeClr val="tx1"/>
          </a:fontRef>
        </p:style>
      </p:cxnSp>
      <p:pic>
        <p:nvPicPr>
          <p:cNvPr id="5" name="Picture 4" descr="A screenshot of a cell phone&#10;&#10;Description automatically generated">
            <a:extLst>
              <a:ext uri="{FF2B5EF4-FFF2-40B4-BE49-F238E27FC236}">
                <a16:creationId xmlns:a16="http://schemas.microsoft.com/office/drawing/2014/main" id="{61841627-BB10-2544-9442-67B27CB828D8}"/>
              </a:ext>
            </a:extLst>
          </p:cNvPr>
          <p:cNvPicPr>
            <a:picLocks noChangeAspect="1"/>
          </p:cNvPicPr>
          <p:nvPr/>
        </p:nvPicPr>
        <p:blipFill>
          <a:blip r:embed="rId5"/>
          <a:stretch>
            <a:fillRect/>
          </a:stretch>
        </p:blipFill>
        <p:spPr>
          <a:xfrm>
            <a:off x="2310344" y="3547642"/>
            <a:ext cx="7391400" cy="2019300"/>
          </a:xfrm>
          <a:prstGeom prst="rect">
            <a:avLst/>
          </a:prstGeom>
          <a:ln w="28575">
            <a:solidFill>
              <a:srgbClr val="009ECD"/>
            </a:solidFill>
          </a:ln>
        </p:spPr>
      </p:pic>
    </p:spTree>
    <p:extLst>
      <p:ext uri="{BB962C8B-B14F-4D97-AF65-F5344CB8AC3E}">
        <p14:creationId xmlns:p14="http://schemas.microsoft.com/office/powerpoint/2010/main" val="3683344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screenshot of a social media post&#10;&#10;Description automatically generated">
            <a:extLst>
              <a:ext uri="{FF2B5EF4-FFF2-40B4-BE49-F238E27FC236}">
                <a16:creationId xmlns:a16="http://schemas.microsoft.com/office/drawing/2014/main" id="{B33716A2-57E7-434E-BB6B-2EF4F3CA075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11075"/>
          <a:stretch/>
        </p:blipFill>
        <p:spPr>
          <a:xfrm>
            <a:off x="685800" y="2087747"/>
            <a:ext cx="10820400" cy="3817754"/>
          </a:xfrm>
          <a:prstGeom prst="rect">
            <a:avLst/>
          </a:prstGeom>
          <a:ln w="28575">
            <a:solidFill>
              <a:schemeClr val="bg2"/>
            </a:solidFill>
          </a:ln>
        </p:spPr>
      </p:pic>
      <p:sp>
        <p:nvSpPr>
          <p:cNvPr id="19" name="Title 18">
            <a:extLst>
              <a:ext uri="{FF2B5EF4-FFF2-40B4-BE49-F238E27FC236}">
                <a16:creationId xmlns:a16="http://schemas.microsoft.com/office/drawing/2014/main" id="{3A9EA44B-5B82-6542-9030-F6A1D486105B}"/>
              </a:ext>
            </a:extLst>
          </p:cNvPr>
          <p:cNvSpPr>
            <a:spLocks noGrp="1"/>
          </p:cNvSpPr>
          <p:nvPr>
            <p:ph type="title"/>
          </p:nvPr>
        </p:nvSpPr>
        <p:spPr/>
        <p:txBody>
          <a:bodyPr/>
          <a:lstStyle/>
          <a:p>
            <a:r>
              <a:rPr lang="en-US" dirty="0">
                <a:latin typeface="+mn-lt"/>
              </a:rPr>
              <a:t>SHARE CONTENT</a:t>
            </a:r>
          </a:p>
        </p:txBody>
      </p:sp>
      <p:pic>
        <p:nvPicPr>
          <p:cNvPr id="50" name="Picture 49" descr="A picture containing food, light&#10;&#10;Description automatically generated">
            <a:extLst>
              <a:ext uri="{FF2B5EF4-FFF2-40B4-BE49-F238E27FC236}">
                <a16:creationId xmlns:a16="http://schemas.microsoft.com/office/drawing/2014/main" id="{A54EC6E4-FC97-9048-973A-C4A4BB292A1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29304" t="8731" r="25836" b="42943"/>
          <a:stretch/>
        </p:blipFill>
        <p:spPr>
          <a:xfrm>
            <a:off x="758672" y="1245646"/>
            <a:ext cx="678307" cy="622293"/>
          </a:xfrm>
          <a:prstGeom prst="rect">
            <a:avLst/>
          </a:prstGeom>
        </p:spPr>
      </p:pic>
      <p:sp>
        <p:nvSpPr>
          <p:cNvPr id="45" name="Rectangle 44">
            <a:extLst>
              <a:ext uri="{FF2B5EF4-FFF2-40B4-BE49-F238E27FC236}">
                <a16:creationId xmlns:a16="http://schemas.microsoft.com/office/drawing/2014/main" id="{3BBBD2F1-4477-1740-886B-5F42923EAD02}"/>
              </a:ext>
            </a:extLst>
          </p:cNvPr>
          <p:cNvSpPr/>
          <p:nvPr/>
        </p:nvSpPr>
        <p:spPr>
          <a:xfrm>
            <a:off x="758674" y="1194301"/>
            <a:ext cx="10518926" cy="7106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a:spcAft>
                <a:spcPts val="600"/>
              </a:spcAft>
            </a:pPr>
            <a:r>
              <a:rPr lang="en-US" sz="1600" b="1" dirty="0">
                <a:solidFill>
                  <a:schemeClr val="bg2">
                    <a:lumMod val="50000"/>
                  </a:schemeClr>
                </a:solidFill>
              </a:rPr>
              <a:t>GET LINK</a:t>
            </a:r>
          </a:p>
          <a:p>
            <a:r>
              <a:rPr lang="en-US" sz="1600" dirty="0">
                <a:solidFill>
                  <a:schemeClr val="bg2">
                    <a:lumMod val="50000"/>
                  </a:schemeClr>
                </a:solidFill>
              </a:rPr>
              <a:t>Drive learners to trusted sources </a:t>
            </a:r>
          </a:p>
        </p:txBody>
      </p:sp>
      <p:sp>
        <p:nvSpPr>
          <p:cNvPr id="63" name="Rectangle 62">
            <a:extLst>
              <a:ext uri="{FF2B5EF4-FFF2-40B4-BE49-F238E27FC236}">
                <a16:creationId xmlns:a16="http://schemas.microsoft.com/office/drawing/2014/main" id="{4F7604BC-755E-D04E-ADB2-D3BD3DE6BE26}"/>
              </a:ext>
            </a:extLst>
          </p:cNvPr>
          <p:cNvSpPr/>
          <p:nvPr/>
        </p:nvSpPr>
        <p:spPr>
          <a:xfrm flipV="1">
            <a:off x="2146852" y="5108713"/>
            <a:ext cx="6838122" cy="397564"/>
          </a:xfrm>
          <a:prstGeom prst="rect">
            <a:avLst/>
          </a:prstGeom>
          <a:noFill/>
          <a:ln w="28575">
            <a:solidFill>
              <a:srgbClr val="E055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Connector 19">
            <a:extLst>
              <a:ext uri="{FF2B5EF4-FFF2-40B4-BE49-F238E27FC236}">
                <a16:creationId xmlns:a16="http://schemas.microsoft.com/office/drawing/2014/main" id="{693106E2-5C3B-3844-824A-777001E65665}"/>
              </a:ext>
            </a:extLst>
          </p:cNvPr>
          <p:cNvCxnSpPr>
            <a:cxnSpLocks/>
          </p:cNvCxnSpPr>
          <p:nvPr/>
        </p:nvCxnSpPr>
        <p:spPr>
          <a:xfrm>
            <a:off x="1584740" y="1526500"/>
            <a:ext cx="9848589" cy="0"/>
          </a:xfrm>
          <a:prstGeom prst="line">
            <a:avLst/>
          </a:prstGeom>
          <a:ln w="28575">
            <a:solidFill>
              <a:srgbClr val="E0552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39637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36F90512-0D8F-B04E-BF31-6C5A3C3D1110}"/>
              </a:ext>
            </a:extLst>
          </p:cNvPr>
          <p:cNvSpPr/>
          <p:nvPr/>
        </p:nvSpPr>
        <p:spPr>
          <a:xfrm>
            <a:off x="4942390" y="103288"/>
            <a:ext cx="7249610" cy="6858000"/>
          </a:xfrm>
          <a:prstGeom prst="rect">
            <a:avLst/>
          </a:prstGeom>
          <a:solidFill>
            <a:srgbClr val="009E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A screenshot of a computer screen&#10;&#10;Description automatically generated">
            <a:extLst>
              <a:ext uri="{FF2B5EF4-FFF2-40B4-BE49-F238E27FC236}">
                <a16:creationId xmlns:a16="http://schemas.microsoft.com/office/drawing/2014/main" id="{2CDE9881-7A22-CD41-BFA4-E5B7A350C67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949239" y="1250565"/>
            <a:ext cx="5354650" cy="3302723"/>
          </a:xfrm>
          <a:prstGeom prst="rect">
            <a:avLst/>
          </a:prstGeom>
        </p:spPr>
      </p:pic>
      <p:sp>
        <p:nvSpPr>
          <p:cNvPr id="21" name="Rectangle 20">
            <a:extLst>
              <a:ext uri="{FF2B5EF4-FFF2-40B4-BE49-F238E27FC236}">
                <a16:creationId xmlns:a16="http://schemas.microsoft.com/office/drawing/2014/main" id="{9ED8D452-7851-BD49-A38D-6182A194D272}"/>
              </a:ext>
            </a:extLst>
          </p:cNvPr>
          <p:cNvSpPr/>
          <p:nvPr/>
        </p:nvSpPr>
        <p:spPr>
          <a:xfrm>
            <a:off x="685800" y="4653026"/>
            <a:ext cx="4256589" cy="807788"/>
          </a:xfrm>
          <a:prstGeom prst="rect">
            <a:avLst/>
          </a:prstGeom>
          <a:solidFill>
            <a:srgbClr val="E05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A0F7DE08-ED46-5542-A19B-9816982A6A1B}"/>
              </a:ext>
            </a:extLst>
          </p:cNvPr>
          <p:cNvSpPr txBox="1"/>
          <p:nvPr/>
        </p:nvSpPr>
        <p:spPr>
          <a:xfrm>
            <a:off x="729203" y="4872254"/>
            <a:ext cx="4213186" cy="369332"/>
          </a:xfrm>
          <a:prstGeom prst="rect">
            <a:avLst/>
          </a:prstGeom>
          <a:noFill/>
        </p:spPr>
        <p:txBody>
          <a:bodyPr wrap="square" rtlCol="0">
            <a:spAutoFit/>
          </a:bodyPr>
          <a:lstStyle/>
          <a:p>
            <a:pPr algn="r"/>
            <a:r>
              <a:rPr lang="en-US" b="1" spc="-50" dirty="0">
                <a:solidFill>
                  <a:schemeClr val="bg1"/>
                </a:solidFill>
              </a:rPr>
              <a:t>WWW.LIBRARYRESOURCESURL.EDU</a:t>
            </a:r>
          </a:p>
        </p:txBody>
      </p:sp>
      <p:sp>
        <p:nvSpPr>
          <p:cNvPr id="27" name="Content Placeholder 26">
            <a:extLst>
              <a:ext uri="{FF2B5EF4-FFF2-40B4-BE49-F238E27FC236}">
                <a16:creationId xmlns:a16="http://schemas.microsoft.com/office/drawing/2014/main" id="{5E2FB794-D83C-CF41-8FF0-B841D100BECF}"/>
              </a:ext>
            </a:extLst>
          </p:cNvPr>
          <p:cNvSpPr>
            <a:spLocks noGrp="1"/>
          </p:cNvSpPr>
          <p:nvPr>
            <p:ph idx="1"/>
          </p:nvPr>
        </p:nvSpPr>
        <p:spPr>
          <a:xfrm>
            <a:off x="1238106" y="1397186"/>
            <a:ext cx="3704283" cy="3139913"/>
          </a:xfrm>
        </p:spPr>
        <p:txBody>
          <a:bodyPr>
            <a:normAutofit/>
          </a:bodyPr>
          <a:lstStyle/>
          <a:p>
            <a:pPr marL="0" indent="0">
              <a:lnSpc>
                <a:spcPct val="100000"/>
              </a:lnSpc>
              <a:spcBef>
                <a:spcPts val="0"/>
              </a:spcBef>
              <a:spcAft>
                <a:spcPts val="3700"/>
              </a:spcAft>
              <a:buNone/>
            </a:pPr>
            <a:r>
              <a:rPr lang="en-US" dirty="0">
                <a:solidFill>
                  <a:schemeClr val="tx1"/>
                </a:solidFill>
                <a:latin typeface="+mn-lt"/>
              </a:rPr>
              <a:t>Anytime</a:t>
            </a:r>
          </a:p>
          <a:p>
            <a:pPr marL="0" indent="0">
              <a:lnSpc>
                <a:spcPct val="100000"/>
              </a:lnSpc>
              <a:spcBef>
                <a:spcPts val="0"/>
              </a:spcBef>
              <a:spcAft>
                <a:spcPts val="3700"/>
              </a:spcAft>
              <a:buNone/>
            </a:pPr>
            <a:r>
              <a:rPr lang="en-US" dirty="0">
                <a:solidFill>
                  <a:schemeClr val="tx1"/>
                </a:solidFill>
                <a:latin typeface="+mn-lt"/>
              </a:rPr>
              <a:t>Anywhere</a:t>
            </a:r>
          </a:p>
          <a:p>
            <a:pPr marL="0" indent="0">
              <a:lnSpc>
                <a:spcPct val="100000"/>
              </a:lnSpc>
              <a:spcBef>
                <a:spcPts val="0"/>
              </a:spcBef>
              <a:spcAft>
                <a:spcPts val="3700"/>
              </a:spcAft>
              <a:buNone/>
            </a:pPr>
            <a:r>
              <a:rPr lang="en-US" dirty="0">
                <a:solidFill>
                  <a:schemeClr val="tx1"/>
                </a:solidFill>
                <a:latin typeface="+mn-lt"/>
              </a:rPr>
              <a:t>Any Device</a:t>
            </a:r>
          </a:p>
          <a:p>
            <a:pPr marL="0" indent="0">
              <a:lnSpc>
                <a:spcPct val="100000"/>
              </a:lnSpc>
              <a:spcBef>
                <a:spcPts val="0"/>
              </a:spcBef>
              <a:spcAft>
                <a:spcPts val="3700"/>
              </a:spcAft>
              <a:buNone/>
            </a:pPr>
            <a:r>
              <a:rPr lang="en-US" dirty="0">
                <a:solidFill>
                  <a:schemeClr val="tx1"/>
                </a:solidFill>
                <a:latin typeface="+mn-lt"/>
              </a:rPr>
              <a:t>Without Ads or Paywalls</a:t>
            </a:r>
          </a:p>
        </p:txBody>
      </p:sp>
      <p:sp>
        <p:nvSpPr>
          <p:cNvPr id="26" name="Title 25">
            <a:extLst>
              <a:ext uri="{FF2B5EF4-FFF2-40B4-BE49-F238E27FC236}">
                <a16:creationId xmlns:a16="http://schemas.microsoft.com/office/drawing/2014/main" id="{AD9E6A84-F06A-EF4C-A7FD-BD7211879F95}"/>
              </a:ext>
            </a:extLst>
          </p:cNvPr>
          <p:cNvSpPr>
            <a:spLocks noGrp="1"/>
          </p:cNvSpPr>
          <p:nvPr>
            <p:ph type="title"/>
          </p:nvPr>
        </p:nvSpPr>
        <p:spPr/>
        <p:txBody>
          <a:bodyPr/>
          <a:lstStyle/>
          <a:p>
            <a:r>
              <a:rPr lang="en-US" dirty="0">
                <a:latin typeface="+mn-lt"/>
              </a:rPr>
              <a:t>ACCESS</a:t>
            </a:r>
          </a:p>
        </p:txBody>
      </p:sp>
      <p:pic>
        <p:nvPicPr>
          <p:cNvPr id="30" name="Graphic 29" descr="Clock">
            <a:extLst>
              <a:ext uri="{FF2B5EF4-FFF2-40B4-BE49-F238E27FC236}">
                <a16:creationId xmlns:a16="http://schemas.microsoft.com/office/drawing/2014/main" id="{E7960EA1-DA25-124E-87AE-3C4BE7A5052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26654" y="1307824"/>
            <a:ext cx="611453" cy="611453"/>
          </a:xfrm>
          <a:prstGeom prst="rect">
            <a:avLst/>
          </a:prstGeom>
        </p:spPr>
      </p:pic>
      <p:pic>
        <p:nvPicPr>
          <p:cNvPr id="32" name="Graphic 31" descr="Earth globe Americas">
            <a:extLst>
              <a:ext uri="{FF2B5EF4-FFF2-40B4-BE49-F238E27FC236}">
                <a16:creationId xmlns:a16="http://schemas.microsoft.com/office/drawing/2014/main" id="{4C85612F-16FD-174B-ACF3-9C39A3758D6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26653" y="2049312"/>
            <a:ext cx="611453" cy="611453"/>
          </a:xfrm>
          <a:prstGeom prst="rect">
            <a:avLst/>
          </a:prstGeom>
        </p:spPr>
      </p:pic>
      <p:pic>
        <p:nvPicPr>
          <p:cNvPr id="34" name="Graphic 33" descr="Stream">
            <a:extLst>
              <a:ext uri="{FF2B5EF4-FFF2-40B4-BE49-F238E27FC236}">
                <a16:creationId xmlns:a16="http://schemas.microsoft.com/office/drawing/2014/main" id="{DE824DC5-14DC-2A41-910F-87975402D2E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15078" y="2790800"/>
            <a:ext cx="611453" cy="611453"/>
          </a:xfrm>
          <a:prstGeom prst="rect">
            <a:avLst/>
          </a:prstGeom>
        </p:spPr>
      </p:pic>
      <p:pic>
        <p:nvPicPr>
          <p:cNvPr id="36" name="Graphic 35" descr="No sign">
            <a:extLst>
              <a:ext uri="{FF2B5EF4-FFF2-40B4-BE49-F238E27FC236}">
                <a16:creationId xmlns:a16="http://schemas.microsoft.com/office/drawing/2014/main" id="{1E4AA43F-F666-FC41-A464-2EA63B8153B9}"/>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26653" y="3532288"/>
            <a:ext cx="611453" cy="611453"/>
          </a:xfrm>
          <a:prstGeom prst="rect">
            <a:avLst/>
          </a:prstGeom>
        </p:spPr>
      </p:pic>
      <p:pic>
        <p:nvPicPr>
          <p:cNvPr id="14" name="Picture 13">
            <a:extLst>
              <a:ext uri="{FF2B5EF4-FFF2-40B4-BE49-F238E27FC236}">
                <a16:creationId xmlns:a16="http://schemas.microsoft.com/office/drawing/2014/main" id="{F57BF1F3-C66C-E348-A1F5-794F56C316FA}"/>
              </a:ext>
            </a:extLst>
          </p:cNvPr>
          <p:cNvPicPr>
            <a:picLocks/>
          </p:cNvPicPr>
          <p:nvPr/>
        </p:nvPicPr>
        <p:blipFill>
          <a:blip r:embed="rId12"/>
          <a:srcRect t="2555" b="2555"/>
          <a:stretch/>
        </p:blipFill>
        <p:spPr>
          <a:xfrm>
            <a:off x="7758790" y="1646946"/>
            <a:ext cx="3687228" cy="2342798"/>
          </a:xfrm>
          <a:prstGeom prst="rect">
            <a:avLst/>
          </a:prstGeom>
          <a:ln w="28575">
            <a:noFill/>
          </a:ln>
        </p:spPr>
      </p:pic>
      <p:grpSp>
        <p:nvGrpSpPr>
          <p:cNvPr id="9" name="Group 8">
            <a:extLst>
              <a:ext uri="{FF2B5EF4-FFF2-40B4-BE49-F238E27FC236}">
                <a16:creationId xmlns:a16="http://schemas.microsoft.com/office/drawing/2014/main" id="{EB086914-CA8A-9D48-B144-5AFDCB25E8C2}"/>
              </a:ext>
            </a:extLst>
          </p:cNvPr>
          <p:cNvGrpSpPr/>
          <p:nvPr/>
        </p:nvGrpSpPr>
        <p:grpSpPr>
          <a:xfrm>
            <a:off x="4864301" y="2287850"/>
            <a:ext cx="3785237" cy="3057037"/>
            <a:chOff x="4864301" y="2287850"/>
            <a:chExt cx="3785237" cy="3057037"/>
          </a:xfrm>
        </p:grpSpPr>
        <p:pic>
          <p:nvPicPr>
            <p:cNvPr id="18" name="Picture 17" descr="A screen shot of a computer&#10;&#10;Description automatically generated">
              <a:extLst>
                <a:ext uri="{FF2B5EF4-FFF2-40B4-BE49-F238E27FC236}">
                  <a16:creationId xmlns:a16="http://schemas.microsoft.com/office/drawing/2014/main" id="{56988B2B-FB2B-BA41-B1A5-01C9F3E26B3C}"/>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4864301" y="2287850"/>
              <a:ext cx="3785237" cy="3057037"/>
            </a:xfrm>
            <a:prstGeom prst="rect">
              <a:avLst/>
            </a:prstGeom>
          </p:spPr>
        </p:pic>
        <p:pic>
          <p:nvPicPr>
            <p:cNvPr id="3" name="Picture 2" descr="A screenshot of a social media post&#10;&#10;Description automatically generated">
              <a:extLst>
                <a:ext uri="{FF2B5EF4-FFF2-40B4-BE49-F238E27FC236}">
                  <a16:creationId xmlns:a16="http://schemas.microsoft.com/office/drawing/2014/main" id="{593BAC69-521B-E241-B2AB-B17587B3F2CD}"/>
                </a:ext>
              </a:extLst>
            </p:cNvPr>
            <p:cNvPicPr>
              <a:picLocks/>
            </p:cNvPicPr>
            <p:nvPr/>
          </p:nvPicPr>
          <p:blipFill rotWithShape="1">
            <a:blip r:embed="rId14" cstate="screen">
              <a:extLst>
                <a:ext uri="{28A0092B-C50C-407E-A947-70E740481C1C}">
                  <a14:useLocalDpi xmlns:a14="http://schemas.microsoft.com/office/drawing/2010/main"/>
                </a:ext>
              </a:extLst>
            </a:blip>
            <a:srcRect/>
            <a:stretch/>
          </p:blipFill>
          <p:spPr>
            <a:xfrm>
              <a:off x="5670550" y="2701353"/>
              <a:ext cx="2382731" cy="1609344"/>
            </a:xfrm>
            <a:prstGeom prst="rect">
              <a:avLst/>
            </a:prstGeom>
          </p:spPr>
        </p:pic>
        <p:pic>
          <p:nvPicPr>
            <p:cNvPr id="8" name="Picture 7">
              <a:extLst>
                <a:ext uri="{FF2B5EF4-FFF2-40B4-BE49-F238E27FC236}">
                  <a16:creationId xmlns:a16="http://schemas.microsoft.com/office/drawing/2014/main" id="{2DF68C04-95D9-2A45-9104-547E0A997D3E}"/>
                </a:ext>
              </a:extLst>
            </p:cNvPr>
            <p:cNvPicPr>
              <a:picLocks noChangeAspect="1"/>
            </p:cNvPicPr>
            <p:nvPr/>
          </p:nvPicPr>
          <p:blipFill>
            <a:blip r:embed="rId12"/>
            <a:srcRect t="2034" b="2034"/>
            <a:stretch/>
          </p:blipFill>
          <p:spPr>
            <a:xfrm>
              <a:off x="5670550" y="2780102"/>
              <a:ext cx="2382731" cy="1530595"/>
            </a:xfrm>
            <a:prstGeom prst="rect">
              <a:avLst/>
            </a:prstGeom>
          </p:spPr>
        </p:pic>
      </p:grpSp>
      <p:grpSp>
        <p:nvGrpSpPr>
          <p:cNvPr id="10" name="Group 9">
            <a:extLst>
              <a:ext uri="{FF2B5EF4-FFF2-40B4-BE49-F238E27FC236}">
                <a16:creationId xmlns:a16="http://schemas.microsoft.com/office/drawing/2014/main" id="{1662318D-B9F1-B586-FCCC-BC1A63062028}"/>
              </a:ext>
            </a:extLst>
          </p:cNvPr>
          <p:cNvGrpSpPr/>
          <p:nvPr/>
        </p:nvGrpSpPr>
        <p:grpSpPr>
          <a:xfrm>
            <a:off x="7180733" y="3405399"/>
            <a:ext cx="1713144" cy="2474542"/>
            <a:chOff x="7180733" y="3405399"/>
            <a:chExt cx="1713144" cy="2474542"/>
          </a:xfrm>
        </p:grpSpPr>
        <p:pic>
          <p:nvPicPr>
            <p:cNvPr id="19" name="Picture 18" descr="Screen of a cell phone&#10;&#10;Description automatically generated">
              <a:extLst>
                <a:ext uri="{FF2B5EF4-FFF2-40B4-BE49-F238E27FC236}">
                  <a16:creationId xmlns:a16="http://schemas.microsoft.com/office/drawing/2014/main" id="{318836F8-BDC2-0747-A1D8-36D2E563E97F}"/>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7180733" y="3405399"/>
              <a:ext cx="1713144" cy="2474542"/>
            </a:xfrm>
            <a:prstGeom prst="rect">
              <a:avLst/>
            </a:prstGeom>
          </p:spPr>
        </p:pic>
        <p:pic>
          <p:nvPicPr>
            <p:cNvPr id="7" name="Picture 6" descr="A screenshot of a computer&#10;&#10;Description automatically generated">
              <a:extLst>
                <a:ext uri="{FF2B5EF4-FFF2-40B4-BE49-F238E27FC236}">
                  <a16:creationId xmlns:a16="http://schemas.microsoft.com/office/drawing/2014/main" id="{8188CAC5-ADC2-9FD3-6E27-D1AFE97494DE}"/>
                </a:ext>
              </a:extLst>
            </p:cNvPr>
            <p:cNvPicPr>
              <a:picLocks noChangeAspect="1"/>
            </p:cNvPicPr>
            <p:nvPr/>
          </p:nvPicPr>
          <p:blipFill>
            <a:blip r:embed="rId16"/>
            <a:stretch>
              <a:fillRect/>
            </a:stretch>
          </p:blipFill>
          <p:spPr>
            <a:xfrm>
              <a:off x="7671819" y="3989744"/>
              <a:ext cx="730971" cy="1355143"/>
            </a:xfrm>
            <a:prstGeom prst="rect">
              <a:avLst/>
            </a:prstGeom>
          </p:spPr>
        </p:pic>
      </p:grpSp>
    </p:spTree>
    <p:extLst>
      <p:ext uri="{BB962C8B-B14F-4D97-AF65-F5344CB8AC3E}">
        <p14:creationId xmlns:p14="http://schemas.microsoft.com/office/powerpoint/2010/main" val="256922257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3A9EA44B-5B82-6542-9030-F6A1D486105B}"/>
              </a:ext>
            </a:extLst>
          </p:cNvPr>
          <p:cNvSpPr>
            <a:spLocks noGrp="1"/>
          </p:cNvSpPr>
          <p:nvPr>
            <p:ph type="title"/>
          </p:nvPr>
        </p:nvSpPr>
        <p:spPr/>
        <p:txBody>
          <a:bodyPr/>
          <a:lstStyle/>
          <a:p>
            <a:r>
              <a:rPr lang="en-US" dirty="0">
                <a:latin typeface="+mn-lt"/>
              </a:rPr>
              <a:t>SHARE CONTENT</a:t>
            </a:r>
          </a:p>
        </p:txBody>
      </p:sp>
      <p:pic>
        <p:nvPicPr>
          <p:cNvPr id="18" name="Picture 17" descr="A screenshot of a cell phone&#10;&#10;Description automatically generated">
            <a:extLst>
              <a:ext uri="{FF2B5EF4-FFF2-40B4-BE49-F238E27FC236}">
                <a16:creationId xmlns:a16="http://schemas.microsoft.com/office/drawing/2014/main" id="{47579262-5E6D-DD4B-88D2-68BEC4E8F69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58675" y="2147722"/>
            <a:ext cx="10674654" cy="3733303"/>
          </a:xfrm>
          <a:prstGeom prst="rect">
            <a:avLst/>
          </a:prstGeom>
          <a:ln w="28575">
            <a:solidFill>
              <a:schemeClr val="bg2"/>
            </a:solidFill>
          </a:ln>
        </p:spPr>
      </p:pic>
      <p:pic>
        <p:nvPicPr>
          <p:cNvPr id="36" name="Picture 35" descr="A close up of a sign&#10;&#10;Description automatically generated">
            <a:extLst>
              <a:ext uri="{FF2B5EF4-FFF2-40B4-BE49-F238E27FC236}">
                <a16:creationId xmlns:a16="http://schemas.microsoft.com/office/drawing/2014/main" id="{A7191683-A17B-104C-AEF1-134B7EBE017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96270" y="1287148"/>
            <a:ext cx="623553" cy="540757"/>
          </a:xfrm>
          <a:prstGeom prst="rect">
            <a:avLst/>
          </a:prstGeom>
        </p:spPr>
      </p:pic>
      <p:sp>
        <p:nvSpPr>
          <p:cNvPr id="46" name="Rectangle 45">
            <a:extLst>
              <a:ext uri="{FF2B5EF4-FFF2-40B4-BE49-F238E27FC236}">
                <a16:creationId xmlns:a16="http://schemas.microsoft.com/office/drawing/2014/main" id="{F46BA600-696D-E940-917F-1911B70D9CA0}"/>
              </a:ext>
            </a:extLst>
          </p:cNvPr>
          <p:cNvSpPr/>
          <p:nvPr/>
        </p:nvSpPr>
        <p:spPr>
          <a:xfrm>
            <a:off x="685800" y="1194301"/>
            <a:ext cx="10674654" cy="7106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a:spcAft>
                <a:spcPts val="600"/>
              </a:spcAft>
            </a:pPr>
            <a:r>
              <a:rPr lang="en-US" sz="1600" b="1" dirty="0">
                <a:solidFill>
                  <a:schemeClr val="bg2">
                    <a:lumMod val="50000"/>
                  </a:schemeClr>
                </a:solidFill>
              </a:rPr>
              <a:t>SHARE TO CLASSROOM</a:t>
            </a:r>
          </a:p>
          <a:p>
            <a:r>
              <a:rPr lang="en-US" sz="1600" dirty="0">
                <a:solidFill>
                  <a:schemeClr val="bg2">
                    <a:lumMod val="50000"/>
                  </a:schemeClr>
                </a:solidFill>
              </a:rPr>
              <a:t>Follow Google Classroom prompts to create assignments, announcements, and more</a:t>
            </a:r>
          </a:p>
        </p:txBody>
      </p:sp>
      <p:sp>
        <p:nvSpPr>
          <p:cNvPr id="62" name="Rectangle 61">
            <a:extLst>
              <a:ext uri="{FF2B5EF4-FFF2-40B4-BE49-F238E27FC236}">
                <a16:creationId xmlns:a16="http://schemas.microsoft.com/office/drawing/2014/main" id="{47C7C639-7964-824A-9526-876E4B6C4B0C}"/>
              </a:ext>
            </a:extLst>
          </p:cNvPr>
          <p:cNvSpPr/>
          <p:nvPr/>
        </p:nvSpPr>
        <p:spPr>
          <a:xfrm>
            <a:off x="8439992" y="2147722"/>
            <a:ext cx="288744" cy="224218"/>
          </a:xfrm>
          <a:prstGeom prst="rect">
            <a:avLst/>
          </a:prstGeom>
          <a:noFill/>
          <a:ln w="28575">
            <a:solidFill>
              <a:srgbClr val="E055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a:extLst>
              <a:ext uri="{FF2B5EF4-FFF2-40B4-BE49-F238E27FC236}">
                <a16:creationId xmlns:a16="http://schemas.microsoft.com/office/drawing/2014/main" id="{A3C9A5A8-01A2-9D41-9AD9-866B05560A77}"/>
              </a:ext>
            </a:extLst>
          </p:cNvPr>
          <p:cNvCxnSpPr>
            <a:cxnSpLocks/>
          </p:cNvCxnSpPr>
          <p:nvPr/>
        </p:nvCxnSpPr>
        <p:spPr>
          <a:xfrm>
            <a:off x="1506071" y="1526500"/>
            <a:ext cx="9927258" cy="0"/>
          </a:xfrm>
          <a:prstGeom prst="line">
            <a:avLst/>
          </a:prstGeom>
          <a:ln w="28575">
            <a:solidFill>
              <a:srgbClr val="E05529"/>
            </a:solidFill>
          </a:ln>
        </p:spPr>
        <p:style>
          <a:lnRef idx="1">
            <a:schemeClr val="accent1"/>
          </a:lnRef>
          <a:fillRef idx="0">
            <a:schemeClr val="accent1"/>
          </a:fillRef>
          <a:effectRef idx="0">
            <a:schemeClr val="accent1"/>
          </a:effectRef>
          <a:fontRef idx="minor">
            <a:schemeClr val="tx1"/>
          </a:fontRef>
        </p:style>
      </p:cxnSp>
      <p:pic>
        <p:nvPicPr>
          <p:cNvPr id="8" name="Picture 7" descr="A screenshot of a cell phone&#10;&#10;Description automatically generated">
            <a:extLst>
              <a:ext uri="{FF2B5EF4-FFF2-40B4-BE49-F238E27FC236}">
                <a16:creationId xmlns:a16="http://schemas.microsoft.com/office/drawing/2014/main" id="{B71FEC11-CE50-9749-AE94-BCC1449F54F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934673" y="2629417"/>
            <a:ext cx="4794063" cy="2999094"/>
          </a:xfrm>
          <a:prstGeom prst="rect">
            <a:avLst/>
          </a:prstGeom>
          <a:ln w="28575">
            <a:solidFill>
              <a:srgbClr val="009ECD"/>
            </a:solidFill>
          </a:ln>
        </p:spPr>
      </p:pic>
      <p:sp>
        <p:nvSpPr>
          <p:cNvPr id="38" name="Rectangle 37">
            <a:extLst>
              <a:ext uri="{FF2B5EF4-FFF2-40B4-BE49-F238E27FC236}">
                <a16:creationId xmlns:a16="http://schemas.microsoft.com/office/drawing/2014/main" id="{0A986FA9-3F4F-3049-9F75-E916BD3BEA50}"/>
              </a:ext>
            </a:extLst>
          </p:cNvPr>
          <p:cNvSpPr/>
          <p:nvPr/>
        </p:nvSpPr>
        <p:spPr>
          <a:xfrm>
            <a:off x="5351352" y="3905402"/>
            <a:ext cx="1994328" cy="1550518"/>
          </a:xfrm>
          <a:prstGeom prst="rect">
            <a:avLst/>
          </a:prstGeom>
          <a:noFill/>
          <a:ln w="28575">
            <a:solidFill>
              <a:srgbClr val="E055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1196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animBg="1"/>
      <p:bldP spid="3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creenshot of a cell phone&#10;&#10;Description automatically generated">
            <a:extLst>
              <a:ext uri="{FF2B5EF4-FFF2-40B4-BE49-F238E27FC236}">
                <a16:creationId xmlns:a16="http://schemas.microsoft.com/office/drawing/2014/main" id="{F52075A6-C260-6344-83AD-D4628E3BFC7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00752" y="2160105"/>
            <a:ext cx="10732573" cy="3745396"/>
          </a:xfrm>
          <a:prstGeom prst="rect">
            <a:avLst/>
          </a:prstGeom>
          <a:ln w="28575">
            <a:solidFill>
              <a:schemeClr val="bg2"/>
            </a:solidFill>
          </a:ln>
        </p:spPr>
      </p:pic>
      <p:sp>
        <p:nvSpPr>
          <p:cNvPr id="19" name="Title 18">
            <a:extLst>
              <a:ext uri="{FF2B5EF4-FFF2-40B4-BE49-F238E27FC236}">
                <a16:creationId xmlns:a16="http://schemas.microsoft.com/office/drawing/2014/main" id="{3A9EA44B-5B82-6542-9030-F6A1D486105B}"/>
              </a:ext>
            </a:extLst>
          </p:cNvPr>
          <p:cNvSpPr>
            <a:spLocks noGrp="1"/>
          </p:cNvSpPr>
          <p:nvPr>
            <p:ph type="title"/>
          </p:nvPr>
        </p:nvSpPr>
        <p:spPr/>
        <p:txBody>
          <a:bodyPr/>
          <a:lstStyle/>
          <a:p>
            <a:r>
              <a:rPr lang="en-US" dirty="0">
                <a:latin typeface="+mn-lt"/>
              </a:rPr>
              <a:t>SHARE CONTENT</a:t>
            </a:r>
          </a:p>
        </p:txBody>
      </p:sp>
      <p:pic>
        <p:nvPicPr>
          <p:cNvPr id="36" name="Picture 35" descr="A close up of a sign&#10;&#10;Description automatically generated">
            <a:extLst>
              <a:ext uri="{FF2B5EF4-FFF2-40B4-BE49-F238E27FC236}">
                <a16:creationId xmlns:a16="http://schemas.microsoft.com/office/drawing/2014/main" id="{A7191683-A17B-104C-AEF1-134B7EBE017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96270" y="1287148"/>
            <a:ext cx="623553" cy="540757"/>
          </a:xfrm>
          <a:prstGeom prst="rect">
            <a:avLst/>
          </a:prstGeom>
        </p:spPr>
      </p:pic>
      <p:sp>
        <p:nvSpPr>
          <p:cNvPr id="46" name="Rectangle 45">
            <a:extLst>
              <a:ext uri="{FF2B5EF4-FFF2-40B4-BE49-F238E27FC236}">
                <a16:creationId xmlns:a16="http://schemas.microsoft.com/office/drawing/2014/main" id="{F46BA600-696D-E940-917F-1911B70D9CA0}"/>
              </a:ext>
            </a:extLst>
          </p:cNvPr>
          <p:cNvSpPr/>
          <p:nvPr/>
        </p:nvSpPr>
        <p:spPr>
          <a:xfrm>
            <a:off x="685800" y="1194301"/>
            <a:ext cx="10674654" cy="7106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a:spcAft>
                <a:spcPts val="600"/>
              </a:spcAft>
            </a:pPr>
            <a:r>
              <a:rPr lang="en-US" sz="1600" b="1" dirty="0">
                <a:solidFill>
                  <a:schemeClr val="bg2">
                    <a:lumMod val="50000"/>
                  </a:schemeClr>
                </a:solidFill>
              </a:rPr>
              <a:t>SHARE TO CLASSROOM</a:t>
            </a:r>
          </a:p>
          <a:p>
            <a:r>
              <a:rPr lang="en-US" sz="1600" dirty="0">
                <a:solidFill>
                  <a:schemeClr val="bg2">
                    <a:lumMod val="50000"/>
                  </a:schemeClr>
                </a:solidFill>
              </a:rPr>
              <a:t>Follow Google Classroom prompts to create assignments, announcements, and more</a:t>
            </a:r>
          </a:p>
        </p:txBody>
      </p:sp>
      <p:sp>
        <p:nvSpPr>
          <p:cNvPr id="62" name="Rectangle 61">
            <a:extLst>
              <a:ext uri="{FF2B5EF4-FFF2-40B4-BE49-F238E27FC236}">
                <a16:creationId xmlns:a16="http://schemas.microsoft.com/office/drawing/2014/main" id="{47C7C639-7964-824A-9526-876E4B6C4B0C}"/>
              </a:ext>
            </a:extLst>
          </p:cNvPr>
          <p:cNvSpPr/>
          <p:nvPr/>
        </p:nvSpPr>
        <p:spPr>
          <a:xfrm>
            <a:off x="2386433" y="5162309"/>
            <a:ext cx="3956493" cy="743191"/>
          </a:xfrm>
          <a:prstGeom prst="rect">
            <a:avLst/>
          </a:prstGeom>
          <a:noFill/>
          <a:ln w="28575">
            <a:solidFill>
              <a:srgbClr val="E055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a:extLst>
              <a:ext uri="{FF2B5EF4-FFF2-40B4-BE49-F238E27FC236}">
                <a16:creationId xmlns:a16="http://schemas.microsoft.com/office/drawing/2014/main" id="{A3C9A5A8-01A2-9D41-9AD9-866B05560A77}"/>
              </a:ext>
            </a:extLst>
          </p:cNvPr>
          <p:cNvCxnSpPr>
            <a:cxnSpLocks/>
          </p:cNvCxnSpPr>
          <p:nvPr/>
        </p:nvCxnSpPr>
        <p:spPr>
          <a:xfrm>
            <a:off x="1506071" y="1526500"/>
            <a:ext cx="9927258" cy="0"/>
          </a:xfrm>
          <a:prstGeom prst="line">
            <a:avLst/>
          </a:prstGeom>
          <a:ln w="28575">
            <a:solidFill>
              <a:srgbClr val="E0552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324552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3A9EA44B-5B82-6542-9030-F6A1D486105B}"/>
              </a:ext>
            </a:extLst>
          </p:cNvPr>
          <p:cNvSpPr>
            <a:spLocks noGrp="1"/>
          </p:cNvSpPr>
          <p:nvPr>
            <p:ph type="title"/>
          </p:nvPr>
        </p:nvSpPr>
        <p:spPr/>
        <p:txBody>
          <a:bodyPr/>
          <a:lstStyle/>
          <a:p>
            <a:r>
              <a:rPr lang="en-US" dirty="0"/>
              <a:t>SHARE CONTENT</a:t>
            </a:r>
          </a:p>
        </p:txBody>
      </p:sp>
      <p:sp>
        <p:nvSpPr>
          <p:cNvPr id="38" name="Rectangle 37">
            <a:extLst>
              <a:ext uri="{FF2B5EF4-FFF2-40B4-BE49-F238E27FC236}">
                <a16:creationId xmlns:a16="http://schemas.microsoft.com/office/drawing/2014/main" id="{CB077132-5A48-7149-AB93-5E8759CD6538}"/>
              </a:ext>
            </a:extLst>
          </p:cNvPr>
          <p:cNvSpPr/>
          <p:nvPr/>
        </p:nvSpPr>
        <p:spPr>
          <a:xfrm>
            <a:off x="678305" y="1088949"/>
            <a:ext cx="7211550" cy="427919"/>
          </a:xfrm>
          <a:prstGeom prst="rect">
            <a:avLst/>
          </a:prstGeom>
          <a:solidFill>
            <a:schemeClr val="tx2"/>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a:solidFill>
                  <a:schemeClr val="bg1"/>
                </a:solidFill>
              </a:rPr>
              <a:t>Get Link and Share to Classroom on Topic Pages and Search Results</a:t>
            </a:r>
          </a:p>
        </p:txBody>
      </p:sp>
      <p:sp>
        <p:nvSpPr>
          <p:cNvPr id="40" name="TextBox 39">
            <a:extLst>
              <a:ext uri="{FF2B5EF4-FFF2-40B4-BE49-F238E27FC236}">
                <a16:creationId xmlns:a16="http://schemas.microsoft.com/office/drawing/2014/main" id="{E3E10307-24AE-8345-A802-B0FEAEEDE5C9}"/>
              </a:ext>
            </a:extLst>
          </p:cNvPr>
          <p:cNvSpPr txBox="1"/>
          <p:nvPr/>
        </p:nvSpPr>
        <p:spPr>
          <a:xfrm>
            <a:off x="8122029" y="2165684"/>
            <a:ext cx="3390900" cy="869469"/>
          </a:xfrm>
          <a:prstGeom prst="rect">
            <a:avLst/>
          </a:prstGeom>
          <a:noFill/>
        </p:spPr>
        <p:txBody>
          <a:bodyPr wrap="square" rtlCol="0">
            <a:spAutoFit/>
          </a:bodyPr>
          <a:lstStyle/>
          <a:p>
            <a:pPr>
              <a:spcAft>
                <a:spcPts val="300"/>
              </a:spcAft>
            </a:pPr>
            <a:r>
              <a:rPr lang="en-US" sz="1600" b="1" spc="-40" dirty="0">
                <a:solidFill>
                  <a:schemeClr val="tx2"/>
                </a:solidFill>
              </a:rPr>
              <a:t>Create Units of Learning</a:t>
            </a:r>
          </a:p>
          <a:p>
            <a:pPr marL="239713" lvl="1">
              <a:spcAft>
                <a:spcPts val="300"/>
              </a:spcAft>
            </a:pPr>
            <a:r>
              <a:rPr lang="en-US" sz="1600" spc="-40" dirty="0">
                <a:solidFill>
                  <a:schemeClr val="bg2">
                    <a:lumMod val="50000"/>
                  </a:schemeClr>
                </a:solidFill>
              </a:rPr>
              <a:t>Share topic pages to introduce then delve into themes</a:t>
            </a:r>
          </a:p>
        </p:txBody>
      </p:sp>
      <p:pic>
        <p:nvPicPr>
          <p:cNvPr id="14" name="Picture 13">
            <a:extLst>
              <a:ext uri="{FF2B5EF4-FFF2-40B4-BE49-F238E27FC236}">
                <a16:creationId xmlns:a16="http://schemas.microsoft.com/office/drawing/2014/main" id="{E8944D43-D91C-844A-8FF1-6589A46F4C33}"/>
              </a:ext>
            </a:extLst>
          </p:cNvPr>
          <p:cNvPicPr>
            <a:picLocks noChangeAspect="1"/>
          </p:cNvPicPr>
          <p:nvPr/>
        </p:nvPicPr>
        <p:blipFill>
          <a:blip r:embed="rId3"/>
          <a:srcRect/>
          <a:stretch/>
        </p:blipFill>
        <p:spPr>
          <a:xfrm>
            <a:off x="678305" y="1516867"/>
            <a:ext cx="7211550" cy="4574183"/>
          </a:xfrm>
          <a:prstGeom prst="rect">
            <a:avLst/>
          </a:prstGeom>
          <a:ln w="28575">
            <a:solidFill>
              <a:schemeClr val="bg2"/>
            </a:solidFill>
          </a:ln>
        </p:spPr>
      </p:pic>
      <p:sp>
        <p:nvSpPr>
          <p:cNvPr id="48" name="Rectangle 47">
            <a:extLst>
              <a:ext uri="{FF2B5EF4-FFF2-40B4-BE49-F238E27FC236}">
                <a16:creationId xmlns:a16="http://schemas.microsoft.com/office/drawing/2014/main" id="{E3E12B02-8255-194D-BB52-2509A84C028E}"/>
              </a:ext>
            </a:extLst>
          </p:cNvPr>
          <p:cNvSpPr/>
          <p:nvPr/>
        </p:nvSpPr>
        <p:spPr>
          <a:xfrm>
            <a:off x="6690550" y="2030369"/>
            <a:ext cx="323936" cy="351324"/>
          </a:xfrm>
          <a:prstGeom prst="rect">
            <a:avLst/>
          </a:prstGeom>
          <a:noFill/>
          <a:ln w="28575">
            <a:solidFill>
              <a:srgbClr val="E055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611D8563-43FF-4541-AFF6-110A9B603945}"/>
              </a:ext>
            </a:extLst>
          </p:cNvPr>
          <p:cNvSpPr/>
          <p:nvPr/>
        </p:nvSpPr>
        <p:spPr>
          <a:xfrm>
            <a:off x="5659095" y="1516866"/>
            <a:ext cx="203447" cy="192716"/>
          </a:xfrm>
          <a:prstGeom prst="rect">
            <a:avLst/>
          </a:prstGeom>
          <a:noFill/>
          <a:ln w="28575">
            <a:solidFill>
              <a:srgbClr val="E055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39188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3A9EA44B-5B82-6542-9030-F6A1D486105B}"/>
              </a:ext>
            </a:extLst>
          </p:cNvPr>
          <p:cNvSpPr>
            <a:spLocks noGrp="1"/>
          </p:cNvSpPr>
          <p:nvPr>
            <p:ph type="title"/>
          </p:nvPr>
        </p:nvSpPr>
        <p:spPr/>
        <p:txBody>
          <a:bodyPr/>
          <a:lstStyle/>
          <a:p>
            <a:r>
              <a:rPr lang="en-US" dirty="0">
                <a:latin typeface="+mn-lt"/>
              </a:rPr>
              <a:t>SHARE CONTENT</a:t>
            </a:r>
          </a:p>
        </p:txBody>
      </p:sp>
      <p:sp>
        <p:nvSpPr>
          <p:cNvPr id="38" name="Rectangle 37">
            <a:extLst>
              <a:ext uri="{FF2B5EF4-FFF2-40B4-BE49-F238E27FC236}">
                <a16:creationId xmlns:a16="http://schemas.microsoft.com/office/drawing/2014/main" id="{CB077132-5A48-7149-AB93-5E8759CD6538}"/>
              </a:ext>
            </a:extLst>
          </p:cNvPr>
          <p:cNvSpPr/>
          <p:nvPr/>
        </p:nvSpPr>
        <p:spPr>
          <a:xfrm>
            <a:off x="678305" y="1333500"/>
            <a:ext cx="7211550" cy="427919"/>
          </a:xfrm>
          <a:prstGeom prst="rect">
            <a:avLst/>
          </a:prstGeom>
          <a:solidFill>
            <a:schemeClr val="tx2"/>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a:solidFill>
                  <a:schemeClr val="bg1"/>
                </a:solidFill>
              </a:rPr>
              <a:t>Get Link and Share to Classroom on Topic Pages and Search Results</a:t>
            </a:r>
          </a:p>
        </p:txBody>
      </p:sp>
      <p:pic>
        <p:nvPicPr>
          <p:cNvPr id="12" name="Picture 11" descr="A screenshot of a social media post&#10;&#10;Description automatically generated">
            <a:extLst>
              <a:ext uri="{FF2B5EF4-FFF2-40B4-BE49-F238E27FC236}">
                <a16:creationId xmlns:a16="http://schemas.microsoft.com/office/drawing/2014/main" id="{6428DD33-4E63-784E-A10C-6B315BE6CA2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85801" y="1761419"/>
            <a:ext cx="7204054" cy="4144081"/>
          </a:xfrm>
          <a:prstGeom prst="rect">
            <a:avLst/>
          </a:prstGeom>
          <a:ln w="28575">
            <a:solidFill>
              <a:schemeClr val="bg2"/>
            </a:solidFill>
          </a:ln>
        </p:spPr>
      </p:pic>
      <p:sp>
        <p:nvSpPr>
          <p:cNvPr id="40" name="TextBox 39">
            <a:extLst>
              <a:ext uri="{FF2B5EF4-FFF2-40B4-BE49-F238E27FC236}">
                <a16:creationId xmlns:a16="http://schemas.microsoft.com/office/drawing/2014/main" id="{E3E10307-24AE-8345-A802-B0FEAEEDE5C9}"/>
              </a:ext>
            </a:extLst>
          </p:cNvPr>
          <p:cNvSpPr txBox="1"/>
          <p:nvPr/>
        </p:nvSpPr>
        <p:spPr>
          <a:xfrm>
            <a:off x="8122029" y="2165684"/>
            <a:ext cx="3390900" cy="869469"/>
          </a:xfrm>
          <a:prstGeom prst="rect">
            <a:avLst/>
          </a:prstGeom>
          <a:noFill/>
        </p:spPr>
        <p:txBody>
          <a:bodyPr wrap="square" rtlCol="0">
            <a:spAutoFit/>
          </a:bodyPr>
          <a:lstStyle/>
          <a:p>
            <a:pPr>
              <a:spcAft>
                <a:spcPts val="300"/>
              </a:spcAft>
            </a:pPr>
            <a:r>
              <a:rPr lang="en-US" sz="1600" b="1" spc="-40" dirty="0">
                <a:solidFill>
                  <a:schemeClr val="tx2"/>
                </a:solidFill>
              </a:rPr>
              <a:t>Create Units of Learning</a:t>
            </a:r>
          </a:p>
          <a:p>
            <a:pPr marL="239713" lvl="1">
              <a:spcAft>
                <a:spcPts val="300"/>
              </a:spcAft>
            </a:pPr>
            <a:r>
              <a:rPr lang="en-US" sz="1600" spc="-40" dirty="0">
                <a:solidFill>
                  <a:schemeClr val="bg2">
                    <a:lumMod val="50000"/>
                  </a:schemeClr>
                </a:solidFill>
              </a:rPr>
              <a:t>Share topic pages to introduce then delve into themes</a:t>
            </a:r>
          </a:p>
        </p:txBody>
      </p:sp>
      <p:cxnSp>
        <p:nvCxnSpPr>
          <p:cNvPr id="41" name="Straight Connector 40">
            <a:extLst>
              <a:ext uri="{FF2B5EF4-FFF2-40B4-BE49-F238E27FC236}">
                <a16:creationId xmlns:a16="http://schemas.microsoft.com/office/drawing/2014/main" id="{2A487213-E598-0440-A4E7-BBD0D7E65A60}"/>
              </a:ext>
            </a:extLst>
          </p:cNvPr>
          <p:cNvCxnSpPr>
            <a:cxnSpLocks/>
          </p:cNvCxnSpPr>
          <p:nvPr/>
        </p:nvCxnSpPr>
        <p:spPr>
          <a:xfrm>
            <a:off x="8095135" y="3386229"/>
            <a:ext cx="3390900"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1F2C4A9A-C495-6743-8966-9E7B361DA06E}"/>
              </a:ext>
            </a:extLst>
          </p:cNvPr>
          <p:cNvSpPr txBox="1"/>
          <p:nvPr/>
        </p:nvSpPr>
        <p:spPr>
          <a:xfrm>
            <a:off x="8122029" y="3730515"/>
            <a:ext cx="3390900" cy="869469"/>
          </a:xfrm>
          <a:prstGeom prst="rect">
            <a:avLst/>
          </a:prstGeom>
          <a:noFill/>
        </p:spPr>
        <p:txBody>
          <a:bodyPr wrap="square" rtlCol="0">
            <a:spAutoFit/>
          </a:bodyPr>
          <a:lstStyle/>
          <a:p>
            <a:pPr>
              <a:spcAft>
                <a:spcPts val="300"/>
              </a:spcAft>
            </a:pPr>
            <a:r>
              <a:rPr lang="en-US" sz="1600" b="1" spc="-40" dirty="0">
                <a:solidFill>
                  <a:schemeClr val="tx2"/>
                </a:solidFill>
              </a:rPr>
              <a:t>Provide Learning Choices</a:t>
            </a:r>
          </a:p>
          <a:p>
            <a:pPr marL="239713" lvl="1">
              <a:spcAft>
                <a:spcPts val="300"/>
              </a:spcAft>
            </a:pPr>
            <a:r>
              <a:rPr lang="en-US" sz="1600" spc="-40" dirty="0">
                <a:solidFill>
                  <a:schemeClr val="bg2">
                    <a:lumMod val="50000"/>
                  </a:schemeClr>
                </a:solidFill>
              </a:rPr>
              <a:t>Ask students to select 1-2 readings from list of options </a:t>
            </a:r>
          </a:p>
        </p:txBody>
      </p:sp>
      <p:sp>
        <p:nvSpPr>
          <p:cNvPr id="8" name="Rectangle 7">
            <a:extLst>
              <a:ext uri="{FF2B5EF4-FFF2-40B4-BE49-F238E27FC236}">
                <a16:creationId xmlns:a16="http://schemas.microsoft.com/office/drawing/2014/main" id="{CDEB182C-2579-B741-9A16-BA93CCC74C93}"/>
              </a:ext>
            </a:extLst>
          </p:cNvPr>
          <p:cNvSpPr/>
          <p:nvPr/>
        </p:nvSpPr>
        <p:spPr>
          <a:xfrm>
            <a:off x="6799890" y="2289396"/>
            <a:ext cx="323936" cy="270629"/>
          </a:xfrm>
          <a:prstGeom prst="rect">
            <a:avLst/>
          </a:prstGeom>
          <a:noFill/>
          <a:ln w="28575">
            <a:solidFill>
              <a:srgbClr val="E055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4AFF12A-F2A9-C043-AEC7-ADE1FB6B4E8B}"/>
              </a:ext>
            </a:extLst>
          </p:cNvPr>
          <p:cNvSpPr/>
          <p:nvPr/>
        </p:nvSpPr>
        <p:spPr>
          <a:xfrm>
            <a:off x="5874761" y="1746796"/>
            <a:ext cx="203447" cy="192716"/>
          </a:xfrm>
          <a:prstGeom prst="rect">
            <a:avLst/>
          </a:prstGeom>
          <a:noFill/>
          <a:ln w="28575">
            <a:solidFill>
              <a:srgbClr val="E055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70953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3A9EA44B-5B82-6542-9030-F6A1D486105B}"/>
              </a:ext>
            </a:extLst>
          </p:cNvPr>
          <p:cNvSpPr>
            <a:spLocks noGrp="1"/>
          </p:cNvSpPr>
          <p:nvPr>
            <p:ph type="title"/>
          </p:nvPr>
        </p:nvSpPr>
        <p:spPr/>
        <p:txBody>
          <a:bodyPr/>
          <a:lstStyle/>
          <a:p>
            <a:r>
              <a:rPr lang="en-US" dirty="0">
                <a:latin typeface="+mn-lt"/>
              </a:rPr>
              <a:t>SHARE CONTENT</a:t>
            </a:r>
          </a:p>
        </p:txBody>
      </p:sp>
      <p:pic>
        <p:nvPicPr>
          <p:cNvPr id="52" name="Picture 51" descr="A close up of a sign&#10;&#10;Description automatically generated">
            <a:extLst>
              <a:ext uri="{FF2B5EF4-FFF2-40B4-BE49-F238E27FC236}">
                <a16:creationId xmlns:a16="http://schemas.microsoft.com/office/drawing/2014/main" id="{F5347630-455F-6B44-882E-4F61B12CF65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82733" y="1245715"/>
            <a:ext cx="698888" cy="623756"/>
          </a:xfrm>
          <a:prstGeom prst="rect">
            <a:avLst/>
          </a:prstGeom>
        </p:spPr>
      </p:pic>
      <p:pic>
        <p:nvPicPr>
          <p:cNvPr id="18" name="Picture 17" descr="A screenshot of a cell phone&#10;&#10;Description automatically generated">
            <a:extLst>
              <a:ext uri="{FF2B5EF4-FFF2-40B4-BE49-F238E27FC236}">
                <a16:creationId xmlns:a16="http://schemas.microsoft.com/office/drawing/2014/main" id="{47579262-5E6D-DD4B-88D2-68BEC4E8F69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58675" y="2147722"/>
            <a:ext cx="10674654" cy="3733303"/>
          </a:xfrm>
          <a:prstGeom prst="rect">
            <a:avLst/>
          </a:prstGeom>
          <a:ln w="28575">
            <a:solidFill>
              <a:schemeClr val="bg2"/>
            </a:solidFill>
          </a:ln>
        </p:spPr>
      </p:pic>
      <p:sp>
        <p:nvSpPr>
          <p:cNvPr id="47" name="Rectangle 46">
            <a:extLst>
              <a:ext uri="{FF2B5EF4-FFF2-40B4-BE49-F238E27FC236}">
                <a16:creationId xmlns:a16="http://schemas.microsoft.com/office/drawing/2014/main" id="{D01F1888-85EB-6341-9C3E-3603DDCE24F9}"/>
              </a:ext>
            </a:extLst>
          </p:cNvPr>
          <p:cNvSpPr/>
          <p:nvPr/>
        </p:nvSpPr>
        <p:spPr>
          <a:xfrm>
            <a:off x="630339" y="1196245"/>
            <a:ext cx="10802990" cy="7106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a:spcAft>
                <a:spcPts val="600"/>
              </a:spcAft>
            </a:pPr>
            <a:r>
              <a:rPr lang="en-US" sz="1600" b="1" dirty="0">
                <a:solidFill>
                  <a:schemeClr val="bg2">
                    <a:lumMod val="50000"/>
                  </a:schemeClr>
                </a:solidFill>
              </a:rPr>
              <a:t>SEND TO…</a:t>
            </a:r>
          </a:p>
          <a:p>
            <a:r>
              <a:rPr lang="en-US" sz="1600" spc="-30" dirty="0">
                <a:solidFill>
                  <a:schemeClr val="bg2">
                    <a:lumMod val="50000"/>
                  </a:schemeClr>
                </a:solidFill>
              </a:rPr>
              <a:t>Email or Export Results to Google Drive or Microsoft OneDrive</a:t>
            </a:r>
          </a:p>
        </p:txBody>
      </p:sp>
      <p:cxnSp>
        <p:nvCxnSpPr>
          <p:cNvPr id="54" name="Straight Connector 53">
            <a:extLst>
              <a:ext uri="{FF2B5EF4-FFF2-40B4-BE49-F238E27FC236}">
                <a16:creationId xmlns:a16="http://schemas.microsoft.com/office/drawing/2014/main" id="{12DD8C70-5965-FE48-8824-C99525D5D440}"/>
              </a:ext>
            </a:extLst>
          </p:cNvPr>
          <p:cNvCxnSpPr>
            <a:cxnSpLocks/>
            <a:endCxn id="47" idx="3"/>
          </p:cNvCxnSpPr>
          <p:nvPr/>
        </p:nvCxnSpPr>
        <p:spPr>
          <a:xfrm>
            <a:off x="1450665" y="1526500"/>
            <a:ext cx="9982664" cy="25095"/>
          </a:xfrm>
          <a:prstGeom prst="line">
            <a:avLst/>
          </a:prstGeom>
          <a:ln w="28575">
            <a:solidFill>
              <a:srgbClr val="E05529"/>
            </a:solidFill>
          </a:ln>
        </p:spPr>
        <p:style>
          <a:lnRef idx="1">
            <a:schemeClr val="accent1"/>
          </a:lnRef>
          <a:fillRef idx="0">
            <a:schemeClr val="accent1"/>
          </a:fillRef>
          <a:effectRef idx="0">
            <a:schemeClr val="accent1"/>
          </a:effectRef>
          <a:fontRef idx="minor">
            <a:schemeClr val="tx1"/>
          </a:fontRef>
        </p:style>
      </p:cxnSp>
      <p:sp>
        <p:nvSpPr>
          <p:cNvPr id="59" name="Rectangle 58">
            <a:extLst>
              <a:ext uri="{FF2B5EF4-FFF2-40B4-BE49-F238E27FC236}">
                <a16:creationId xmlns:a16="http://schemas.microsoft.com/office/drawing/2014/main" id="{69850706-F903-0144-9525-4D951D5348CB}"/>
              </a:ext>
            </a:extLst>
          </p:cNvPr>
          <p:cNvSpPr/>
          <p:nvPr/>
        </p:nvSpPr>
        <p:spPr>
          <a:xfrm>
            <a:off x="8090548" y="2916820"/>
            <a:ext cx="420270" cy="393539"/>
          </a:xfrm>
          <a:prstGeom prst="rect">
            <a:avLst/>
          </a:prstGeom>
          <a:noFill/>
          <a:ln w="28575">
            <a:solidFill>
              <a:srgbClr val="E055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472E9CC0-CA7C-9041-8316-11468B20FAAD}"/>
              </a:ext>
            </a:extLst>
          </p:cNvPr>
          <p:cNvSpPr/>
          <p:nvPr/>
        </p:nvSpPr>
        <p:spPr>
          <a:xfrm>
            <a:off x="5984824" y="4673600"/>
            <a:ext cx="1037490" cy="353799"/>
          </a:xfrm>
          <a:prstGeom prst="rect">
            <a:avLst/>
          </a:prstGeom>
          <a:noFill/>
          <a:ln w="28575">
            <a:solidFill>
              <a:srgbClr val="E055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93001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P spid="21"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ell phone&#10;&#10;Description automatically generated">
            <a:extLst>
              <a:ext uri="{FF2B5EF4-FFF2-40B4-BE49-F238E27FC236}">
                <a16:creationId xmlns:a16="http://schemas.microsoft.com/office/drawing/2014/main" id="{E556C313-4830-0D42-BD99-81CE928A9B3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58672" y="2147722"/>
            <a:ext cx="10674654" cy="3733303"/>
          </a:xfrm>
          <a:prstGeom prst="rect">
            <a:avLst/>
          </a:prstGeom>
          <a:ln w="28575">
            <a:solidFill>
              <a:schemeClr val="bg2"/>
            </a:solidFill>
          </a:ln>
        </p:spPr>
      </p:pic>
      <p:sp>
        <p:nvSpPr>
          <p:cNvPr id="19" name="Title 18">
            <a:extLst>
              <a:ext uri="{FF2B5EF4-FFF2-40B4-BE49-F238E27FC236}">
                <a16:creationId xmlns:a16="http://schemas.microsoft.com/office/drawing/2014/main" id="{3A9EA44B-5B82-6542-9030-F6A1D486105B}"/>
              </a:ext>
            </a:extLst>
          </p:cNvPr>
          <p:cNvSpPr>
            <a:spLocks noGrp="1"/>
          </p:cNvSpPr>
          <p:nvPr>
            <p:ph type="title"/>
          </p:nvPr>
        </p:nvSpPr>
        <p:spPr/>
        <p:txBody>
          <a:bodyPr/>
          <a:lstStyle/>
          <a:p>
            <a:r>
              <a:rPr lang="en-US" dirty="0">
                <a:latin typeface="+mn-lt"/>
              </a:rPr>
              <a:t>SHARE CONTENT</a:t>
            </a:r>
          </a:p>
        </p:txBody>
      </p:sp>
      <p:pic>
        <p:nvPicPr>
          <p:cNvPr id="52" name="Picture 51" descr="A close up of a sign&#10;&#10;Description automatically generated">
            <a:extLst>
              <a:ext uri="{FF2B5EF4-FFF2-40B4-BE49-F238E27FC236}">
                <a16:creationId xmlns:a16="http://schemas.microsoft.com/office/drawing/2014/main" id="{F5347630-455F-6B44-882E-4F61B12CF65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82733" y="1245715"/>
            <a:ext cx="698888" cy="623756"/>
          </a:xfrm>
          <a:prstGeom prst="rect">
            <a:avLst/>
          </a:prstGeom>
        </p:spPr>
      </p:pic>
      <p:sp>
        <p:nvSpPr>
          <p:cNvPr id="47" name="Rectangle 46">
            <a:extLst>
              <a:ext uri="{FF2B5EF4-FFF2-40B4-BE49-F238E27FC236}">
                <a16:creationId xmlns:a16="http://schemas.microsoft.com/office/drawing/2014/main" id="{D01F1888-85EB-6341-9C3E-3603DDCE24F9}"/>
              </a:ext>
            </a:extLst>
          </p:cNvPr>
          <p:cNvSpPr/>
          <p:nvPr/>
        </p:nvSpPr>
        <p:spPr>
          <a:xfrm>
            <a:off x="630339" y="1196245"/>
            <a:ext cx="10802990" cy="7106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a:spcAft>
                <a:spcPts val="600"/>
              </a:spcAft>
            </a:pPr>
            <a:r>
              <a:rPr lang="en-US" sz="1600" b="1" dirty="0">
                <a:solidFill>
                  <a:schemeClr val="bg2">
                    <a:lumMod val="50000"/>
                  </a:schemeClr>
                </a:solidFill>
              </a:rPr>
              <a:t>SEND TO…</a:t>
            </a:r>
          </a:p>
          <a:p>
            <a:r>
              <a:rPr lang="en-US" sz="1600" spc="-30" dirty="0">
                <a:solidFill>
                  <a:schemeClr val="bg2">
                    <a:lumMod val="50000"/>
                  </a:schemeClr>
                </a:solidFill>
              </a:rPr>
              <a:t>Share document with students or ask students to share and comment on results</a:t>
            </a:r>
          </a:p>
        </p:txBody>
      </p:sp>
      <p:cxnSp>
        <p:nvCxnSpPr>
          <p:cNvPr id="54" name="Straight Connector 53">
            <a:extLst>
              <a:ext uri="{FF2B5EF4-FFF2-40B4-BE49-F238E27FC236}">
                <a16:creationId xmlns:a16="http://schemas.microsoft.com/office/drawing/2014/main" id="{12DD8C70-5965-FE48-8824-C99525D5D440}"/>
              </a:ext>
            </a:extLst>
          </p:cNvPr>
          <p:cNvCxnSpPr>
            <a:cxnSpLocks/>
            <a:endCxn id="47" idx="3"/>
          </p:cNvCxnSpPr>
          <p:nvPr/>
        </p:nvCxnSpPr>
        <p:spPr>
          <a:xfrm>
            <a:off x="1450665" y="1526500"/>
            <a:ext cx="9982664" cy="25095"/>
          </a:xfrm>
          <a:prstGeom prst="line">
            <a:avLst/>
          </a:prstGeom>
          <a:ln w="28575">
            <a:solidFill>
              <a:srgbClr val="E05529"/>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7A25CA7F-8E12-AD4E-BA61-A9E1EBAB5D70}"/>
              </a:ext>
            </a:extLst>
          </p:cNvPr>
          <p:cNvSpPr/>
          <p:nvPr/>
        </p:nvSpPr>
        <p:spPr>
          <a:xfrm>
            <a:off x="10125776" y="2209000"/>
            <a:ext cx="797175" cy="396438"/>
          </a:xfrm>
          <a:prstGeom prst="rect">
            <a:avLst/>
          </a:prstGeom>
          <a:noFill/>
          <a:ln w="28575">
            <a:solidFill>
              <a:srgbClr val="E055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55215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18E23013-F161-E14B-8F5F-5F79D087388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58672" y="2147722"/>
            <a:ext cx="10674654" cy="3733303"/>
          </a:xfrm>
          <a:prstGeom prst="rect">
            <a:avLst/>
          </a:prstGeom>
          <a:ln w="28575">
            <a:solidFill>
              <a:schemeClr val="bg2"/>
            </a:solidFill>
          </a:ln>
        </p:spPr>
      </p:pic>
      <p:sp>
        <p:nvSpPr>
          <p:cNvPr id="19" name="Title 18">
            <a:extLst>
              <a:ext uri="{FF2B5EF4-FFF2-40B4-BE49-F238E27FC236}">
                <a16:creationId xmlns:a16="http://schemas.microsoft.com/office/drawing/2014/main" id="{3A9EA44B-5B82-6542-9030-F6A1D486105B}"/>
              </a:ext>
            </a:extLst>
          </p:cNvPr>
          <p:cNvSpPr>
            <a:spLocks noGrp="1"/>
          </p:cNvSpPr>
          <p:nvPr>
            <p:ph type="title"/>
          </p:nvPr>
        </p:nvSpPr>
        <p:spPr/>
        <p:txBody>
          <a:bodyPr/>
          <a:lstStyle/>
          <a:p>
            <a:r>
              <a:rPr lang="en-US" dirty="0">
                <a:latin typeface="+mn-lt"/>
              </a:rPr>
              <a:t>SHARE CONTENT</a:t>
            </a:r>
          </a:p>
        </p:txBody>
      </p:sp>
      <p:pic>
        <p:nvPicPr>
          <p:cNvPr id="52" name="Picture 51" descr="A close up of a sign&#10;&#10;Description automatically generated">
            <a:extLst>
              <a:ext uri="{FF2B5EF4-FFF2-40B4-BE49-F238E27FC236}">
                <a16:creationId xmlns:a16="http://schemas.microsoft.com/office/drawing/2014/main" id="{F5347630-455F-6B44-882E-4F61B12CF65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82733" y="1245715"/>
            <a:ext cx="698888" cy="623756"/>
          </a:xfrm>
          <a:prstGeom prst="rect">
            <a:avLst/>
          </a:prstGeom>
        </p:spPr>
      </p:pic>
      <p:sp>
        <p:nvSpPr>
          <p:cNvPr id="47" name="Rectangle 46">
            <a:extLst>
              <a:ext uri="{FF2B5EF4-FFF2-40B4-BE49-F238E27FC236}">
                <a16:creationId xmlns:a16="http://schemas.microsoft.com/office/drawing/2014/main" id="{D01F1888-85EB-6341-9C3E-3603DDCE24F9}"/>
              </a:ext>
            </a:extLst>
          </p:cNvPr>
          <p:cNvSpPr/>
          <p:nvPr/>
        </p:nvSpPr>
        <p:spPr>
          <a:xfrm>
            <a:off x="630339" y="1196245"/>
            <a:ext cx="10802990" cy="7106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a:spcAft>
                <a:spcPts val="600"/>
              </a:spcAft>
            </a:pPr>
            <a:r>
              <a:rPr lang="en-US" sz="1600" b="1" dirty="0">
                <a:solidFill>
                  <a:schemeClr val="bg2">
                    <a:lumMod val="50000"/>
                  </a:schemeClr>
                </a:solidFill>
              </a:rPr>
              <a:t>SEND TO…</a:t>
            </a:r>
          </a:p>
          <a:p>
            <a:r>
              <a:rPr lang="en-US" sz="1600" spc="-30" dirty="0">
                <a:solidFill>
                  <a:schemeClr val="bg2">
                    <a:lumMod val="50000"/>
                  </a:schemeClr>
                </a:solidFill>
              </a:rPr>
              <a:t>Share document with students or ask students to share and comment on results</a:t>
            </a:r>
            <a:endParaRPr lang="en-US" spc="-30" dirty="0">
              <a:solidFill>
                <a:schemeClr val="bg2">
                  <a:lumMod val="50000"/>
                </a:schemeClr>
              </a:solidFill>
            </a:endParaRPr>
          </a:p>
        </p:txBody>
      </p:sp>
      <p:cxnSp>
        <p:nvCxnSpPr>
          <p:cNvPr id="54" name="Straight Connector 53">
            <a:extLst>
              <a:ext uri="{FF2B5EF4-FFF2-40B4-BE49-F238E27FC236}">
                <a16:creationId xmlns:a16="http://schemas.microsoft.com/office/drawing/2014/main" id="{12DD8C70-5965-FE48-8824-C99525D5D440}"/>
              </a:ext>
            </a:extLst>
          </p:cNvPr>
          <p:cNvCxnSpPr>
            <a:cxnSpLocks/>
            <a:endCxn id="47" idx="3"/>
          </p:cNvCxnSpPr>
          <p:nvPr/>
        </p:nvCxnSpPr>
        <p:spPr>
          <a:xfrm>
            <a:off x="1450665" y="1526500"/>
            <a:ext cx="9982664" cy="25095"/>
          </a:xfrm>
          <a:prstGeom prst="line">
            <a:avLst/>
          </a:prstGeom>
          <a:ln w="28575">
            <a:solidFill>
              <a:srgbClr val="E05529"/>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7A25CA7F-8E12-AD4E-BA61-A9E1EBAB5D70}"/>
              </a:ext>
            </a:extLst>
          </p:cNvPr>
          <p:cNvSpPr/>
          <p:nvPr/>
        </p:nvSpPr>
        <p:spPr>
          <a:xfrm>
            <a:off x="9858639" y="2503448"/>
            <a:ext cx="679264" cy="325891"/>
          </a:xfrm>
          <a:prstGeom prst="rect">
            <a:avLst/>
          </a:prstGeom>
          <a:noFill/>
          <a:ln w="28575">
            <a:solidFill>
              <a:srgbClr val="E055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24402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screenshot of a cell phone&#10;&#10;Description automatically generated">
            <a:extLst>
              <a:ext uri="{FF2B5EF4-FFF2-40B4-BE49-F238E27FC236}">
                <a16:creationId xmlns:a16="http://schemas.microsoft.com/office/drawing/2014/main" id="{C344A1DA-2518-8F41-BD62-CAC49CAD92A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316245" y="1560061"/>
            <a:ext cx="7178041" cy="4345439"/>
          </a:xfrm>
          <a:prstGeom prst="rect">
            <a:avLst/>
          </a:prstGeom>
          <a:ln w="28575">
            <a:solidFill>
              <a:schemeClr val="bg2"/>
            </a:solidFill>
          </a:ln>
        </p:spPr>
      </p:pic>
      <p:sp>
        <p:nvSpPr>
          <p:cNvPr id="3" name="Title 2">
            <a:extLst>
              <a:ext uri="{FF2B5EF4-FFF2-40B4-BE49-F238E27FC236}">
                <a16:creationId xmlns:a16="http://schemas.microsoft.com/office/drawing/2014/main" id="{86AAAB15-CE05-DF47-91E9-A902E6CD5466}"/>
              </a:ext>
            </a:extLst>
          </p:cNvPr>
          <p:cNvSpPr>
            <a:spLocks noGrp="1"/>
          </p:cNvSpPr>
          <p:nvPr>
            <p:ph type="title"/>
          </p:nvPr>
        </p:nvSpPr>
        <p:spPr/>
        <p:txBody>
          <a:bodyPr/>
          <a:lstStyle/>
          <a:p>
            <a:r>
              <a:rPr lang="en-US" dirty="0">
                <a:latin typeface="+mn-lt"/>
              </a:rPr>
              <a:t>SUPPORT ACCESSIBLE LEARNING</a:t>
            </a:r>
          </a:p>
        </p:txBody>
      </p:sp>
      <p:pic>
        <p:nvPicPr>
          <p:cNvPr id="11" name="Picture 10" descr="A picture containing table&#10;&#10;Description automatically generated">
            <a:extLst>
              <a:ext uri="{FF2B5EF4-FFF2-40B4-BE49-F238E27FC236}">
                <a16:creationId xmlns:a16="http://schemas.microsoft.com/office/drawing/2014/main" id="{0A7F320F-73BD-2B4F-A46E-97262520A76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105276" y="3746333"/>
            <a:ext cx="2660650" cy="694944"/>
          </a:xfrm>
          <a:prstGeom prst="rect">
            <a:avLst/>
          </a:prstGeom>
          <a:ln w="28575">
            <a:solidFill>
              <a:schemeClr val="tx2"/>
            </a:solidFill>
          </a:ln>
        </p:spPr>
      </p:pic>
      <p:grpSp>
        <p:nvGrpSpPr>
          <p:cNvPr id="48" name="Group 47">
            <a:extLst>
              <a:ext uri="{FF2B5EF4-FFF2-40B4-BE49-F238E27FC236}">
                <a16:creationId xmlns:a16="http://schemas.microsoft.com/office/drawing/2014/main" id="{08EFBE8A-5035-964D-8BF3-3C947A27FCBA}"/>
              </a:ext>
            </a:extLst>
          </p:cNvPr>
          <p:cNvGrpSpPr/>
          <p:nvPr/>
        </p:nvGrpSpPr>
        <p:grpSpPr>
          <a:xfrm>
            <a:off x="622009" y="1544887"/>
            <a:ext cx="3153967" cy="993074"/>
            <a:chOff x="622009" y="1544887"/>
            <a:chExt cx="3153967" cy="993074"/>
          </a:xfrm>
        </p:grpSpPr>
        <p:pic>
          <p:nvPicPr>
            <p:cNvPr id="15" name="Picture 14" descr="A close up of a sign&#10;&#10;Description automatically generated">
              <a:extLst>
                <a:ext uri="{FF2B5EF4-FFF2-40B4-BE49-F238E27FC236}">
                  <a16:creationId xmlns:a16="http://schemas.microsoft.com/office/drawing/2014/main" id="{7C79D429-EA19-0344-9C1B-E7952EE9FA39}"/>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22009" y="1544887"/>
              <a:ext cx="724996" cy="425872"/>
            </a:xfrm>
            <a:prstGeom prst="rect">
              <a:avLst/>
            </a:prstGeom>
          </p:spPr>
        </p:pic>
        <p:sp>
          <p:nvSpPr>
            <p:cNvPr id="16" name="Rectangle 15">
              <a:extLst>
                <a:ext uri="{FF2B5EF4-FFF2-40B4-BE49-F238E27FC236}">
                  <a16:creationId xmlns:a16="http://schemas.microsoft.com/office/drawing/2014/main" id="{F07B563D-3693-4343-862D-1488126F96C7}"/>
                </a:ext>
              </a:extLst>
            </p:cNvPr>
            <p:cNvSpPr/>
            <p:nvPr/>
          </p:nvSpPr>
          <p:spPr>
            <a:xfrm>
              <a:off x="667234" y="1560061"/>
              <a:ext cx="3108742" cy="9779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a:spcAft>
                  <a:spcPts val="600"/>
                </a:spcAft>
              </a:pPr>
              <a:r>
                <a:rPr lang="en-US" sz="1600" b="1" dirty="0">
                  <a:solidFill>
                    <a:schemeClr val="bg2">
                      <a:lumMod val="50000"/>
                    </a:schemeClr>
                  </a:solidFill>
                </a:rPr>
                <a:t>TRANSLATE</a:t>
              </a:r>
            </a:p>
            <a:p>
              <a:r>
                <a:rPr lang="en-US" sz="1600" dirty="0">
                  <a:solidFill>
                    <a:schemeClr val="bg2">
                      <a:lumMod val="50000"/>
                    </a:schemeClr>
                  </a:solidFill>
                </a:rPr>
                <a:t>Machine translate articles– 40+ languages</a:t>
              </a:r>
            </a:p>
          </p:txBody>
        </p:sp>
        <p:cxnSp>
          <p:nvCxnSpPr>
            <p:cNvPr id="17" name="Straight Connector 16">
              <a:extLst>
                <a:ext uri="{FF2B5EF4-FFF2-40B4-BE49-F238E27FC236}">
                  <a16:creationId xmlns:a16="http://schemas.microsoft.com/office/drawing/2014/main" id="{F5C9779E-E421-434F-BAF0-3970FF025E7A}"/>
                </a:ext>
              </a:extLst>
            </p:cNvPr>
            <p:cNvCxnSpPr>
              <a:cxnSpLocks/>
            </p:cNvCxnSpPr>
            <p:nvPr/>
          </p:nvCxnSpPr>
          <p:spPr>
            <a:xfrm>
              <a:off x="1494028" y="1890549"/>
              <a:ext cx="2281948"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870200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screenshot of a cell phone&#10;&#10;Description automatically generated">
            <a:extLst>
              <a:ext uri="{FF2B5EF4-FFF2-40B4-BE49-F238E27FC236}">
                <a16:creationId xmlns:a16="http://schemas.microsoft.com/office/drawing/2014/main" id="{C344A1DA-2518-8F41-BD62-CAC49CAD92A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316245" y="1560061"/>
            <a:ext cx="7178041" cy="4345439"/>
          </a:xfrm>
          <a:prstGeom prst="rect">
            <a:avLst/>
          </a:prstGeom>
          <a:ln w="28575">
            <a:solidFill>
              <a:schemeClr val="bg2"/>
            </a:solidFill>
          </a:ln>
        </p:spPr>
      </p:pic>
      <p:sp>
        <p:nvSpPr>
          <p:cNvPr id="3" name="Title 2">
            <a:extLst>
              <a:ext uri="{FF2B5EF4-FFF2-40B4-BE49-F238E27FC236}">
                <a16:creationId xmlns:a16="http://schemas.microsoft.com/office/drawing/2014/main" id="{86AAAB15-CE05-DF47-91E9-A902E6CD5466}"/>
              </a:ext>
            </a:extLst>
          </p:cNvPr>
          <p:cNvSpPr>
            <a:spLocks noGrp="1"/>
          </p:cNvSpPr>
          <p:nvPr>
            <p:ph type="title"/>
          </p:nvPr>
        </p:nvSpPr>
        <p:spPr/>
        <p:txBody>
          <a:bodyPr/>
          <a:lstStyle/>
          <a:p>
            <a:r>
              <a:rPr lang="en-US" dirty="0">
                <a:latin typeface="+mn-lt"/>
              </a:rPr>
              <a:t>SUPPORT ACCESSIBLE LEARNING</a:t>
            </a:r>
          </a:p>
        </p:txBody>
      </p:sp>
      <p:pic>
        <p:nvPicPr>
          <p:cNvPr id="11" name="Picture 10" descr="A picture containing table&#10;&#10;Description automatically generated">
            <a:extLst>
              <a:ext uri="{FF2B5EF4-FFF2-40B4-BE49-F238E27FC236}">
                <a16:creationId xmlns:a16="http://schemas.microsoft.com/office/drawing/2014/main" id="{0A7F320F-73BD-2B4F-A46E-97262520A76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105276" y="3746333"/>
            <a:ext cx="2660650" cy="694944"/>
          </a:xfrm>
          <a:prstGeom prst="rect">
            <a:avLst/>
          </a:prstGeom>
          <a:ln w="28575">
            <a:solidFill>
              <a:schemeClr val="tx2"/>
            </a:solidFill>
          </a:ln>
        </p:spPr>
      </p:pic>
      <p:grpSp>
        <p:nvGrpSpPr>
          <p:cNvPr id="48" name="Group 47">
            <a:extLst>
              <a:ext uri="{FF2B5EF4-FFF2-40B4-BE49-F238E27FC236}">
                <a16:creationId xmlns:a16="http://schemas.microsoft.com/office/drawing/2014/main" id="{08EFBE8A-5035-964D-8BF3-3C947A27FCBA}"/>
              </a:ext>
            </a:extLst>
          </p:cNvPr>
          <p:cNvGrpSpPr/>
          <p:nvPr/>
        </p:nvGrpSpPr>
        <p:grpSpPr>
          <a:xfrm>
            <a:off x="622009" y="1544887"/>
            <a:ext cx="3153967" cy="993074"/>
            <a:chOff x="622009" y="1544887"/>
            <a:chExt cx="3153967" cy="993074"/>
          </a:xfrm>
        </p:grpSpPr>
        <p:pic>
          <p:nvPicPr>
            <p:cNvPr id="15" name="Picture 14" descr="A close up of a sign&#10;&#10;Description automatically generated">
              <a:extLst>
                <a:ext uri="{FF2B5EF4-FFF2-40B4-BE49-F238E27FC236}">
                  <a16:creationId xmlns:a16="http://schemas.microsoft.com/office/drawing/2014/main" id="{7C79D429-EA19-0344-9C1B-E7952EE9FA39}"/>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22009" y="1544887"/>
              <a:ext cx="724996" cy="425872"/>
            </a:xfrm>
            <a:prstGeom prst="rect">
              <a:avLst/>
            </a:prstGeom>
          </p:spPr>
        </p:pic>
        <p:sp>
          <p:nvSpPr>
            <p:cNvPr id="16" name="Rectangle 15">
              <a:extLst>
                <a:ext uri="{FF2B5EF4-FFF2-40B4-BE49-F238E27FC236}">
                  <a16:creationId xmlns:a16="http://schemas.microsoft.com/office/drawing/2014/main" id="{F07B563D-3693-4343-862D-1488126F96C7}"/>
                </a:ext>
              </a:extLst>
            </p:cNvPr>
            <p:cNvSpPr/>
            <p:nvPr/>
          </p:nvSpPr>
          <p:spPr>
            <a:xfrm>
              <a:off x="667234" y="1560061"/>
              <a:ext cx="3108742" cy="9779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a:spcAft>
                  <a:spcPts val="600"/>
                </a:spcAft>
              </a:pPr>
              <a:r>
                <a:rPr lang="en-US" sz="1600" b="1" dirty="0">
                  <a:solidFill>
                    <a:schemeClr val="bg2">
                      <a:lumMod val="50000"/>
                    </a:schemeClr>
                  </a:solidFill>
                </a:rPr>
                <a:t>TRANSLATE</a:t>
              </a:r>
            </a:p>
            <a:p>
              <a:r>
                <a:rPr lang="en-US" sz="1600" dirty="0">
                  <a:solidFill>
                    <a:schemeClr val="bg2">
                      <a:lumMod val="50000"/>
                    </a:schemeClr>
                  </a:solidFill>
                </a:rPr>
                <a:t>Machine translate articles– 40+ languages</a:t>
              </a:r>
            </a:p>
          </p:txBody>
        </p:sp>
        <p:cxnSp>
          <p:nvCxnSpPr>
            <p:cNvPr id="17" name="Straight Connector 16">
              <a:extLst>
                <a:ext uri="{FF2B5EF4-FFF2-40B4-BE49-F238E27FC236}">
                  <a16:creationId xmlns:a16="http://schemas.microsoft.com/office/drawing/2014/main" id="{F5C9779E-E421-434F-BAF0-3970FF025E7A}"/>
                </a:ext>
              </a:extLst>
            </p:cNvPr>
            <p:cNvCxnSpPr>
              <a:cxnSpLocks/>
            </p:cNvCxnSpPr>
            <p:nvPr/>
          </p:nvCxnSpPr>
          <p:spPr>
            <a:xfrm>
              <a:off x="1494028" y="1890549"/>
              <a:ext cx="2281948"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47" name="Group 46">
            <a:extLst>
              <a:ext uri="{FF2B5EF4-FFF2-40B4-BE49-F238E27FC236}">
                <a16:creationId xmlns:a16="http://schemas.microsoft.com/office/drawing/2014/main" id="{666995BD-F060-C444-AEE8-40D51E53D150}"/>
              </a:ext>
            </a:extLst>
          </p:cNvPr>
          <p:cNvGrpSpPr/>
          <p:nvPr/>
        </p:nvGrpSpPr>
        <p:grpSpPr>
          <a:xfrm>
            <a:off x="664099" y="2924838"/>
            <a:ext cx="3108742" cy="977900"/>
            <a:chOff x="664099" y="3256269"/>
            <a:chExt cx="3108742" cy="977900"/>
          </a:xfrm>
        </p:grpSpPr>
        <p:pic>
          <p:nvPicPr>
            <p:cNvPr id="13" name="Picture 12" descr="A close up of a sign&#10;&#10;Description automatically generated">
              <a:extLst>
                <a:ext uri="{FF2B5EF4-FFF2-40B4-BE49-F238E27FC236}">
                  <a16:creationId xmlns:a16="http://schemas.microsoft.com/office/drawing/2014/main" id="{8380855C-9202-5F4B-9EE5-1D01F205E50D}"/>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83144" y="3309422"/>
              <a:ext cx="685239" cy="307816"/>
            </a:xfrm>
            <a:prstGeom prst="rect">
              <a:avLst/>
            </a:prstGeom>
          </p:spPr>
        </p:pic>
        <p:sp>
          <p:nvSpPr>
            <p:cNvPr id="21" name="Rectangle 20">
              <a:extLst>
                <a:ext uri="{FF2B5EF4-FFF2-40B4-BE49-F238E27FC236}">
                  <a16:creationId xmlns:a16="http://schemas.microsoft.com/office/drawing/2014/main" id="{1B19A5E9-30DD-274A-8B52-8D6E4A3C0D05}"/>
                </a:ext>
              </a:extLst>
            </p:cNvPr>
            <p:cNvSpPr/>
            <p:nvPr/>
          </p:nvSpPr>
          <p:spPr>
            <a:xfrm>
              <a:off x="664099" y="3256269"/>
              <a:ext cx="3108742" cy="9779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a:spcAft>
                  <a:spcPts val="600"/>
                </a:spcAft>
              </a:pPr>
              <a:r>
                <a:rPr lang="en-US" sz="1600" b="1" dirty="0">
                  <a:solidFill>
                    <a:schemeClr val="bg2">
                      <a:lumMod val="50000"/>
                    </a:schemeClr>
                  </a:solidFill>
                </a:rPr>
                <a:t>FONT SIZE</a:t>
              </a:r>
            </a:p>
            <a:p>
              <a:r>
                <a:rPr lang="en-US" sz="1600" dirty="0">
                  <a:solidFill>
                    <a:schemeClr val="bg2">
                      <a:lumMod val="50000"/>
                    </a:schemeClr>
                  </a:solidFill>
                </a:rPr>
                <a:t>Increase or reduce as needed</a:t>
              </a:r>
            </a:p>
          </p:txBody>
        </p:sp>
        <p:cxnSp>
          <p:nvCxnSpPr>
            <p:cNvPr id="22" name="Straight Connector 21">
              <a:extLst>
                <a:ext uri="{FF2B5EF4-FFF2-40B4-BE49-F238E27FC236}">
                  <a16:creationId xmlns:a16="http://schemas.microsoft.com/office/drawing/2014/main" id="{96340A70-DA23-7140-93DD-465941B3147B}"/>
                </a:ext>
              </a:extLst>
            </p:cNvPr>
            <p:cNvCxnSpPr>
              <a:cxnSpLocks/>
            </p:cNvCxnSpPr>
            <p:nvPr/>
          </p:nvCxnSpPr>
          <p:spPr>
            <a:xfrm>
              <a:off x="1490893" y="3586757"/>
              <a:ext cx="2281948"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25989095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screenshot of a cell phone&#10;&#10;Description automatically generated">
            <a:extLst>
              <a:ext uri="{FF2B5EF4-FFF2-40B4-BE49-F238E27FC236}">
                <a16:creationId xmlns:a16="http://schemas.microsoft.com/office/drawing/2014/main" id="{C344A1DA-2518-8F41-BD62-CAC49CAD92A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316245" y="1560061"/>
            <a:ext cx="7178041" cy="4345439"/>
          </a:xfrm>
          <a:prstGeom prst="rect">
            <a:avLst/>
          </a:prstGeom>
          <a:ln w="28575">
            <a:solidFill>
              <a:schemeClr val="bg2"/>
            </a:solidFill>
          </a:ln>
        </p:spPr>
      </p:pic>
      <p:sp>
        <p:nvSpPr>
          <p:cNvPr id="3" name="Title 2">
            <a:extLst>
              <a:ext uri="{FF2B5EF4-FFF2-40B4-BE49-F238E27FC236}">
                <a16:creationId xmlns:a16="http://schemas.microsoft.com/office/drawing/2014/main" id="{86AAAB15-CE05-DF47-91E9-A902E6CD5466}"/>
              </a:ext>
            </a:extLst>
          </p:cNvPr>
          <p:cNvSpPr>
            <a:spLocks noGrp="1"/>
          </p:cNvSpPr>
          <p:nvPr>
            <p:ph type="title"/>
          </p:nvPr>
        </p:nvSpPr>
        <p:spPr/>
        <p:txBody>
          <a:bodyPr/>
          <a:lstStyle/>
          <a:p>
            <a:r>
              <a:rPr lang="en-US" dirty="0">
                <a:latin typeface="+mn-lt"/>
              </a:rPr>
              <a:t>SUPPORT ACCESSIBLE LEARNING</a:t>
            </a:r>
          </a:p>
        </p:txBody>
      </p:sp>
      <p:pic>
        <p:nvPicPr>
          <p:cNvPr id="11" name="Picture 10" descr="A picture containing table&#10;&#10;Description automatically generated">
            <a:extLst>
              <a:ext uri="{FF2B5EF4-FFF2-40B4-BE49-F238E27FC236}">
                <a16:creationId xmlns:a16="http://schemas.microsoft.com/office/drawing/2014/main" id="{0A7F320F-73BD-2B4F-A46E-97262520A76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105276" y="3746333"/>
            <a:ext cx="2660650" cy="694944"/>
          </a:xfrm>
          <a:prstGeom prst="rect">
            <a:avLst/>
          </a:prstGeom>
          <a:ln w="28575">
            <a:solidFill>
              <a:schemeClr val="tx2"/>
            </a:solidFill>
          </a:ln>
        </p:spPr>
      </p:pic>
      <p:grpSp>
        <p:nvGrpSpPr>
          <p:cNvPr id="48" name="Group 47">
            <a:extLst>
              <a:ext uri="{FF2B5EF4-FFF2-40B4-BE49-F238E27FC236}">
                <a16:creationId xmlns:a16="http://schemas.microsoft.com/office/drawing/2014/main" id="{08EFBE8A-5035-964D-8BF3-3C947A27FCBA}"/>
              </a:ext>
            </a:extLst>
          </p:cNvPr>
          <p:cNvGrpSpPr/>
          <p:nvPr/>
        </p:nvGrpSpPr>
        <p:grpSpPr>
          <a:xfrm>
            <a:off x="622009" y="1544887"/>
            <a:ext cx="3153967" cy="993074"/>
            <a:chOff x="622009" y="1544887"/>
            <a:chExt cx="3153967" cy="993074"/>
          </a:xfrm>
        </p:grpSpPr>
        <p:pic>
          <p:nvPicPr>
            <p:cNvPr id="15" name="Picture 14" descr="A close up of a sign&#10;&#10;Description automatically generated">
              <a:extLst>
                <a:ext uri="{FF2B5EF4-FFF2-40B4-BE49-F238E27FC236}">
                  <a16:creationId xmlns:a16="http://schemas.microsoft.com/office/drawing/2014/main" id="{7C79D429-EA19-0344-9C1B-E7952EE9FA39}"/>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22009" y="1544887"/>
              <a:ext cx="724996" cy="425872"/>
            </a:xfrm>
            <a:prstGeom prst="rect">
              <a:avLst/>
            </a:prstGeom>
          </p:spPr>
        </p:pic>
        <p:sp>
          <p:nvSpPr>
            <p:cNvPr id="16" name="Rectangle 15">
              <a:extLst>
                <a:ext uri="{FF2B5EF4-FFF2-40B4-BE49-F238E27FC236}">
                  <a16:creationId xmlns:a16="http://schemas.microsoft.com/office/drawing/2014/main" id="{F07B563D-3693-4343-862D-1488126F96C7}"/>
                </a:ext>
              </a:extLst>
            </p:cNvPr>
            <p:cNvSpPr/>
            <p:nvPr/>
          </p:nvSpPr>
          <p:spPr>
            <a:xfrm>
              <a:off x="667234" y="1560061"/>
              <a:ext cx="3108742" cy="9779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a:spcAft>
                  <a:spcPts val="600"/>
                </a:spcAft>
              </a:pPr>
              <a:r>
                <a:rPr lang="en-US" sz="1600" b="1" dirty="0">
                  <a:solidFill>
                    <a:schemeClr val="bg2">
                      <a:lumMod val="50000"/>
                    </a:schemeClr>
                  </a:solidFill>
                </a:rPr>
                <a:t>TRANSLATE</a:t>
              </a:r>
            </a:p>
            <a:p>
              <a:r>
                <a:rPr lang="en-US" sz="1600" dirty="0">
                  <a:solidFill>
                    <a:schemeClr val="bg2">
                      <a:lumMod val="50000"/>
                    </a:schemeClr>
                  </a:solidFill>
                </a:rPr>
                <a:t>Machine translate articles– 40+ languages</a:t>
              </a:r>
            </a:p>
          </p:txBody>
        </p:sp>
        <p:cxnSp>
          <p:nvCxnSpPr>
            <p:cNvPr id="17" name="Straight Connector 16">
              <a:extLst>
                <a:ext uri="{FF2B5EF4-FFF2-40B4-BE49-F238E27FC236}">
                  <a16:creationId xmlns:a16="http://schemas.microsoft.com/office/drawing/2014/main" id="{F5C9779E-E421-434F-BAF0-3970FF025E7A}"/>
                </a:ext>
              </a:extLst>
            </p:cNvPr>
            <p:cNvCxnSpPr>
              <a:cxnSpLocks/>
            </p:cNvCxnSpPr>
            <p:nvPr/>
          </p:nvCxnSpPr>
          <p:spPr>
            <a:xfrm>
              <a:off x="1494028" y="1890549"/>
              <a:ext cx="2281948"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47" name="Group 46">
            <a:extLst>
              <a:ext uri="{FF2B5EF4-FFF2-40B4-BE49-F238E27FC236}">
                <a16:creationId xmlns:a16="http://schemas.microsoft.com/office/drawing/2014/main" id="{666995BD-F060-C444-AEE8-40D51E53D150}"/>
              </a:ext>
            </a:extLst>
          </p:cNvPr>
          <p:cNvGrpSpPr/>
          <p:nvPr/>
        </p:nvGrpSpPr>
        <p:grpSpPr>
          <a:xfrm>
            <a:off x="664099" y="2924838"/>
            <a:ext cx="3108742" cy="977900"/>
            <a:chOff x="664099" y="3256269"/>
            <a:chExt cx="3108742" cy="977900"/>
          </a:xfrm>
        </p:grpSpPr>
        <p:pic>
          <p:nvPicPr>
            <p:cNvPr id="13" name="Picture 12" descr="A close up of a sign&#10;&#10;Description automatically generated">
              <a:extLst>
                <a:ext uri="{FF2B5EF4-FFF2-40B4-BE49-F238E27FC236}">
                  <a16:creationId xmlns:a16="http://schemas.microsoft.com/office/drawing/2014/main" id="{8380855C-9202-5F4B-9EE5-1D01F205E50D}"/>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83144" y="3309422"/>
              <a:ext cx="685239" cy="307816"/>
            </a:xfrm>
            <a:prstGeom prst="rect">
              <a:avLst/>
            </a:prstGeom>
          </p:spPr>
        </p:pic>
        <p:sp>
          <p:nvSpPr>
            <p:cNvPr id="21" name="Rectangle 20">
              <a:extLst>
                <a:ext uri="{FF2B5EF4-FFF2-40B4-BE49-F238E27FC236}">
                  <a16:creationId xmlns:a16="http://schemas.microsoft.com/office/drawing/2014/main" id="{1B19A5E9-30DD-274A-8B52-8D6E4A3C0D05}"/>
                </a:ext>
              </a:extLst>
            </p:cNvPr>
            <p:cNvSpPr/>
            <p:nvPr/>
          </p:nvSpPr>
          <p:spPr>
            <a:xfrm>
              <a:off x="664099" y="3256269"/>
              <a:ext cx="3108742" cy="9779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a:spcAft>
                  <a:spcPts val="600"/>
                </a:spcAft>
              </a:pPr>
              <a:r>
                <a:rPr lang="en-US" sz="1600" b="1" dirty="0">
                  <a:solidFill>
                    <a:schemeClr val="bg2">
                      <a:lumMod val="50000"/>
                    </a:schemeClr>
                  </a:solidFill>
                </a:rPr>
                <a:t>FONT SIZE</a:t>
              </a:r>
            </a:p>
            <a:p>
              <a:r>
                <a:rPr lang="en-US" sz="1600" dirty="0">
                  <a:solidFill>
                    <a:schemeClr val="bg2">
                      <a:lumMod val="50000"/>
                    </a:schemeClr>
                  </a:solidFill>
                </a:rPr>
                <a:t>Increase or reduce as needed</a:t>
              </a:r>
            </a:p>
          </p:txBody>
        </p:sp>
        <p:cxnSp>
          <p:nvCxnSpPr>
            <p:cNvPr id="22" name="Straight Connector 21">
              <a:extLst>
                <a:ext uri="{FF2B5EF4-FFF2-40B4-BE49-F238E27FC236}">
                  <a16:creationId xmlns:a16="http://schemas.microsoft.com/office/drawing/2014/main" id="{96340A70-DA23-7140-93DD-465941B3147B}"/>
                </a:ext>
              </a:extLst>
            </p:cNvPr>
            <p:cNvCxnSpPr>
              <a:cxnSpLocks/>
            </p:cNvCxnSpPr>
            <p:nvPr/>
          </p:nvCxnSpPr>
          <p:spPr>
            <a:xfrm>
              <a:off x="1490893" y="3586757"/>
              <a:ext cx="2281948"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grpSp>
      <p:pic>
        <p:nvPicPr>
          <p:cNvPr id="14" name="Picture 13" descr="A close up of a sign&#10;&#10;Description automatically generated">
            <a:extLst>
              <a:ext uri="{FF2B5EF4-FFF2-40B4-BE49-F238E27FC236}">
                <a16:creationId xmlns:a16="http://schemas.microsoft.com/office/drawing/2014/main" id="{1DB931B3-B311-E447-AE53-3B08EB16739D}"/>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630515" y="4238817"/>
            <a:ext cx="588903" cy="574488"/>
          </a:xfrm>
          <a:prstGeom prst="rect">
            <a:avLst/>
          </a:prstGeom>
        </p:spPr>
      </p:pic>
      <p:sp>
        <p:nvSpPr>
          <p:cNvPr id="23" name="Rectangle 22">
            <a:extLst>
              <a:ext uri="{FF2B5EF4-FFF2-40B4-BE49-F238E27FC236}">
                <a16:creationId xmlns:a16="http://schemas.microsoft.com/office/drawing/2014/main" id="{E9E0BD00-CA6D-6649-820B-D69890819605}"/>
              </a:ext>
            </a:extLst>
          </p:cNvPr>
          <p:cNvSpPr/>
          <p:nvPr/>
        </p:nvSpPr>
        <p:spPr>
          <a:xfrm>
            <a:off x="664098" y="4151410"/>
            <a:ext cx="3319249" cy="16486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a:spcAft>
                <a:spcPts val="600"/>
              </a:spcAft>
            </a:pPr>
            <a:r>
              <a:rPr lang="en-US" sz="1600" b="1" dirty="0">
                <a:solidFill>
                  <a:schemeClr val="bg2">
                    <a:lumMod val="50000"/>
                  </a:schemeClr>
                </a:solidFill>
              </a:rPr>
              <a:t>LISTEN</a:t>
            </a:r>
          </a:p>
          <a:p>
            <a:r>
              <a:rPr lang="en-US" sz="1600" dirty="0">
                <a:solidFill>
                  <a:schemeClr val="bg2">
                    <a:lumMod val="50000"/>
                  </a:schemeClr>
                </a:solidFill>
              </a:rPr>
              <a:t>Hear text read aloud</a:t>
            </a:r>
          </a:p>
          <a:p>
            <a:pPr lvl="1">
              <a:spcBef>
                <a:spcPts val="600"/>
              </a:spcBef>
            </a:pPr>
            <a:r>
              <a:rPr lang="en-US" sz="1600" dirty="0">
                <a:solidFill>
                  <a:schemeClr val="bg2">
                    <a:lumMod val="50000"/>
                  </a:schemeClr>
                </a:solidFill>
              </a:rPr>
              <a:t>Download MP3</a:t>
            </a:r>
          </a:p>
          <a:p>
            <a:pPr lvl="1">
              <a:spcBef>
                <a:spcPts val="600"/>
              </a:spcBef>
            </a:pPr>
            <a:r>
              <a:rPr lang="en-US" sz="1600" dirty="0">
                <a:solidFill>
                  <a:schemeClr val="bg2">
                    <a:lumMod val="50000"/>
                  </a:schemeClr>
                </a:solidFill>
              </a:rPr>
              <a:t>Enhance text visibility</a:t>
            </a:r>
          </a:p>
        </p:txBody>
      </p:sp>
      <p:cxnSp>
        <p:nvCxnSpPr>
          <p:cNvPr id="24" name="Straight Connector 23">
            <a:extLst>
              <a:ext uri="{FF2B5EF4-FFF2-40B4-BE49-F238E27FC236}">
                <a16:creationId xmlns:a16="http://schemas.microsoft.com/office/drawing/2014/main" id="{54A809CF-80FF-2A46-81BB-8F10B8CFC815}"/>
              </a:ext>
            </a:extLst>
          </p:cNvPr>
          <p:cNvCxnSpPr>
            <a:cxnSpLocks/>
          </p:cNvCxnSpPr>
          <p:nvPr/>
        </p:nvCxnSpPr>
        <p:spPr>
          <a:xfrm>
            <a:off x="1490893" y="4626543"/>
            <a:ext cx="2281948"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pic>
        <p:nvPicPr>
          <p:cNvPr id="26" name="Graphic 25" descr="Single gear">
            <a:extLst>
              <a:ext uri="{FF2B5EF4-FFF2-40B4-BE49-F238E27FC236}">
                <a16:creationId xmlns:a16="http://schemas.microsoft.com/office/drawing/2014/main" id="{D41DBB3E-5A89-5049-804F-53195A4C119E}"/>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1417280" y="5261909"/>
            <a:ext cx="450070" cy="450070"/>
          </a:xfrm>
          <a:prstGeom prst="rect">
            <a:avLst/>
          </a:prstGeom>
        </p:spPr>
      </p:pic>
      <p:grpSp>
        <p:nvGrpSpPr>
          <p:cNvPr id="42" name="Group 41">
            <a:extLst>
              <a:ext uri="{FF2B5EF4-FFF2-40B4-BE49-F238E27FC236}">
                <a16:creationId xmlns:a16="http://schemas.microsoft.com/office/drawing/2014/main" id="{36AC671D-8CC1-4846-B8DB-A90E12559C0C}"/>
              </a:ext>
            </a:extLst>
          </p:cNvPr>
          <p:cNvGrpSpPr/>
          <p:nvPr/>
        </p:nvGrpSpPr>
        <p:grpSpPr>
          <a:xfrm>
            <a:off x="1473748" y="4971418"/>
            <a:ext cx="342894" cy="257652"/>
            <a:chOff x="7569742" y="148414"/>
            <a:chExt cx="465656" cy="349895"/>
          </a:xfrm>
        </p:grpSpPr>
        <p:grpSp>
          <p:nvGrpSpPr>
            <p:cNvPr id="41" name="Group 40">
              <a:extLst>
                <a:ext uri="{FF2B5EF4-FFF2-40B4-BE49-F238E27FC236}">
                  <a16:creationId xmlns:a16="http://schemas.microsoft.com/office/drawing/2014/main" id="{0280716D-A194-BA4C-B782-3A8A7710C3D1}"/>
                </a:ext>
              </a:extLst>
            </p:cNvPr>
            <p:cNvGrpSpPr/>
            <p:nvPr/>
          </p:nvGrpSpPr>
          <p:grpSpPr>
            <a:xfrm>
              <a:off x="7569742" y="378229"/>
              <a:ext cx="465656" cy="120080"/>
              <a:chOff x="7569742" y="378229"/>
              <a:chExt cx="465656" cy="120080"/>
            </a:xfrm>
          </p:grpSpPr>
          <p:cxnSp>
            <p:nvCxnSpPr>
              <p:cNvPr id="28" name="Straight Connector 27">
                <a:extLst>
                  <a:ext uri="{FF2B5EF4-FFF2-40B4-BE49-F238E27FC236}">
                    <a16:creationId xmlns:a16="http://schemas.microsoft.com/office/drawing/2014/main" id="{51E147E1-C53F-854D-8DFE-212965771BB0}"/>
                  </a:ext>
                </a:extLst>
              </p:cNvPr>
              <p:cNvCxnSpPr>
                <a:cxnSpLocks/>
              </p:cNvCxnSpPr>
              <p:nvPr/>
            </p:nvCxnSpPr>
            <p:spPr>
              <a:xfrm>
                <a:off x="7569742" y="454873"/>
                <a:ext cx="465656" cy="0"/>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0FD97E5A-D671-B543-B06A-80B2D3A08D2B}"/>
                  </a:ext>
                </a:extLst>
              </p:cNvPr>
              <p:cNvCxnSpPr>
                <a:cxnSpLocks/>
              </p:cNvCxnSpPr>
              <p:nvPr/>
            </p:nvCxnSpPr>
            <p:spPr>
              <a:xfrm>
                <a:off x="7621246" y="378229"/>
                <a:ext cx="0" cy="120080"/>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DED8AF8-E428-A349-B2FD-8FC4851E919C}"/>
                  </a:ext>
                </a:extLst>
              </p:cNvPr>
              <p:cNvCxnSpPr>
                <a:cxnSpLocks/>
              </p:cNvCxnSpPr>
              <p:nvPr/>
            </p:nvCxnSpPr>
            <p:spPr>
              <a:xfrm>
                <a:off x="7981862" y="378229"/>
                <a:ext cx="0" cy="120080"/>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39" name="Down Arrow 38">
              <a:extLst>
                <a:ext uri="{FF2B5EF4-FFF2-40B4-BE49-F238E27FC236}">
                  <a16:creationId xmlns:a16="http://schemas.microsoft.com/office/drawing/2014/main" id="{14E2963B-1421-024E-B5D7-B530B3EEA93D}"/>
                </a:ext>
              </a:extLst>
            </p:cNvPr>
            <p:cNvSpPr/>
            <p:nvPr/>
          </p:nvSpPr>
          <p:spPr>
            <a:xfrm>
              <a:off x="7671228" y="148414"/>
              <a:ext cx="260647" cy="242099"/>
            </a:xfrm>
            <a:prstGeom prst="downArrow">
              <a:avLst>
                <a:gd name="adj1" fmla="val 20214"/>
                <a:gd name="adj2" fmla="val 48345"/>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9" name="Rectangle 48">
            <a:extLst>
              <a:ext uri="{FF2B5EF4-FFF2-40B4-BE49-F238E27FC236}">
                <a16:creationId xmlns:a16="http://schemas.microsoft.com/office/drawing/2014/main" id="{27C1A49D-93E4-8246-B6B9-A91E8960E088}"/>
              </a:ext>
            </a:extLst>
          </p:cNvPr>
          <p:cNvSpPr/>
          <p:nvPr/>
        </p:nvSpPr>
        <p:spPr>
          <a:xfrm>
            <a:off x="4089400" y="4451266"/>
            <a:ext cx="2688336" cy="385763"/>
          </a:xfrm>
          <a:prstGeom prst="rect">
            <a:avLst/>
          </a:prstGeom>
          <a:solidFill>
            <a:srgbClr val="E05529"/>
          </a:solidFill>
          <a:ln w="28575">
            <a:solidFill>
              <a:srgbClr val="E055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a:solidFill>
                  <a:schemeClr val="bg1"/>
                </a:solidFill>
              </a:rPr>
              <a:t>Simply click/tap to use!</a:t>
            </a:r>
          </a:p>
        </p:txBody>
      </p:sp>
    </p:spTree>
    <p:extLst>
      <p:ext uri="{BB962C8B-B14F-4D97-AF65-F5344CB8AC3E}">
        <p14:creationId xmlns:p14="http://schemas.microsoft.com/office/powerpoint/2010/main" val="72551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FB1455-4DB1-764A-9713-61174A48F5CF}"/>
              </a:ext>
            </a:extLst>
          </p:cNvPr>
          <p:cNvSpPr>
            <a:spLocks noGrp="1"/>
          </p:cNvSpPr>
          <p:nvPr>
            <p:ph type="title"/>
          </p:nvPr>
        </p:nvSpPr>
        <p:spPr/>
        <p:txBody>
          <a:bodyPr/>
          <a:lstStyle/>
          <a:p>
            <a:r>
              <a:rPr lang="en-US" dirty="0">
                <a:latin typeface="+mn-lt"/>
              </a:rPr>
              <a:t>DISCOVER PREMIUM RESOURCES</a:t>
            </a:r>
          </a:p>
        </p:txBody>
      </p:sp>
    </p:spTree>
    <p:extLst>
      <p:ext uri="{BB962C8B-B14F-4D97-AF65-F5344CB8AC3E}">
        <p14:creationId xmlns:p14="http://schemas.microsoft.com/office/powerpoint/2010/main" val="415243045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D024E7C-8530-5B44-9C20-C70AA704E07A}"/>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ENCOURAGE ANALYSIS</a:t>
            </a:r>
          </a:p>
        </p:txBody>
      </p:sp>
      <p:pic>
        <p:nvPicPr>
          <p:cNvPr id="18" name="Picture 17" descr="A screenshot of a social media post&#10;&#10;Description automatically generated">
            <a:extLst>
              <a:ext uri="{FF2B5EF4-FFF2-40B4-BE49-F238E27FC236}">
                <a16:creationId xmlns:a16="http://schemas.microsoft.com/office/drawing/2014/main" id="{A6C1C5D5-5AA8-B244-810C-CECAF0EAC1A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85800" y="1460795"/>
            <a:ext cx="6075350" cy="4444704"/>
          </a:xfrm>
          <a:prstGeom prst="rect">
            <a:avLst/>
          </a:prstGeom>
          <a:ln w="28575">
            <a:solidFill>
              <a:schemeClr val="bg2"/>
            </a:solidFill>
          </a:ln>
        </p:spPr>
      </p:pic>
      <p:pic>
        <p:nvPicPr>
          <p:cNvPr id="21" name="Picture 20">
            <a:extLst>
              <a:ext uri="{FF2B5EF4-FFF2-40B4-BE49-F238E27FC236}">
                <a16:creationId xmlns:a16="http://schemas.microsoft.com/office/drawing/2014/main" id="{F661B91E-2D18-8349-8C5A-A138E91649C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24452" y="3960622"/>
            <a:ext cx="5924956" cy="317085"/>
          </a:xfrm>
          <a:prstGeom prst="rect">
            <a:avLst/>
          </a:prstGeom>
          <a:ln w="28575">
            <a:solidFill>
              <a:srgbClr val="009ECD"/>
            </a:solidFill>
          </a:ln>
        </p:spPr>
      </p:pic>
      <p:grpSp>
        <p:nvGrpSpPr>
          <p:cNvPr id="10" name="Group 9">
            <a:extLst>
              <a:ext uri="{FF2B5EF4-FFF2-40B4-BE49-F238E27FC236}">
                <a16:creationId xmlns:a16="http://schemas.microsoft.com/office/drawing/2014/main" id="{DF192177-1F7E-1545-8224-8F60E72791FC}"/>
              </a:ext>
            </a:extLst>
          </p:cNvPr>
          <p:cNvGrpSpPr/>
          <p:nvPr/>
        </p:nvGrpSpPr>
        <p:grpSpPr>
          <a:xfrm>
            <a:off x="7138382" y="1394401"/>
            <a:ext cx="4403639" cy="1200582"/>
            <a:chOff x="7138382" y="1394401"/>
            <a:chExt cx="4403639" cy="1200582"/>
          </a:xfrm>
        </p:grpSpPr>
        <p:sp>
          <p:nvSpPr>
            <p:cNvPr id="11" name="Rectangle 10">
              <a:extLst>
                <a:ext uri="{FF2B5EF4-FFF2-40B4-BE49-F238E27FC236}">
                  <a16:creationId xmlns:a16="http://schemas.microsoft.com/office/drawing/2014/main" id="{5F5DDD81-49F6-8E45-B659-C9F7B067A492}"/>
                </a:ext>
              </a:extLst>
            </p:cNvPr>
            <p:cNvSpPr/>
            <p:nvPr/>
          </p:nvSpPr>
          <p:spPr>
            <a:xfrm>
              <a:off x="7430946" y="1394401"/>
              <a:ext cx="4111075" cy="12005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a:spcAft>
                  <a:spcPts val="600"/>
                </a:spcAft>
              </a:pPr>
              <a:r>
                <a:rPr lang="en-US" sz="1600" b="1" dirty="0">
                  <a:solidFill>
                    <a:schemeClr val="bg2">
                      <a:lumMod val="50000"/>
                    </a:schemeClr>
                  </a:solidFill>
                </a:rPr>
                <a:t>SELECT TEXT</a:t>
              </a:r>
            </a:p>
            <a:p>
              <a:r>
                <a:rPr lang="en-US" sz="1600" b="1" spc="-30" dirty="0">
                  <a:solidFill>
                    <a:schemeClr val="bg2">
                      <a:lumMod val="50000"/>
                    </a:schemeClr>
                  </a:solidFill>
                </a:rPr>
                <a:t>Click and drag </a:t>
              </a:r>
              <a:r>
                <a:rPr lang="en-US" sz="1600" spc="-30" dirty="0">
                  <a:solidFill>
                    <a:schemeClr val="bg2">
                      <a:lumMod val="50000"/>
                    </a:schemeClr>
                  </a:solidFill>
                </a:rPr>
                <a:t>mouse on computer;</a:t>
              </a:r>
            </a:p>
            <a:p>
              <a:r>
                <a:rPr lang="en-US" sz="1600" spc="-30" dirty="0">
                  <a:solidFill>
                    <a:schemeClr val="bg2">
                      <a:lumMod val="50000"/>
                    </a:schemeClr>
                  </a:solidFill>
                </a:rPr>
                <a:t>Tap on tablet or mobile device</a:t>
              </a:r>
            </a:p>
          </p:txBody>
        </p:sp>
        <p:cxnSp>
          <p:nvCxnSpPr>
            <p:cNvPr id="12" name="Straight Connector 11">
              <a:extLst>
                <a:ext uri="{FF2B5EF4-FFF2-40B4-BE49-F238E27FC236}">
                  <a16:creationId xmlns:a16="http://schemas.microsoft.com/office/drawing/2014/main" id="{687BA521-2187-6248-B3E5-D73110ABFA44}"/>
                </a:ext>
              </a:extLst>
            </p:cNvPr>
            <p:cNvCxnSpPr>
              <a:cxnSpLocks/>
            </p:cNvCxnSpPr>
            <p:nvPr/>
          </p:nvCxnSpPr>
          <p:spPr>
            <a:xfrm>
              <a:off x="7138382" y="1854586"/>
              <a:ext cx="4367818" cy="0"/>
            </a:xfrm>
            <a:prstGeom prst="line">
              <a:avLst/>
            </a:prstGeom>
            <a:ln w="28575">
              <a:solidFill>
                <a:srgbClr val="E05529"/>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95E258E9-5A77-F34F-B299-239EFECB552F}"/>
                </a:ext>
              </a:extLst>
            </p:cNvPr>
            <p:cNvSpPr/>
            <p:nvPr/>
          </p:nvSpPr>
          <p:spPr>
            <a:xfrm>
              <a:off x="7138382" y="1460796"/>
              <a:ext cx="962526" cy="39379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STEP 1</a:t>
              </a:r>
            </a:p>
          </p:txBody>
        </p:sp>
      </p:grpSp>
    </p:spTree>
    <p:extLst>
      <p:ext uri="{BB962C8B-B14F-4D97-AF65-F5344CB8AC3E}">
        <p14:creationId xmlns:p14="http://schemas.microsoft.com/office/powerpoint/2010/main" val="400442169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social media post&#10;&#10;Description automatically generated">
            <a:extLst>
              <a:ext uri="{FF2B5EF4-FFF2-40B4-BE49-F238E27FC236}">
                <a16:creationId xmlns:a16="http://schemas.microsoft.com/office/drawing/2014/main" id="{7BE48504-7D46-0545-93F6-60CEE94B120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85801" y="1460795"/>
            <a:ext cx="6075350" cy="4444705"/>
          </a:xfrm>
          <a:prstGeom prst="rect">
            <a:avLst/>
          </a:prstGeom>
          <a:ln w="28575">
            <a:solidFill>
              <a:schemeClr val="bg2"/>
            </a:solidFill>
          </a:ln>
        </p:spPr>
      </p:pic>
      <p:sp>
        <p:nvSpPr>
          <p:cNvPr id="4" name="Title 3">
            <a:extLst>
              <a:ext uri="{FF2B5EF4-FFF2-40B4-BE49-F238E27FC236}">
                <a16:creationId xmlns:a16="http://schemas.microsoft.com/office/drawing/2014/main" id="{8D024E7C-8530-5B44-9C20-C70AA704E07A}"/>
              </a:ext>
            </a:extLst>
          </p:cNvPr>
          <p:cNvSpPr>
            <a:spLocks noGrp="1"/>
          </p:cNvSpPr>
          <p:nvPr>
            <p:ph type="title"/>
          </p:nvPr>
        </p:nvSpPr>
        <p:spPr/>
        <p:txBody>
          <a:bodyPr/>
          <a:lstStyle/>
          <a:p>
            <a:r>
              <a:rPr lang="en-US" dirty="0">
                <a:latin typeface="+mn-lt"/>
              </a:rPr>
              <a:t>ENCOURAGE ANALYSIS</a:t>
            </a:r>
          </a:p>
        </p:txBody>
      </p:sp>
      <p:pic>
        <p:nvPicPr>
          <p:cNvPr id="19" name="Picture 18" descr="A screenshot of a social media post&#10;&#10;Description automatically generated">
            <a:extLst>
              <a:ext uri="{FF2B5EF4-FFF2-40B4-BE49-F238E27FC236}">
                <a16:creationId xmlns:a16="http://schemas.microsoft.com/office/drawing/2014/main" id="{8C3AE1B2-27E0-9646-BB2E-E1B164BBD73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76535" y="4124851"/>
            <a:ext cx="6075350" cy="1552471"/>
          </a:xfrm>
          <a:prstGeom prst="rect">
            <a:avLst/>
          </a:prstGeom>
          <a:ln w="28575">
            <a:solidFill>
              <a:srgbClr val="009ECD"/>
            </a:solidFill>
          </a:ln>
        </p:spPr>
      </p:pic>
      <p:grpSp>
        <p:nvGrpSpPr>
          <p:cNvPr id="28" name="Group 27">
            <a:extLst>
              <a:ext uri="{FF2B5EF4-FFF2-40B4-BE49-F238E27FC236}">
                <a16:creationId xmlns:a16="http://schemas.microsoft.com/office/drawing/2014/main" id="{B6CBFEA2-86F9-684C-B0C5-A64022DEAF65}"/>
              </a:ext>
            </a:extLst>
          </p:cNvPr>
          <p:cNvGrpSpPr/>
          <p:nvPr/>
        </p:nvGrpSpPr>
        <p:grpSpPr>
          <a:xfrm>
            <a:off x="7138382" y="1394401"/>
            <a:ext cx="4403639" cy="1200582"/>
            <a:chOff x="7138382" y="1394401"/>
            <a:chExt cx="4403639" cy="1200582"/>
          </a:xfrm>
        </p:grpSpPr>
        <p:sp>
          <p:nvSpPr>
            <p:cNvPr id="29" name="Rectangle 28">
              <a:extLst>
                <a:ext uri="{FF2B5EF4-FFF2-40B4-BE49-F238E27FC236}">
                  <a16:creationId xmlns:a16="http://schemas.microsoft.com/office/drawing/2014/main" id="{8B86AD94-F074-754B-85B1-65A35C89CAC6}"/>
                </a:ext>
              </a:extLst>
            </p:cNvPr>
            <p:cNvSpPr/>
            <p:nvPr/>
          </p:nvSpPr>
          <p:spPr>
            <a:xfrm>
              <a:off x="7430946" y="1394401"/>
              <a:ext cx="4111075" cy="12005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a:spcAft>
                  <a:spcPts val="600"/>
                </a:spcAft>
              </a:pPr>
              <a:r>
                <a:rPr lang="en-US" sz="1600" b="1" dirty="0">
                  <a:solidFill>
                    <a:schemeClr val="bg2">
                      <a:lumMod val="50000"/>
                    </a:schemeClr>
                  </a:solidFill>
                </a:rPr>
                <a:t>SELECT TEXT</a:t>
              </a:r>
            </a:p>
            <a:p>
              <a:r>
                <a:rPr lang="en-US" sz="1600" b="1" spc="-30" dirty="0">
                  <a:solidFill>
                    <a:schemeClr val="bg2">
                      <a:lumMod val="50000"/>
                    </a:schemeClr>
                  </a:solidFill>
                </a:rPr>
                <a:t>Click and drag </a:t>
              </a:r>
              <a:r>
                <a:rPr lang="en-US" sz="1600" spc="-30" dirty="0">
                  <a:solidFill>
                    <a:schemeClr val="bg2">
                      <a:lumMod val="50000"/>
                    </a:schemeClr>
                  </a:solidFill>
                </a:rPr>
                <a:t>mouse on computer;</a:t>
              </a:r>
            </a:p>
            <a:p>
              <a:r>
                <a:rPr lang="en-US" sz="1600" spc="-30" dirty="0">
                  <a:solidFill>
                    <a:schemeClr val="bg2">
                      <a:lumMod val="50000"/>
                    </a:schemeClr>
                  </a:solidFill>
                </a:rPr>
                <a:t>Tap on tablet or mobile device</a:t>
              </a:r>
            </a:p>
          </p:txBody>
        </p:sp>
        <p:cxnSp>
          <p:nvCxnSpPr>
            <p:cNvPr id="32" name="Straight Connector 31">
              <a:extLst>
                <a:ext uri="{FF2B5EF4-FFF2-40B4-BE49-F238E27FC236}">
                  <a16:creationId xmlns:a16="http://schemas.microsoft.com/office/drawing/2014/main" id="{93FC7A5D-8CC7-3C4B-9FCA-C4CB7094CBE5}"/>
                </a:ext>
              </a:extLst>
            </p:cNvPr>
            <p:cNvCxnSpPr>
              <a:cxnSpLocks/>
            </p:cNvCxnSpPr>
            <p:nvPr/>
          </p:nvCxnSpPr>
          <p:spPr>
            <a:xfrm>
              <a:off x="7138382" y="1854586"/>
              <a:ext cx="4367818" cy="0"/>
            </a:xfrm>
            <a:prstGeom prst="line">
              <a:avLst/>
            </a:prstGeom>
            <a:ln w="28575">
              <a:solidFill>
                <a:srgbClr val="E05529"/>
              </a:solidFill>
            </a:ln>
          </p:spPr>
          <p:style>
            <a:lnRef idx="1">
              <a:schemeClr val="accent1"/>
            </a:lnRef>
            <a:fillRef idx="0">
              <a:schemeClr val="accent1"/>
            </a:fillRef>
            <a:effectRef idx="0">
              <a:schemeClr val="accent1"/>
            </a:effectRef>
            <a:fontRef idx="minor">
              <a:schemeClr val="tx1"/>
            </a:fontRef>
          </p:style>
        </p:cxnSp>
        <p:sp>
          <p:nvSpPr>
            <p:cNvPr id="33" name="Rectangle 32">
              <a:extLst>
                <a:ext uri="{FF2B5EF4-FFF2-40B4-BE49-F238E27FC236}">
                  <a16:creationId xmlns:a16="http://schemas.microsoft.com/office/drawing/2014/main" id="{3748C80E-0240-ED40-A639-32EC8680FB67}"/>
                </a:ext>
              </a:extLst>
            </p:cNvPr>
            <p:cNvSpPr/>
            <p:nvPr/>
          </p:nvSpPr>
          <p:spPr>
            <a:xfrm>
              <a:off x="7138382" y="1460796"/>
              <a:ext cx="962526" cy="39379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STEP 1</a:t>
              </a:r>
            </a:p>
          </p:txBody>
        </p:sp>
      </p:grpSp>
      <p:grpSp>
        <p:nvGrpSpPr>
          <p:cNvPr id="34" name="Group 33">
            <a:extLst>
              <a:ext uri="{FF2B5EF4-FFF2-40B4-BE49-F238E27FC236}">
                <a16:creationId xmlns:a16="http://schemas.microsoft.com/office/drawing/2014/main" id="{1094A68B-64B2-C04D-A255-A2D66A048B85}"/>
              </a:ext>
            </a:extLst>
          </p:cNvPr>
          <p:cNvGrpSpPr/>
          <p:nvPr/>
        </p:nvGrpSpPr>
        <p:grpSpPr>
          <a:xfrm>
            <a:off x="7134739" y="2847684"/>
            <a:ext cx="4407282" cy="1200582"/>
            <a:chOff x="7134739" y="2628362"/>
            <a:chExt cx="4407282" cy="1200582"/>
          </a:xfrm>
        </p:grpSpPr>
        <p:sp>
          <p:nvSpPr>
            <p:cNvPr id="35" name="Rectangle 34">
              <a:extLst>
                <a:ext uri="{FF2B5EF4-FFF2-40B4-BE49-F238E27FC236}">
                  <a16:creationId xmlns:a16="http://schemas.microsoft.com/office/drawing/2014/main" id="{B110A56A-279A-2140-9531-9F6EE8CEB489}"/>
                </a:ext>
              </a:extLst>
            </p:cNvPr>
            <p:cNvSpPr/>
            <p:nvPr/>
          </p:nvSpPr>
          <p:spPr>
            <a:xfrm>
              <a:off x="7430946" y="2628362"/>
              <a:ext cx="4111075" cy="12005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a:spcAft>
                  <a:spcPts val="600"/>
                </a:spcAft>
              </a:pPr>
              <a:r>
                <a:rPr lang="en-US" sz="1600" b="1" dirty="0">
                  <a:solidFill>
                    <a:schemeClr val="bg2">
                      <a:lumMod val="50000"/>
                    </a:schemeClr>
                  </a:solidFill>
                </a:rPr>
                <a:t>ADD HIGHLIGHTS AND NOTES</a:t>
              </a:r>
            </a:p>
            <a:p>
              <a:r>
                <a:rPr lang="en-US" sz="1600" b="1" dirty="0">
                  <a:solidFill>
                    <a:schemeClr val="bg2">
                      <a:lumMod val="50000"/>
                    </a:schemeClr>
                  </a:solidFill>
                </a:rPr>
                <a:t>Choose color </a:t>
              </a:r>
              <a:r>
                <a:rPr lang="en-US" sz="1600" dirty="0">
                  <a:solidFill>
                    <a:schemeClr val="bg2">
                      <a:lumMod val="50000"/>
                    </a:schemeClr>
                  </a:solidFill>
                </a:rPr>
                <a:t>and </a:t>
              </a:r>
              <a:r>
                <a:rPr lang="en-US" sz="1600" b="1" dirty="0">
                  <a:solidFill>
                    <a:schemeClr val="bg2">
                      <a:lumMod val="50000"/>
                    </a:schemeClr>
                  </a:solidFill>
                </a:rPr>
                <a:t>type annotations </a:t>
              </a:r>
              <a:r>
                <a:rPr lang="en-US" sz="1600" dirty="0">
                  <a:solidFill>
                    <a:schemeClr val="bg2">
                      <a:lumMod val="50000"/>
                    </a:schemeClr>
                  </a:solidFill>
                </a:rPr>
                <a:t>in pop-up menu</a:t>
              </a:r>
            </a:p>
          </p:txBody>
        </p:sp>
        <p:cxnSp>
          <p:nvCxnSpPr>
            <p:cNvPr id="36" name="Straight Connector 35">
              <a:extLst>
                <a:ext uri="{FF2B5EF4-FFF2-40B4-BE49-F238E27FC236}">
                  <a16:creationId xmlns:a16="http://schemas.microsoft.com/office/drawing/2014/main" id="{66C35BD4-CC97-A940-9772-D05CE632D062}"/>
                </a:ext>
              </a:extLst>
            </p:cNvPr>
            <p:cNvCxnSpPr>
              <a:cxnSpLocks/>
            </p:cNvCxnSpPr>
            <p:nvPr/>
          </p:nvCxnSpPr>
          <p:spPr>
            <a:xfrm>
              <a:off x="7134739" y="3088547"/>
              <a:ext cx="4367818" cy="0"/>
            </a:xfrm>
            <a:prstGeom prst="line">
              <a:avLst/>
            </a:prstGeom>
            <a:ln w="28575">
              <a:solidFill>
                <a:srgbClr val="E05529"/>
              </a:solidFill>
            </a:ln>
          </p:spPr>
          <p:style>
            <a:lnRef idx="1">
              <a:schemeClr val="accent1"/>
            </a:lnRef>
            <a:fillRef idx="0">
              <a:schemeClr val="accent1"/>
            </a:fillRef>
            <a:effectRef idx="0">
              <a:schemeClr val="accent1"/>
            </a:effectRef>
            <a:fontRef idx="minor">
              <a:schemeClr val="tx1"/>
            </a:fontRef>
          </p:style>
        </p:cxnSp>
        <p:sp>
          <p:nvSpPr>
            <p:cNvPr id="37" name="Rectangle 36">
              <a:extLst>
                <a:ext uri="{FF2B5EF4-FFF2-40B4-BE49-F238E27FC236}">
                  <a16:creationId xmlns:a16="http://schemas.microsoft.com/office/drawing/2014/main" id="{CF05AA8E-6A13-7545-A3CC-EDC320A45051}"/>
                </a:ext>
              </a:extLst>
            </p:cNvPr>
            <p:cNvSpPr/>
            <p:nvPr/>
          </p:nvSpPr>
          <p:spPr>
            <a:xfrm>
              <a:off x="7134739" y="2694757"/>
              <a:ext cx="962526" cy="39379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STEP 2</a:t>
              </a:r>
            </a:p>
          </p:txBody>
        </p:sp>
      </p:grpSp>
    </p:spTree>
    <p:extLst>
      <p:ext uri="{BB962C8B-B14F-4D97-AF65-F5344CB8AC3E}">
        <p14:creationId xmlns:p14="http://schemas.microsoft.com/office/powerpoint/2010/main" val="181810505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FDBA11AE-AD35-9F46-BF31-CBDD8188B7F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85800" y="1460795"/>
            <a:ext cx="6075350" cy="4444704"/>
          </a:xfrm>
          <a:prstGeom prst="rect">
            <a:avLst/>
          </a:prstGeom>
          <a:ln w="28575">
            <a:solidFill>
              <a:schemeClr val="bg2"/>
            </a:solidFill>
          </a:ln>
        </p:spPr>
      </p:pic>
      <p:sp>
        <p:nvSpPr>
          <p:cNvPr id="4" name="Title 3">
            <a:extLst>
              <a:ext uri="{FF2B5EF4-FFF2-40B4-BE49-F238E27FC236}">
                <a16:creationId xmlns:a16="http://schemas.microsoft.com/office/drawing/2014/main" id="{8D024E7C-8530-5B44-9C20-C70AA704E07A}"/>
              </a:ext>
            </a:extLst>
          </p:cNvPr>
          <p:cNvSpPr>
            <a:spLocks noGrp="1"/>
          </p:cNvSpPr>
          <p:nvPr>
            <p:ph type="title"/>
          </p:nvPr>
        </p:nvSpPr>
        <p:spPr/>
        <p:txBody>
          <a:bodyPr/>
          <a:lstStyle/>
          <a:p>
            <a:r>
              <a:rPr lang="en-US" dirty="0">
                <a:latin typeface="+mn-lt"/>
              </a:rPr>
              <a:t>ENCOURAGE ANALYSIS</a:t>
            </a:r>
          </a:p>
        </p:txBody>
      </p:sp>
      <p:grpSp>
        <p:nvGrpSpPr>
          <p:cNvPr id="30" name="Group 29">
            <a:extLst>
              <a:ext uri="{FF2B5EF4-FFF2-40B4-BE49-F238E27FC236}">
                <a16:creationId xmlns:a16="http://schemas.microsoft.com/office/drawing/2014/main" id="{411AB514-6B32-DF4A-8B29-81ACC39140C7}"/>
              </a:ext>
            </a:extLst>
          </p:cNvPr>
          <p:cNvGrpSpPr/>
          <p:nvPr/>
        </p:nvGrpSpPr>
        <p:grpSpPr>
          <a:xfrm>
            <a:off x="7138382" y="1394401"/>
            <a:ext cx="4403639" cy="1200582"/>
            <a:chOff x="7138382" y="1394401"/>
            <a:chExt cx="4403639" cy="1200582"/>
          </a:xfrm>
        </p:grpSpPr>
        <p:sp>
          <p:nvSpPr>
            <p:cNvPr id="7" name="Rectangle 6">
              <a:extLst>
                <a:ext uri="{FF2B5EF4-FFF2-40B4-BE49-F238E27FC236}">
                  <a16:creationId xmlns:a16="http://schemas.microsoft.com/office/drawing/2014/main" id="{B91C7995-BD0B-474B-883A-7FF53F1034DB}"/>
                </a:ext>
              </a:extLst>
            </p:cNvPr>
            <p:cNvSpPr/>
            <p:nvPr/>
          </p:nvSpPr>
          <p:spPr>
            <a:xfrm>
              <a:off x="7430946" y="1394401"/>
              <a:ext cx="4111075" cy="12005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a:spcAft>
                  <a:spcPts val="600"/>
                </a:spcAft>
              </a:pPr>
              <a:r>
                <a:rPr lang="en-US" sz="1600" b="1" dirty="0">
                  <a:solidFill>
                    <a:schemeClr val="bg2">
                      <a:lumMod val="50000"/>
                    </a:schemeClr>
                  </a:solidFill>
                </a:rPr>
                <a:t>SELECT TEXT</a:t>
              </a:r>
            </a:p>
            <a:p>
              <a:r>
                <a:rPr lang="en-US" sz="1600" b="1" spc="-30" dirty="0">
                  <a:solidFill>
                    <a:schemeClr val="bg2">
                      <a:lumMod val="50000"/>
                    </a:schemeClr>
                  </a:solidFill>
                </a:rPr>
                <a:t>Click and drag </a:t>
              </a:r>
              <a:r>
                <a:rPr lang="en-US" sz="1600" spc="-30" dirty="0">
                  <a:solidFill>
                    <a:schemeClr val="bg2">
                      <a:lumMod val="50000"/>
                    </a:schemeClr>
                  </a:solidFill>
                </a:rPr>
                <a:t>mouse on computer;</a:t>
              </a:r>
            </a:p>
            <a:p>
              <a:r>
                <a:rPr lang="en-US" sz="1600" spc="-30" dirty="0">
                  <a:solidFill>
                    <a:schemeClr val="bg2">
                      <a:lumMod val="50000"/>
                    </a:schemeClr>
                  </a:solidFill>
                </a:rPr>
                <a:t>Tap on tablet or mobile device</a:t>
              </a:r>
            </a:p>
          </p:txBody>
        </p:sp>
        <p:cxnSp>
          <p:nvCxnSpPr>
            <p:cNvPr id="8" name="Straight Connector 7">
              <a:extLst>
                <a:ext uri="{FF2B5EF4-FFF2-40B4-BE49-F238E27FC236}">
                  <a16:creationId xmlns:a16="http://schemas.microsoft.com/office/drawing/2014/main" id="{C6C4F9EF-8977-C04B-A228-0DB7468685DA}"/>
                </a:ext>
              </a:extLst>
            </p:cNvPr>
            <p:cNvCxnSpPr>
              <a:cxnSpLocks/>
            </p:cNvCxnSpPr>
            <p:nvPr/>
          </p:nvCxnSpPr>
          <p:spPr>
            <a:xfrm>
              <a:off x="7138382" y="1854586"/>
              <a:ext cx="4367818" cy="0"/>
            </a:xfrm>
            <a:prstGeom prst="line">
              <a:avLst/>
            </a:prstGeom>
            <a:ln w="28575">
              <a:solidFill>
                <a:srgbClr val="E05529"/>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880E8F40-99EC-A841-9A0F-7FFFE00FED36}"/>
                </a:ext>
              </a:extLst>
            </p:cNvPr>
            <p:cNvSpPr/>
            <p:nvPr/>
          </p:nvSpPr>
          <p:spPr>
            <a:xfrm>
              <a:off x="7138382" y="1460796"/>
              <a:ext cx="962526" cy="39379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STEP 1</a:t>
              </a:r>
            </a:p>
          </p:txBody>
        </p:sp>
      </p:grpSp>
      <p:grpSp>
        <p:nvGrpSpPr>
          <p:cNvPr id="31" name="Group 30">
            <a:extLst>
              <a:ext uri="{FF2B5EF4-FFF2-40B4-BE49-F238E27FC236}">
                <a16:creationId xmlns:a16="http://schemas.microsoft.com/office/drawing/2014/main" id="{45EE14A7-7090-8345-BEC8-6DBDB01A2129}"/>
              </a:ext>
            </a:extLst>
          </p:cNvPr>
          <p:cNvGrpSpPr/>
          <p:nvPr/>
        </p:nvGrpSpPr>
        <p:grpSpPr>
          <a:xfrm>
            <a:off x="7134739" y="2847684"/>
            <a:ext cx="4407282" cy="1200582"/>
            <a:chOff x="7134739" y="2628362"/>
            <a:chExt cx="4407282" cy="1200582"/>
          </a:xfrm>
        </p:grpSpPr>
        <p:sp>
          <p:nvSpPr>
            <p:cNvPr id="11" name="Rectangle 10">
              <a:extLst>
                <a:ext uri="{FF2B5EF4-FFF2-40B4-BE49-F238E27FC236}">
                  <a16:creationId xmlns:a16="http://schemas.microsoft.com/office/drawing/2014/main" id="{EFAEB91A-BDA1-AE42-AA0A-3FAD0BBD39CE}"/>
                </a:ext>
              </a:extLst>
            </p:cNvPr>
            <p:cNvSpPr/>
            <p:nvPr/>
          </p:nvSpPr>
          <p:spPr>
            <a:xfrm>
              <a:off x="7430946" y="2628362"/>
              <a:ext cx="4111075" cy="12005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a:spcAft>
                  <a:spcPts val="600"/>
                </a:spcAft>
              </a:pPr>
              <a:r>
                <a:rPr lang="en-US" sz="1600" b="1" dirty="0">
                  <a:solidFill>
                    <a:schemeClr val="bg2">
                      <a:lumMod val="50000"/>
                    </a:schemeClr>
                  </a:solidFill>
                </a:rPr>
                <a:t>ADD HIGHLIGHTS AND NOTES</a:t>
              </a:r>
            </a:p>
            <a:p>
              <a:r>
                <a:rPr lang="en-US" sz="1600" b="1" dirty="0">
                  <a:solidFill>
                    <a:schemeClr val="bg2">
                      <a:lumMod val="50000"/>
                    </a:schemeClr>
                  </a:solidFill>
                </a:rPr>
                <a:t>Choose color </a:t>
              </a:r>
              <a:r>
                <a:rPr lang="en-US" sz="1600" dirty="0">
                  <a:solidFill>
                    <a:schemeClr val="bg2">
                      <a:lumMod val="50000"/>
                    </a:schemeClr>
                  </a:solidFill>
                </a:rPr>
                <a:t>and </a:t>
              </a:r>
              <a:r>
                <a:rPr lang="en-US" sz="1600" b="1" dirty="0">
                  <a:solidFill>
                    <a:schemeClr val="bg2">
                      <a:lumMod val="50000"/>
                    </a:schemeClr>
                  </a:solidFill>
                </a:rPr>
                <a:t>type annotations </a:t>
              </a:r>
              <a:r>
                <a:rPr lang="en-US" sz="1600" dirty="0">
                  <a:solidFill>
                    <a:schemeClr val="bg2">
                      <a:lumMod val="50000"/>
                    </a:schemeClr>
                  </a:solidFill>
                </a:rPr>
                <a:t>in pop-up menu</a:t>
              </a:r>
            </a:p>
          </p:txBody>
        </p:sp>
        <p:cxnSp>
          <p:nvCxnSpPr>
            <p:cNvPr id="24" name="Straight Connector 23">
              <a:extLst>
                <a:ext uri="{FF2B5EF4-FFF2-40B4-BE49-F238E27FC236}">
                  <a16:creationId xmlns:a16="http://schemas.microsoft.com/office/drawing/2014/main" id="{D26C3C1D-FF5F-E548-8A94-6CFFA794D247}"/>
                </a:ext>
              </a:extLst>
            </p:cNvPr>
            <p:cNvCxnSpPr>
              <a:cxnSpLocks/>
            </p:cNvCxnSpPr>
            <p:nvPr/>
          </p:nvCxnSpPr>
          <p:spPr>
            <a:xfrm>
              <a:off x="7134739" y="3088547"/>
              <a:ext cx="4367818" cy="0"/>
            </a:xfrm>
            <a:prstGeom prst="line">
              <a:avLst/>
            </a:prstGeom>
            <a:ln w="28575">
              <a:solidFill>
                <a:srgbClr val="E05529"/>
              </a:solidFill>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C67DCABC-1D50-0648-ADF2-0B372ECFD882}"/>
                </a:ext>
              </a:extLst>
            </p:cNvPr>
            <p:cNvSpPr/>
            <p:nvPr/>
          </p:nvSpPr>
          <p:spPr>
            <a:xfrm>
              <a:off x="7134739" y="2694757"/>
              <a:ext cx="962526" cy="39379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STEP 2</a:t>
              </a:r>
            </a:p>
          </p:txBody>
        </p:sp>
      </p:grpSp>
      <p:grpSp>
        <p:nvGrpSpPr>
          <p:cNvPr id="32" name="Group 31">
            <a:extLst>
              <a:ext uri="{FF2B5EF4-FFF2-40B4-BE49-F238E27FC236}">
                <a16:creationId xmlns:a16="http://schemas.microsoft.com/office/drawing/2014/main" id="{038B5B24-5712-DB46-9733-93C2BD2E8357}"/>
              </a:ext>
            </a:extLst>
          </p:cNvPr>
          <p:cNvGrpSpPr/>
          <p:nvPr/>
        </p:nvGrpSpPr>
        <p:grpSpPr>
          <a:xfrm>
            <a:off x="7138382" y="4270487"/>
            <a:ext cx="4403639" cy="1757301"/>
            <a:chOff x="7138382" y="3826736"/>
            <a:chExt cx="4403639" cy="1757301"/>
          </a:xfrm>
        </p:grpSpPr>
        <p:sp>
          <p:nvSpPr>
            <p:cNvPr id="14" name="Rectangle 13">
              <a:extLst>
                <a:ext uri="{FF2B5EF4-FFF2-40B4-BE49-F238E27FC236}">
                  <a16:creationId xmlns:a16="http://schemas.microsoft.com/office/drawing/2014/main" id="{5F5856F2-3112-6143-9F37-A9D8E689902B}"/>
                </a:ext>
              </a:extLst>
            </p:cNvPr>
            <p:cNvSpPr/>
            <p:nvPr/>
          </p:nvSpPr>
          <p:spPr>
            <a:xfrm>
              <a:off x="7430946" y="3826736"/>
              <a:ext cx="4111075" cy="17573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a:spcAft>
                  <a:spcPts val="600"/>
                </a:spcAft>
              </a:pPr>
              <a:r>
                <a:rPr lang="en-US" sz="1600" b="1" dirty="0">
                  <a:solidFill>
                    <a:schemeClr val="bg2">
                      <a:lumMod val="50000"/>
                    </a:schemeClr>
                  </a:solidFill>
                </a:rPr>
                <a:t>EXPORT</a:t>
              </a:r>
            </a:p>
            <a:p>
              <a:r>
                <a:rPr lang="en-US" sz="1600" dirty="0">
                  <a:solidFill>
                    <a:schemeClr val="bg2">
                      <a:lumMod val="50000"/>
                    </a:schemeClr>
                  </a:solidFill>
                </a:rPr>
                <a:t>Add as many notes as desired</a:t>
              </a:r>
              <a:br>
                <a:rPr lang="en-US" sz="1600" dirty="0">
                  <a:solidFill>
                    <a:schemeClr val="bg2">
                      <a:lumMod val="50000"/>
                    </a:schemeClr>
                  </a:solidFill>
                </a:rPr>
              </a:br>
              <a:r>
                <a:rPr lang="en-US" sz="1600" b="1" dirty="0">
                  <a:solidFill>
                    <a:schemeClr val="bg2">
                      <a:lumMod val="50000"/>
                    </a:schemeClr>
                  </a:solidFill>
                </a:rPr>
                <a:t>Download</a:t>
              </a:r>
              <a:r>
                <a:rPr lang="en-US" sz="1600" dirty="0">
                  <a:solidFill>
                    <a:schemeClr val="bg2">
                      <a:lumMod val="50000"/>
                    </a:schemeClr>
                  </a:solidFill>
                </a:rPr>
                <a:t>, </a:t>
              </a:r>
              <a:r>
                <a:rPr lang="en-US" sz="1600" b="1" dirty="0">
                  <a:solidFill>
                    <a:schemeClr val="bg2">
                      <a:lumMod val="50000"/>
                    </a:schemeClr>
                  </a:solidFill>
                </a:rPr>
                <a:t>Print</a:t>
              </a:r>
              <a:r>
                <a:rPr lang="en-US" sz="1600" dirty="0">
                  <a:solidFill>
                    <a:schemeClr val="bg2">
                      <a:lumMod val="50000"/>
                    </a:schemeClr>
                  </a:solidFill>
                </a:rPr>
                <a:t>, or </a:t>
              </a:r>
              <a:r>
                <a:rPr lang="en-US" sz="1600" b="1" dirty="0">
                  <a:solidFill>
                    <a:schemeClr val="bg2">
                      <a:lumMod val="50000"/>
                    </a:schemeClr>
                  </a:solidFill>
                </a:rPr>
                <a:t>Send to… </a:t>
              </a:r>
              <a:r>
                <a:rPr lang="en-US" sz="1600" dirty="0">
                  <a:solidFill>
                    <a:schemeClr val="bg2">
                      <a:lumMod val="50000"/>
                    </a:schemeClr>
                  </a:solidFill>
                </a:rPr>
                <a:t>Email, Google Drive or OneDrive before closing</a:t>
              </a:r>
            </a:p>
          </p:txBody>
        </p:sp>
        <p:cxnSp>
          <p:nvCxnSpPr>
            <p:cNvPr id="28" name="Straight Connector 27">
              <a:extLst>
                <a:ext uri="{FF2B5EF4-FFF2-40B4-BE49-F238E27FC236}">
                  <a16:creationId xmlns:a16="http://schemas.microsoft.com/office/drawing/2014/main" id="{FAAA205C-C40A-ED48-A9E5-9346CB72E199}"/>
                </a:ext>
              </a:extLst>
            </p:cNvPr>
            <p:cNvCxnSpPr>
              <a:cxnSpLocks/>
            </p:cNvCxnSpPr>
            <p:nvPr/>
          </p:nvCxnSpPr>
          <p:spPr>
            <a:xfrm>
              <a:off x="7138382" y="4317402"/>
              <a:ext cx="4367818" cy="0"/>
            </a:xfrm>
            <a:prstGeom prst="line">
              <a:avLst/>
            </a:prstGeom>
            <a:ln w="28575">
              <a:solidFill>
                <a:srgbClr val="E05529"/>
              </a:solidFill>
            </a:ln>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id="{43357689-B8FF-5147-89BA-7104AE596437}"/>
                </a:ext>
              </a:extLst>
            </p:cNvPr>
            <p:cNvSpPr/>
            <p:nvPr/>
          </p:nvSpPr>
          <p:spPr>
            <a:xfrm>
              <a:off x="7138382" y="3923612"/>
              <a:ext cx="962526" cy="39379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STEP 3</a:t>
              </a:r>
            </a:p>
          </p:txBody>
        </p:sp>
      </p:grpSp>
      <p:pic>
        <p:nvPicPr>
          <p:cNvPr id="19" name="Picture 18" descr="A screenshot of a cell phone&#10;&#10;Description automatically generated">
            <a:extLst>
              <a:ext uri="{FF2B5EF4-FFF2-40B4-BE49-F238E27FC236}">
                <a16:creationId xmlns:a16="http://schemas.microsoft.com/office/drawing/2014/main" id="{85D567B7-5CF8-7748-9735-3304AC4DEBE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537105" y="2090817"/>
            <a:ext cx="1412303" cy="370079"/>
          </a:xfrm>
          <a:prstGeom prst="rect">
            <a:avLst/>
          </a:prstGeom>
          <a:ln w="28575">
            <a:solidFill>
              <a:srgbClr val="009ECD"/>
            </a:solidFill>
          </a:ln>
        </p:spPr>
      </p:pic>
    </p:spTree>
    <p:extLst>
      <p:ext uri="{BB962C8B-B14F-4D97-AF65-F5344CB8AC3E}">
        <p14:creationId xmlns:p14="http://schemas.microsoft.com/office/powerpoint/2010/main" val="319508092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4D81D30-A739-F04C-88F6-D0C9987CCD68}"/>
              </a:ext>
            </a:extLst>
          </p:cNvPr>
          <p:cNvSpPr>
            <a:spLocks noGrp="1"/>
          </p:cNvSpPr>
          <p:nvPr>
            <p:ph type="title"/>
          </p:nvPr>
        </p:nvSpPr>
        <p:spPr/>
        <p:txBody>
          <a:bodyPr/>
          <a:lstStyle/>
          <a:p>
            <a:r>
              <a:rPr lang="en-US" dirty="0">
                <a:latin typeface="+mn-lt"/>
              </a:rPr>
              <a:t>DEVELOP RESEARCH SKILLS</a:t>
            </a:r>
          </a:p>
        </p:txBody>
      </p:sp>
      <p:sp>
        <p:nvSpPr>
          <p:cNvPr id="5" name="Rectangle 4">
            <a:extLst>
              <a:ext uri="{FF2B5EF4-FFF2-40B4-BE49-F238E27FC236}">
                <a16:creationId xmlns:a16="http://schemas.microsoft.com/office/drawing/2014/main" id="{2472EA30-152A-9545-9718-AD5708F11769}"/>
              </a:ext>
            </a:extLst>
          </p:cNvPr>
          <p:cNvSpPr/>
          <p:nvPr/>
        </p:nvSpPr>
        <p:spPr>
          <a:xfrm>
            <a:off x="685800" y="1517455"/>
            <a:ext cx="3390900" cy="393790"/>
          </a:xfrm>
          <a:prstGeom prst="rect">
            <a:avLst/>
          </a:prstGeom>
          <a:solidFill>
            <a:srgbClr val="009ECD"/>
          </a:solidFill>
          <a:ln>
            <a:solidFill>
              <a:srgbClr val="009ECD"/>
            </a:solid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r>
              <a:rPr lang="en-US" b="1" dirty="0"/>
              <a:t>TOPIC PAGES</a:t>
            </a:r>
          </a:p>
        </p:txBody>
      </p:sp>
      <p:cxnSp>
        <p:nvCxnSpPr>
          <p:cNvPr id="6" name="Straight Connector 5">
            <a:extLst>
              <a:ext uri="{FF2B5EF4-FFF2-40B4-BE49-F238E27FC236}">
                <a16:creationId xmlns:a16="http://schemas.microsoft.com/office/drawing/2014/main" id="{07BC3C2D-D0F1-2F42-BF86-170A45A25AE8}"/>
              </a:ext>
            </a:extLst>
          </p:cNvPr>
          <p:cNvCxnSpPr>
            <a:cxnSpLocks/>
          </p:cNvCxnSpPr>
          <p:nvPr/>
        </p:nvCxnSpPr>
        <p:spPr>
          <a:xfrm>
            <a:off x="685800" y="1907051"/>
            <a:ext cx="339090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23CED93C-CE1E-5444-B0A7-70D04B2CC7F1}"/>
              </a:ext>
            </a:extLst>
          </p:cNvPr>
          <p:cNvSpPr txBox="1"/>
          <p:nvPr/>
        </p:nvSpPr>
        <p:spPr>
          <a:xfrm>
            <a:off x="685800" y="2165684"/>
            <a:ext cx="3390900" cy="869469"/>
          </a:xfrm>
          <a:prstGeom prst="rect">
            <a:avLst/>
          </a:prstGeom>
          <a:noFill/>
        </p:spPr>
        <p:txBody>
          <a:bodyPr wrap="square" rtlCol="0">
            <a:spAutoFit/>
          </a:bodyPr>
          <a:lstStyle/>
          <a:p>
            <a:pPr>
              <a:spcAft>
                <a:spcPts val="300"/>
              </a:spcAft>
            </a:pPr>
            <a:r>
              <a:rPr lang="en-US" sz="1600" b="1" dirty="0">
                <a:solidFill>
                  <a:srgbClr val="009ECD"/>
                </a:solidFill>
              </a:rPr>
              <a:t>Highlight Potential Projects</a:t>
            </a:r>
          </a:p>
          <a:p>
            <a:r>
              <a:rPr lang="en-US" sz="1600" dirty="0">
                <a:solidFill>
                  <a:schemeClr val="bg2">
                    <a:lumMod val="50000"/>
                  </a:schemeClr>
                </a:solidFill>
              </a:rPr>
              <a:t>Browse Topics to see frequently investigated topics</a:t>
            </a:r>
          </a:p>
        </p:txBody>
      </p:sp>
      <p:pic>
        <p:nvPicPr>
          <p:cNvPr id="13" name="Picture 12">
            <a:extLst>
              <a:ext uri="{FF2B5EF4-FFF2-40B4-BE49-F238E27FC236}">
                <a16:creationId xmlns:a16="http://schemas.microsoft.com/office/drawing/2014/main" id="{890303D6-4F0D-6A45-AAD3-6C86DE367BC9}"/>
              </a:ext>
            </a:extLst>
          </p:cNvPr>
          <p:cNvPicPr>
            <a:picLocks noChangeAspect="1"/>
          </p:cNvPicPr>
          <p:nvPr/>
        </p:nvPicPr>
        <p:blipFill>
          <a:blip r:embed="rId3"/>
          <a:srcRect/>
          <a:stretch/>
        </p:blipFill>
        <p:spPr>
          <a:xfrm>
            <a:off x="4183587" y="1517455"/>
            <a:ext cx="7167441" cy="4564367"/>
          </a:xfrm>
          <a:prstGeom prst="rect">
            <a:avLst/>
          </a:prstGeom>
          <a:ln w="28575">
            <a:solidFill>
              <a:schemeClr val="bg2"/>
            </a:solidFill>
          </a:ln>
        </p:spPr>
      </p:pic>
      <p:pic>
        <p:nvPicPr>
          <p:cNvPr id="14" name="Picture 13">
            <a:extLst>
              <a:ext uri="{FF2B5EF4-FFF2-40B4-BE49-F238E27FC236}">
                <a16:creationId xmlns:a16="http://schemas.microsoft.com/office/drawing/2014/main" id="{59D4E5F7-A37D-BC4C-A692-738438FE9D68}"/>
              </a:ext>
            </a:extLst>
          </p:cNvPr>
          <p:cNvPicPr>
            <a:picLocks noChangeAspect="1"/>
          </p:cNvPicPr>
          <p:nvPr/>
        </p:nvPicPr>
        <p:blipFill>
          <a:blip r:embed="rId4"/>
          <a:srcRect/>
          <a:stretch/>
        </p:blipFill>
        <p:spPr>
          <a:xfrm>
            <a:off x="9122970" y="2079654"/>
            <a:ext cx="814009" cy="520764"/>
          </a:xfrm>
          <a:prstGeom prst="rect">
            <a:avLst/>
          </a:prstGeom>
          <a:ln w="28575">
            <a:solidFill>
              <a:srgbClr val="009ECD"/>
            </a:solidFill>
          </a:ln>
        </p:spPr>
      </p:pic>
    </p:spTree>
    <p:extLst>
      <p:ext uri="{BB962C8B-B14F-4D97-AF65-F5344CB8AC3E}">
        <p14:creationId xmlns:p14="http://schemas.microsoft.com/office/powerpoint/2010/main" val="131267052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4D81D30-A739-F04C-88F6-D0C9987CCD68}"/>
              </a:ext>
            </a:extLst>
          </p:cNvPr>
          <p:cNvSpPr>
            <a:spLocks noGrp="1"/>
          </p:cNvSpPr>
          <p:nvPr>
            <p:ph type="title"/>
          </p:nvPr>
        </p:nvSpPr>
        <p:spPr/>
        <p:txBody>
          <a:bodyPr/>
          <a:lstStyle/>
          <a:p>
            <a:r>
              <a:rPr lang="en-US" dirty="0">
                <a:latin typeface="+mn-lt"/>
              </a:rPr>
              <a:t>DEVELOP RESEARCH SKILLS</a:t>
            </a:r>
          </a:p>
        </p:txBody>
      </p:sp>
      <p:sp>
        <p:nvSpPr>
          <p:cNvPr id="5" name="Rectangle 4">
            <a:extLst>
              <a:ext uri="{FF2B5EF4-FFF2-40B4-BE49-F238E27FC236}">
                <a16:creationId xmlns:a16="http://schemas.microsoft.com/office/drawing/2014/main" id="{2472EA30-152A-9545-9718-AD5708F11769}"/>
              </a:ext>
            </a:extLst>
          </p:cNvPr>
          <p:cNvSpPr/>
          <p:nvPr/>
        </p:nvSpPr>
        <p:spPr>
          <a:xfrm>
            <a:off x="685800" y="1517455"/>
            <a:ext cx="3390900" cy="393790"/>
          </a:xfrm>
          <a:prstGeom prst="rect">
            <a:avLst/>
          </a:prstGeom>
          <a:solidFill>
            <a:srgbClr val="009ECD"/>
          </a:solidFill>
          <a:ln>
            <a:solidFill>
              <a:srgbClr val="009ECD"/>
            </a:solid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r>
              <a:rPr lang="en-US" b="1" dirty="0"/>
              <a:t>TOPIC PAGES</a:t>
            </a:r>
          </a:p>
        </p:txBody>
      </p:sp>
      <p:cxnSp>
        <p:nvCxnSpPr>
          <p:cNvPr id="6" name="Straight Connector 5">
            <a:extLst>
              <a:ext uri="{FF2B5EF4-FFF2-40B4-BE49-F238E27FC236}">
                <a16:creationId xmlns:a16="http://schemas.microsoft.com/office/drawing/2014/main" id="{07BC3C2D-D0F1-2F42-BF86-170A45A25AE8}"/>
              </a:ext>
            </a:extLst>
          </p:cNvPr>
          <p:cNvCxnSpPr>
            <a:cxnSpLocks/>
          </p:cNvCxnSpPr>
          <p:nvPr/>
        </p:nvCxnSpPr>
        <p:spPr>
          <a:xfrm>
            <a:off x="685800" y="1907051"/>
            <a:ext cx="339090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23CED93C-CE1E-5444-B0A7-70D04B2CC7F1}"/>
              </a:ext>
            </a:extLst>
          </p:cNvPr>
          <p:cNvSpPr txBox="1"/>
          <p:nvPr/>
        </p:nvSpPr>
        <p:spPr>
          <a:xfrm>
            <a:off x="685800" y="2165684"/>
            <a:ext cx="3390900" cy="869469"/>
          </a:xfrm>
          <a:prstGeom prst="rect">
            <a:avLst/>
          </a:prstGeom>
          <a:noFill/>
        </p:spPr>
        <p:txBody>
          <a:bodyPr wrap="square" rtlCol="0">
            <a:spAutoFit/>
          </a:bodyPr>
          <a:lstStyle/>
          <a:p>
            <a:pPr>
              <a:spcAft>
                <a:spcPts val="300"/>
              </a:spcAft>
            </a:pPr>
            <a:r>
              <a:rPr lang="en-US" sz="1600" b="1" dirty="0">
                <a:solidFill>
                  <a:srgbClr val="009ECD"/>
                </a:solidFill>
              </a:rPr>
              <a:t>Highlight Potential Projects</a:t>
            </a:r>
          </a:p>
          <a:p>
            <a:r>
              <a:rPr lang="en-US" sz="1600" dirty="0">
                <a:solidFill>
                  <a:schemeClr val="bg2">
                    <a:lumMod val="50000"/>
                  </a:schemeClr>
                </a:solidFill>
              </a:rPr>
              <a:t>Browse Topics to see frequently investigated topics</a:t>
            </a:r>
          </a:p>
        </p:txBody>
      </p:sp>
      <p:sp>
        <p:nvSpPr>
          <p:cNvPr id="7" name="TextBox 6">
            <a:extLst>
              <a:ext uri="{FF2B5EF4-FFF2-40B4-BE49-F238E27FC236}">
                <a16:creationId xmlns:a16="http://schemas.microsoft.com/office/drawing/2014/main" id="{0F39363D-1E29-FC49-96E5-F34AC5C26615}"/>
              </a:ext>
            </a:extLst>
          </p:cNvPr>
          <p:cNvSpPr txBox="1"/>
          <p:nvPr/>
        </p:nvSpPr>
        <p:spPr>
          <a:xfrm>
            <a:off x="685800" y="3773449"/>
            <a:ext cx="3416969" cy="1474763"/>
          </a:xfrm>
          <a:prstGeom prst="rect">
            <a:avLst/>
          </a:prstGeom>
          <a:noFill/>
        </p:spPr>
        <p:txBody>
          <a:bodyPr wrap="square" rtlCol="0">
            <a:spAutoFit/>
          </a:bodyPr>
          <a:lstStyle/>
          <a:p>
            <a:pPr>
              <a:spcAft>
                <a:spcPts val="300"/>
              </a:spcAft>
            </a:pPr>
            <a:r>
              <a:rPr lang="en-US" sz="1600" b="1" spc="-40" dirty="0">
                <a:solidFill>
                  <a:srgbClr val="009ECD"/>
                </a:solidFill>
              </a:rPr>
              <a:t>Curate Variety of Premium Sources</a:t>
            </a:r>
          </a:p>
          <a:p>
            <a:pPr>
              <a:spcAft>
                <a:spcPts val="150"/>
              </a:spcAft>
            </a:pPr>
            <a:r>
              <a:rPr lang="en-US" sz="1600" dirty="0">
                <a:solidFill>
                  <a:schemeClr val="bg2">
                    <a:lumMod val="50000"/>
                  </a:schemeClr>
                </a:solidFill>
              </a:rPr>
              <a:t>Scaffold the research process</a:t>
            </a:r>
          </a:p>
          <a:p>
            <a:pPr>
              <a:spcAft>
                <a:spcPts val="150"/>
              </a:spcAft>
            </a:pPr>
            <a:r>
              <a:rPr lang="en-US" sz="1600" dirty="0">
                <a:solidFill>
                  <a:schemeClr val="bg2">
                    <a:lumMod val="50000"/>
                  </a:schemeClr>
                </a:solidFill>
              </a:rPr>
              <a:t>Introduce new source types</a:t>
            </a:r>
          </a:p>
          <a:p>
            <a:endParaRPr lang="en-US" dirty="0">
              <a:solidFill>
                <a:schemeClr val="bg2">
                  <a:lumMod val="50000"/>
                </a:schemeClr>
              </a:solidFill>
              <a:latin typeface="+mj-lt"/>
            </a:endParaRPr>
          </a:p>
          <a:p>
            <a:endParaRPr lang="en-US" dirty="0">
              <a:solidFill>
                <a:schemeClr val="bg2">
                  <a:lumMod val="50000"/>
                </a:schemeClr>
              </a:solidFill>
              <a:latin typeface="+mj-lt"/>
            </a:endParaRPr>
          </a:p>
        </p:txBody>
      </p:sp>
      <p:pic>
        <p:nvPicPr>
          <p:cNvPr id="3" name="Picture 2">
            <a:extLst>
              <a:ext uri="{FF2B5EF4-FFF2-40B4-BE49-F238E27FC236}">
                <a16:creationId xmlns:a16="http://schemas.microsoft.com/office/drawing/2014/main" id="{2B0A3CFD-5581-C74A-8154-1BC0FFE13B0C}"/>
              </a:ext>
            </a:extLst>
          </p:cNvPr>
          <p:cNvPicPr>
            <a:picLocks noChangeAspect="1"/>
          </p:cNvPicPr>
          <p:nvPr/>
        </p:nvPicPr>
        <p:blipFill>
          <a:blip r:embed="rId3"/>
          <a:srcRect/>
          <a:stretch/>
        </p:blipFill>
        <p:spPr>
          <a:xfrm>
            <a:off x="4331367" y="1517455"/>
            <a:ext cx="7365039" cy="4151945"/>
          </a:xfrm>
          <a:prstGeom prst="rect">
            <a:avLst/>
          </a:prstGeom>
          <a:ln w="28575">
            <a:solidFill>
              <a:schemeClr val="bg2"/>
            </a:solidFill>
          </a:ln>
        </p:spPr>
      </p:pic>
      <p:pic>
        <p:nvPicPr>
          <p:cNvPr id="10" name="Picture 9">
            <a:extLst>
              <a:ext uri="{FF2B5EF4-FFF2-40B4-BE49-F238E27FC236}">
                <a16:creationId xmlns:a16="http://schemas.microsoft.com/office/drawing/2014/main" id="{74065929-2B86-904C-9A30-6F8157B59A7B}"/>
              </a:ext>
            </a:extLst>
          </p:cNvPr>
          <p:cNvPicPr>
            <a:picLocks noChangeAspect="1"/>
          </p:cNvPicPr>
          <p:nvPr/>
        </p:nvPicPr>
        <p:blipFill>
          <a:blip r:embed="rId4"/>
          <a:srcRect/>
          <a:stretch/>
        </p:blipFill>
        <p:spPr>
          <a:xfrm>
            <a:off x="6445118" y="3431583"/>
            <a:ext cx="4711962" cy="1754088"/>
          </a:xfrm>
          <a:prstGeom prst="rect">
            <a:avLst/>
          </a:prstGeom>
          <a:ln w="28575">
            <a:solidFill>
              <a:srgbClr val="009ECD"/>
            </a:solidFill>
          </a:ln>
        </p:spPr>
      </p:pic>
      <p:pic>
        <p:nvPicPr>
          <p:cNvPr id="12" name="Picture 11">
            <a:extLst>
              <a:ext uri="{FF2B5EF4-FFF2-40B4-BE49-F238E27FC236}">
                <a16:creationId xmlns:a16="http://schemas.microsoft.com/office/drawing/2014/main" id="{9C4DF4BD-756F-5E46-8DE1-10D1EA627977}"/>
              </a:ext>
            </a:extLst>
          </p:cNvPr>
          <p:cNvPicPr>
            <a:picLocks noChangeAspect="1"/>
          </p:cNvPicPr>
          <p:nvPr/>
        </p:nvPicPr>
        <p:blipFill>
          <a:blip r:embed="rId5"/>
          <a:srcRect/>
          <a:stretch/>
        </p:blipFill>
        <p:spPr>
          <a:xfrm>
            <a:off x="9337103" y="3053924"/>
            <a:ext cx="1786213" cy="346579"/>
          </a:xfrm>
          <a:prstGeom prst="rect">
            <a:avLst/>
          </a:prstGeom>
          <a:ln w="28575">
            <a:solidFill>
              <a:srgbClr val="009ECD"/>
            </a:solidFill>
          </a:ln>
        </p:spPr>
      </p:pic>
      <p:cxnSp>
        <p:nvCxnSpPr>
          <p:cNvPr id="14" name="Straight Connector 13">
            <a:extLst>
              <a:ext uri="{FF2B5EF4-FFF2-40B4-BE49-F238E27FC236}">
                <a16:creationId xmlns:a16="http://schemas.microsoft.com/office/drawing/2014/main" id="{59EB1F7E-7AB2-F342-A1CC-89B9919808AC}"/>
              </a:ext>
            </a:extLst>
          </p:cNvPr>
          <p:cNvCxnSpPr>
            <a:cxnSpLocks/>
          </p:cNvCxnSpPr>
          <p:nvPr/>
        </p:nvCxnSpPr>
        <p:spPr>
          <a:xfrm>
            <a:off x="685800" y="3470507"/>
            <a:ext cx="3390900"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04608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4D81D30-A739-F04C-88F6-D0C9987CCD68}"/>
              </a:ext>
            </a:extLst>
          </p:cNvPr>
          <p:cNvSpPr>
            <a:spLocks noGrp="1"/>
          </p:cNvSpPr>
          <p:nvPr>
            <p:ph type="title"/>
          </p:nvPr>
        </p:nvSpPr>
        <p:spPr/>
        <p:txBody>
          <a:bodyPr/>
          <a:lstStyle/>
          <a:p>
            <a:r>
              <a:rPr lang="en-US" dirty="0">
                <a:latin typeface="+mn-lt"/>
              </a:rPr>
              <a:t>DEVELOP RESEARCH SKILLS</a:t>
            </a:r>
          </a:p>
        </p:txBody>
      </p:sp>
      <p:sp>
        <p:nvSpPr>
          <p:cNvPr id="5" name="Rectangle 4">
            <a:extLst>
              <a:ext uri="{FF2B5EF4-FFF2-40B4-BE49-F238E27FC236}">
                <a16:creationId xmlns:a16="http://schemas.microsoft.com/office/drawing/2014/main" id="{2472EA30-152A-9545-9718-AD5708F11769}"/>
              </a:ext>
            </a:extLst>
          </p:cNvPr>
          <p:cNvSpPr/>
          <p:nvPr/>
        </p:nvSpPr>
        <p:spPr>
          <a:xfrm>
            <a:off x="685800" y="1517455"/>
            <a:ext cx="3390900" cy="393790"/>
          </a:xfrm>
          <a:prstGeom prst="rect">
            <a:avLst/>
          </a:prstGeom>
          <a:solidFill>
            <a:srgbClr val="009ECD"/>
          </a:solidFill>
          <a:ln>
            <a:solidFill>
              <a:srgbClr val="009ECD"/>
            </a:solid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r>
              <a:rPr lang="en-US" b="1" dirty="0"/>
              <a:t>TOPIC FINDER</a:t>
            </a:r>
          </a:p>
        </p:txBody>
      </p:sp>
      <p:cxnSp>
        <p:nvCxnSpPr>
          <p:cNvPr id="6" name="Straight Connector 5">
            <a:extLst>
              <a:ext uri="{FF2B5EF4-FFF2-40B4-BE49-F238E27FC236}">
                <a16:creationId xmlns:a16="http://schemas.microsoft.com/office/drawing/2014/main" id="{07BC3C2D-D0F1-2F42-BF86-170A45A25AE8}"/>
              </a:ext>
            </a:extLst>
          </p:cNvPr>
          <p:cNvCxnSpPr>
            <a:cxnSpLocks/>
          </p:cNvCxnSpPr>
          <p:nvPr/>
        </p:nvCxnSpPr>
        <p:spPr>
          <a:xfrm>
            <a:off x="685800" y="1907051"/>
            <a:ext cx="339090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23CED93C-CE1E-5444-B0A7-70D04B2CC7F1}"/>
              </a:ext>
            </a:extLst>
          </p:cNvPr>
          <p:cNvSpPr txBox="1"/>
          <p:nvPr/>
        </p:nvSpPr>
        <p:spPr>
          <a:xfrm>
            <a:off x="685800" y="2165684"/>
            <a:ext cx="3390900" cy="623248"/>
          </a:xfrm>
          <a:prstGeom prst="rect">
            <a:avLst/>
          </a:prstGeom>
          <a:noFill/>
        </p:spPr>
        <p:txBody>
          <a:bodyPr wrap="square" rtlCol="0">
            <a:spAutoFit/>
          </a:bodyPr>
          <a:lstStyle/>
          <a:p>
            <a:pPr>
              <a:spcAft>
                <a:spcPts val="300"/>
              </a:spcAft>
            </a:pPr>
            <a:r>
              <a:rPr lang="en-US" sz="1600" b="1" dirty="0">
                <a:solidFill>
                  <a:schemeClr val="bg2">
                    <a:lumMod val="50000"/>
                  </a:schemeClr>
                </a:solidFill>
              </a:rPr>
              <a:t>Visually Map Search Results</a:t>
            </a:r>
          </a:p>
          <a:p>
            <a:r>
              <a:rPr lang="en-US" sz="1600" dirty="0">
                <a:solidFill>
                  <a:schemeClr val="bg2">
                    <a:lumMod val="50000"/>
                  </a:schemeClr>
                </a:solidFill>
              </a:rPr>
              <a:t>Interact to narrow topics</a:t>
            </a:r>
          </a:p>
        </p:txBody>
      </p:sp>
      <p:pic>
        <p:nvPicPr>
          <p:cNvPr id="8" name="Picture 7" descr="A screenshot of a social media post&#10;&#10;Description automatically generated">
            <a:extLst>
              <a:ext uri="{FF2B5EF4-FFF2-40B4-BE49-F238E27FC236}">
                <a16:creationId xmlns:a16="http://schemas.microsoft.com/office/drawing/2014/main" id="{25C5C3F1-9BE1-CA49-BC9E-89B6B453CC2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315160" y="1517455"/>
            <a:ext cx="4344746" cy="4390810"/>
          </a:xfrm>
          <a:prstGeom prst="rect">
            <a:avLst/>
          </a:prstGeom>
          <a:ln w="28575">
            <a:solidFill>
              <a:schemeClr val="bg2"/>
            </a:solidFill>
          </a:ln>
        </p:spPr>
      </p:pic>
      <p:pic>
        <p:nvPicPr>
          <p:cNvPr id="13" name="Picture 12" descr="A screenshot of a cell phone&#10;&#10;Description automatically generated">
            <a:extLst>
              <a:ext uri="{FF2B5EF4-FFF2-40B4-BE49-F238E27FC236}">
                <a16:creationId xmlns:a16="http://schemas.microsoft.com/office/drawing/2014/main" id="{575B8CD5-D567-D847-8ACE-A098E9BAA3F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556835" y="1714350"/>
            <a:ext cx="3949365" cy="3891576"/>
          </a:xfrm>
          <a:prstGeom prst="rect">
            <a:avLst/>
          </a:prstGeom>
          <a:ln w="28575">
            <a:solidFill>
              <a:srgbClr val="009ECD"/>
            </a:solidFill>
          </a:ln>
        </p:spPr>
      </p:pic>
    </p:spTree>
    <p:extLst>
      <p:ext uri="{BB962C8B-B14F-4D97-AF65-F5344CB8AC3E}">
        <p14:creationId xmlns:p14="http://schemas.microsoft.com/office/powerpoint/2010/main" val="165023456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A screenshot of a cell phone&#10;&#10;Description automatically generated">
            <a:extLst>
              <a:ext uri="{FF2B5EF4-FFF2-40B4-BE49-F238E27FC236}">
                <a16:creationId xmlns:a16="http://schemas.microsoft.com/office/drawing/2014/main" id="{3E50911C-3EBB-4E45-9A57-17E04C1093E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305300" y="1517454"/>
            <a:ext cx="7195471" cy="4388046"/>
          </a:xfrm>
          <a:prstGeom prst="rect">
            <a:avLst/>
          </a:prstGeom>
          <a:ln w="28575">
            <a:solidFill>
              <a:schemeClr val="bg2"/>
            </a:solidFill>
          </a:ln>
        </p:spPr>
      </p:pic>
      <p:sp>
        <p:nvSpPr>
          <p:cNvPr id="4" name="Title 3">
            <a:extLst>
              <a:ext uri="{FF2B5EF4-FFF2-40B4-BE49-F238E27FC236}">
                <a16:creationId xmlns:a16="http://schemas.microsoft.com/office/drawing/2014/main" id="{94D81D30-A739-F04C-88F6-D0C9987CCD68}"/>
              </a:ext>
            </a:extLst>
          </p:cNvPr>
          <p:cNvSpPr>
            <a:spLocks noGrp="1"/>
          </p:cNvSpPr>
          <p:nvPr>
            <p:ph type="title"/>
          </p:nvPr>
        </p:nvSpPr>
        <p:spPr/>
        <p:txBody>
          <a:bodyPr/>
          <a:lstStyle/>
          <a:p>
            <a:r>
              <a:rPr lang="en-US" dirty="0"/>
              <a:t>DEVELOP RESEARCH SKILLS</a:t>
            </a:r>
          </a:p>
        </p:txBody>
      </p:sp>
      <p:sp>
        <p:nvSpPr>
          <p:cNvPr id="5" name="Rectangle 4">
            <a:extLst>
              <a:ext uri="{FF2B5EF4-FFF2-40B4-BE49-F238E27FC236}">
                <a16:creationId xmlns:a16="http://schemas.microsoft.com/office/drawing/2014/main" id="{2472EA30-152A-9545-9718-AD5708F11769}"/>
              </a:ext>
            </a:extLst>
          </p:cNvPr>
          <p:cNvSpPr/>
          <p:nvPr/>
        </p:nvSpPr>
        <p:spPr>
          <a:xfrm>
            <a:off x="685800" y="1517455"/>
            <a:ext cx="3390900" cy="393790"/>
          </a:xfrm>
          <a:prstGeom prst="rect">
            <a:avLst/>
          </a:prstGeom>
          <a:solidFill>
            <a:srgbClr val="009ECD"/>
          </a:solidFill>
          <a:ln>
            <a:solidFill>
              <a:srgbClr val="009ECD"/>
            </a:solid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r>
              <a:rPr lang="en-US" b="1" dirty="0"/>
              <a:t>TOPIC FINDER</a:t>
            </a:r>
          </a:p>
        </p:txBody>
      </p:sp>
      <p:cxnSp>
        <p:nvCxnSpPr>
          <p:cNvPr id="6" name="Straight Connector 5">
            <a:extLst>
              <a:ext uri="{FF2B5EF4-FFF2-40B4-BE49-F238E27FC236}">
                <a16:creationId xmlns:a16="http://schemas.microsoft.com/office/drawing/2014/main" id="{07BC3C2D-D0F1-2F42-BF86-170A45A25AE8}"/>
              </a:ext>
            </a:extLst>
          </p:cNvPr>
          <p:cNvCxnSpPr>
            <a:cxnSpLocks/>
          </p:cNvCxnSpPr>
          <p:nvPr/>
        </p:nvCxnSpPr>
        <p:spPr>
          <a:xfrm>
            <a:off x="685800" y="1907051"/>
            <a:ext cx="339090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23CED93C-CE1E-5444-B0A7-70D04B2CC7F1}"/>
              </a:ext>
            </a:extLst>
          </p:cNvPr>
          <p:cNvSpPr txBox="1"/>
          <p:nvPr/>
        </p:nvSpPr>
        <p:spPr>
          <a:xfrm>
            <a:off x="685800" y="2165684"/>
            <a:ext cx="3390900" cy="623248"/>
          </a:xfrm>
          <a:prstGeom prst="rect">
            <a:avLst/>
          </a:prstGeom>
          <a:noFill/>
        </p:spPr>
        <p:txBody>
          <a:bodyPr wrap="square" rtlCol="0">
            <a:spAutoFit/>
          </a:bodyPr>
          <a:lstStyle/>
          <a:p>
            <a:pPr>
              <a:spcAft>
                <a:spcPts val="300"/>
              </a:spcAft>
            </a:pPr>
            <a:r>
              <a:rPr lang="en-US" sz="1600" b="1" dirty="0">
                <a:solidFill>
                  <a:schemeClr val="bg2">
                    <a:lumMod val="50000"/>
                  </a:schemeClr>
                </a:solidFill>
              </a:rPr>
              <a:t>Visually Map Search Results</a:t>
            </a:r>
          </a:p>
          <a:p>
            <a:r>
              <a:rPr lang="en-US" sz="1600" dirty="0">
                <a:solidFill>
                  <a:schemeClr val="bg2">
                    <a:lumMod val="50000"/>
                  </a:schemeClr>
                </a:solidFill>
              </a:rPr>
              <a:t>Interact to narrow topics</a:t>
            </a:r>
          </a:p>
        </p:txBody>
      </p:sp>
      <p:sp>
        <p:nvSpPr>
          <p:cNvPr id="20" name="Rectangle 19">
            <a:extLst>
              <a:ext uri="{FF2B5EF4-FFF2-40B4-BE49-F238E27FC236}">
                <a16:creationId xmlns:a16="http://schemas.microsoft.com/office/drawing/2014/main" id="{C701C913-5537-7544-8CE5-D43FFC607491}"/>
              </a:ext>
            </a:extLst>
          </p:cNvPr>
          <p:cNvSpPr/>
          <p:nvPr/>
        </p:nvSpPr>
        <p:spPr>
          <a:xfrm>
            <a:off x="4421875" y="2706806"/>
            <a:ext cx="2815988" cy="377588"/>
          </a:xfrm>
          <a:prstGeom prst="rect">
            <a:avLst/>
          </a:prstGeom>
          <a:noFill/>
          <a:ln w="28575">
            <a:solidFill>
              <a:srgbClr val="E055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E7B8AEAB-3933-264A-A722-96D9DA452D43}"/>
              </a:ext>
            </a:extLst>
          </p:cNvPr>
          <p:cNvSpPr txBox="1"/>
          <p:nvPr/>
        </p:nvSpPr>
        <p:spPr>
          <a:xfrm>
            <a:off x="909917" y="3126432"/>
            <a:ext cx="3166781" cy="925894"/>
          </a:xfrm>
          <a:prstGeom prst="rect">
            <a:avLst/>
          </a:prstGeom>
          <a:noFill/>
        </p:spPr>
        <p:txBody>
          <a:bodyPr wrap="square" rtlCol="0">
            <a:spAutoFit/>
          </a:bodyPr>
          <a:lstStyle/>
          <a:p>
            <a:pPr>
              <a:spcAft>
                <a:spcPts val="300"/>
              </a:spcAft>
            </a:pPr>
            <a:r>
              <a:rPr lang="en-US" sz="1600" b="1" dirty="0">
                <a:solidFill>
                  <a:srgbClr val="009ECD"/>
                </a:solidFill>
              </a:rPr>
              <a:t>STEP ONE</a:t>
            </a:r>
          </a:p>
          <a:p>
            <a:pPr>
              <a:spcAft>
                <a:spcPts val="150"/>
              </a:spcAft>
            </a:pPr>
            <a:r>
              <a:rPr lang="en-US" sz="1600" dirty="0">
                <a:solidFill>
                  <a:schemeClr val="bg2">
                    <a:lumMod val="50000"/>
                  </a:schemeClr>
                </a:solidFill>
              </a:rPr>
              <a:t>Run search</a:t>
            </a:r>
          </a:p>
          <a:p>
            <a:endParaRPr lang="en-US" dirty="0">
              <a:solidFill>
                <a:schemeClr val="bg2">
                  <a:lumMod val="50000"/>
                </a:schemeClr>
              </a:solidFill>
              <a:latin typeface="+mj-lt"/>
            </a:endParaRPr>
          </a:p>
        </p:txBody>
      </p:sp>
      <p:cxnSp>
        <p:nvCxnSpPr>
          <p:cNvPr id="12" name="Straight Connector 11">
            <a:extLst>
              <a:ext uri="{FF2B5EF4-FFF2-40B4-BE49-F238E27FC236}">
                <a16:creationId xmlns:a16="http://schemas.microsoft.com/office/drawing/2014/main" id="{CEFB9B06-0DE7-BB4E-8E83-4F157BF537DE}"/>
              </a:ext>
            </a:extLst>
          </p:cNvPr>
          <p:cNvCxnSpPr>
            <a:cxnSpLocks/>
          </p:cNvCxnSpPr>
          <p:nvPr/>
        </p:nvCxnSpPr>
        <p:spPr>
          <a:xfrm>
            <a:off x="995082" y="3445734"/>
            <a:ext cx="3068171"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7398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4D81D30-A739-F04C-88F6-D0C9987CCD68}"/>
              </a:ext>
            </a:extLst>
          </p:cNvPr>
          <p:cNvSpPr>
            <a:spLocks noGrp="1"/>
          </p:cNvSpPr>
          <p:nvPr>
            <p:ph type="title"/>
          </p:nvPr>
        </p:nvSpPr>
        <p:spPr/>
        <p:txBody>
          <a:bodyPr/>
          <a:lstStyle/>
          <a:p>
            <a:r>
              <a:rPr lang="en-US" dirty="0">
                <a:latin typeface="+mn-lt"/>
              </a:rPr>
              <a:t>DEVELOP RESEARCH SKILLS</a:t>
            </a:r>
          </a:p>
        </p:txBody>
      </p:sp>
      <p:sp>
        <p:nvSpPr>
          <p:cNvPr id="5" name="Rectangle 4">
            <a:extLst>
              <a:ext uri="{FF2B5EF4-FFF2-40B4-BE49-F238E27FC236}">
                <a16:creationId xmlns:a16="http://schemas.microsoft.com/office/drawing/2014/main" id="{2472EA30-152A-9545-9718-AD5708F11769}"/>
              </a:ext>
            </a:extLst>
          </p:cNvPr>
          <p:cNvSpPr/>
          <p:nvPr/>
        </p:nvSpPr>
        <p:spPr>
          <a:xfrm>
            <a:off x="685800" y="1517455"/>
            <a:ext cx="3390900" cy="393790"/>
          </a:xfrm>
          <a:prstGeom prst="rect">
            <a:avLst/>
          </a:prstGeom>
          <a:solidFill>
            <a:srgbClr val="009ECD"/>
          </a:solidFill>
          <a:ln>
            <a:solidFill>
              <a:srgbClr val="009ECD"/>
            </a:solid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r>
              <a:rPr lang="en-US" b="1" dirty="0"/>
              <a:t>TOPIC FINDER</a:t>
            </a:r>
          </a:p>
        </p:txBody>
      </p:sp>
      <p:cxnSp>
        <p:nvCxnSpPr>
          <p:cNvPr id="6" name="Straight Connector 5">
            <a:extLst>
              <a:ext uri="{FF2B5EF4-FFF2-40B4-BE49-F238E27FC236}">
                <a16:creationId xmlns:a16="http://schemas.microsoft.com/office/drawing/2014/main" id="{07BC3C2D-D0F1-2F42-BF86-170A45A25AE8}"/>
              </a:ext>
            </a:extLst>
          </p:cNvPr>
          <p:cNvCxnSpPr>
            <a:cxnSpLocks/>
          </p:cNvCxnSpPr>
          <p:nvPr/>
        </p:nvCxnSpPr>
        <p:spPr>
          <a:xfrm>
            <a:off x="685800" y="1907051"/>
            <a:ext cx="339090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23CED93C-CE1E-5444-B0A7-70D04B2CC7F1}"/>
              </a:ext>
            </a:extLst>
          </p:cNvPr>
          <p:cNvSpPr txBox="1"/>
          <p:nvPr/>
        </p:nvSpPr>
        <p:spPr>
          <a:xfrm>
            <a:off x="685800" y="2165684"/>
            <a:ext cx="3390900" cy="623248"/>
          </a:xfrm>
          <a:prstGeom prst="rect">
            <a:avLst/>
          </a:prstGeom>
          <a:noFill/>
        </p:spPr>
        <p:txBody>
          <a:bodyPr wrap="square" rtlCol="0">
            <a:spAutoFit/>
          </a:bodyPr>
          <a:lstStyle/>
          <a:p>
            <a:pPr>
              <a:spcAft>
                <a:spcPts val="300"/>
              </a:spcAft>
            </a:pPr>
            <a:r>
              <a:rPr lang="en-US" sz="1600" b="1" dirty="0">
                <a:solidFill>
                  <a:schemeClr val="bg2">
                    <a:lumMod val="50000"/>
                  </a:schemeClr>
                </a:solidFill>
              </a:rPr>
              <a:t>Visually Map Search Results</a:t>
            </a:r>
          </a:p>
          <a:p>
            <a:r>
              <a:rPr lang="en-US" sz="1600" dirty="0">
                <a:solidFill>
                  <a:schemeClr val="bg2">
                    <a:lumMod val="50000"/>
                  </a:schemeClr>
                </a:solidFill>
              </a:rPr>
              <a:t>Interact to narrow topics</a:t>
            </a:r>
          </a:p>
        </p:txBody>
      </p:sp>
      <p:pic>
        <p:nvPicPr>
          <p:cNvPr id="3" name="Picture 2" descr="A screenshot of a social media post&#10;&#10;Description automatically generated">
            <a:extLst>
              <a:ext uri="{FF2B5EF4-FFF2-40B4-BE49-F238E27FC236}">
                <a16:creationId xmlns:a16="http://schemas.microsoft.com/office/drawing/2014/main" id="{E1A506AD-BB4C-6B4A-9A44-2D51541091D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305300" y="1517454"/>
            <a:ext cx="6976782" cy="4388045"/>
          </a:xfrm>
          <a:prstGeom prst="rect">
            <a:avLst/>
          </a:prstGeom>
          <a:ln w="28575">
            <a:solidFill>
              <a:schemeClr val="bg2"/>
            </a:solidFill>
          </a:ln>
        </p:spPr>
      </p:pic>
      <p:pic>
        <p:nvPicPr>
          <p:cNvPr id="8" name="Picture 7" descr="A picture containing bird&#10;&#10;Description automatically generated">
            <a:extLst>
              <a:ext uri="{FF2B5EF4-FFF2-40B4-BE49-F238E27FC236}">
                <a16:creationId xmlns:a16="http://schemas.microsoft.com/office/drawing/2014/main" id="{81AA25D5-1A71-C84A-B8F4-9D09ED4869F7}"/>
              </a:ext>
            </a:extLst>
          </p:cNvPr>
          <p:cNvPicPr>
            <a:picLocks noChangeAspect="1"/>
          </p:cNvPicPr>
          <p:nvPr/>
        </p:nvPicPr>
        <p:blipFill>
          <a:blip r:embed="rId4"/>
          <a:stretch>
            <a:fillRect/>
          </a:stretch>
        </p:blipFill>
        <p:spPr>
          <a:xfrm>
            <a:off x="7268882" y="4044312"/>
            <a:ext cx="4241800" cy="1066800"/>
          </a:xfrm>
          <a:prstGeom prst="rect">
            <a:avLst/>
          </a:prstGeom>
          <a:ln w="28575">
            <a:solidFill>
              <a:srgbClr val="009ECD"/>
            </a:solidFill>
          </a:ln>
        </p:spPr>
      </p:pic>
      <p:sp>
        <p:nvSpPr>
          <p:cNvPr id="10" name="Rectangle 9">
            <a:extLst>
              <a:ext uri="{FF2B5EF4-FFF2-40B4-BE49-F238E27FC236}">
                <a16:creationId xmlns:a16="http://schemas.microsoft.com/office/drawing/2014/main" id="{3EDC6E0A-0DFA-B047-AD73-BDB6B0DFEC7D}"/>
              </a:ext>
            </a:extLst>
          </p:cNvPr>
          <p:cNvSpPr/>
          <p:nvPr/>
        </p:nvSpPr>
        <p:spPr>
          <a:xfrm>
            <a:off x="7292896" y="4602480"/>
            <a:ext cx="2057896" cy="449022"/>
          </a:xfrm>
          <a:prstGeom prst="rect">
            <a:avLst/>
          </a:prstGeom>
          <a:noFill/>
          <a:ln w="28575">
            <a:solidFill>
              <a:srgbClr val="E055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CDFF9C3B-3A2C-6045-9D26-A12CC0E9F0C3}"/>
              </a:ext>
            </a:extLst>
          </p:cNvPr>
          <p:cNvSpPr txBox="1"/>
          <p:nvPr/>
        </p:nvSpPr>
        <p:spPr>
          <a:xfrm>
            <a:off x="909917" y="3126432"/>
            <a:ext cx="3166781" cy="1726114"/>
          </a:xfrm>
          <a:prstGeom prst="rect">
            <a:avLst/>
          </a:prstGeom>
          <a:noFill/>
        </p:spPr>
        <p:txBody>
          <a:bodyPr wrap="square" rtlCol="0">
            <a:spAutoFit/>
          </a:bodyPr>
          <a:lstStyle/>
          <a:p>
            <a:pPr>
              <a:spcAft>
                <a:spcPts val="300"/>
              </a:spcAft>
            </a:pPr>
            <a:r>
              <a:rPr lang="en-US" sz="1600" b="1" dirty="0">
                <a:solidFill>
                  <a:srgbClr val="009ECD"/>
                </a:solidFill>
              </a:rPr>
              <a:t>STEP ONE</a:t>
            </a:r>
          </a:p>
          <a:p>
            <a:pPr>
              <a:spcAft>
                <a:spcPts val="150"/>
              </a:spcAft>
            </a:pPr>
            <a:r>
              <a:rPr lang="en-US" sz="1600" dirty="0">
                <a:solidFill>
                  <a:schemeClr val="bg2">
                    <a:lumMod val="50000"/>
                  </a:schemeClr>
                </a:solidFill>
              </a:rPr>
              <a:t>Run search</a:t>
            </a:r>
          </a:p>
          <a:p>
            <a:pPr>
              <a:spcBef>
                <a:spcPts val="2000"/>
              </a:spcBef>
              <a:spcAft>
                <a:spcPts val="150"/>
              </a:spcAft>
            </a:pPr>
            <a:r>
              <a:rPr lang="en-US" sz="1600" b="1" dirty="0">
                <a:solidFill>
                  <a:srgbClr val="009ECD"/>
                </a:solidFill>
              </a:rPr>
              <a:t>STEP TWO</a:t>
            </a:r>
          </a:p>
          <a:p>
            <a:pPr>
              <a:spcAft>
                <a:spcPts val="150"/>
              </a:spcAft>
            </a:pPr>
            <a:r>
              <a:rPr lang="en-US" sz="1600" dirty="0">
                <a:solidFill>
                  <a:schemeClr val="bg2">
                    <a:lumMod val="50000"/>
                  </a:schemeClr>
                </a:solidFill>
              </a:rPr>
              <a:t>Start the Topic Finder</a:t>
            </a:r>
          </a:p>
          <a:p>
            <a:endParaRPr lang="en-US" dirty="0">
              <a:solidFill>
                <a:schemeClr val="bg2">
                  <a:lumMod val="50000"/>
                </a:schemeClr>
              </a:solidFill>
              <a:latin typeface="+mj-lt"/>
            </a:endParaRPr>
          </a:p>
        </p:txBody>
      </p:sp>
      <p:cxnSp>
        <p:nvCxnSpPr>
          <p:cNvPr id="13" name="Straight Connector 12">
            <a:extLst>
              <a:ext uri="{FF2B5EF4-FFF2-40B4-BE49-F238E27FC236}">
                <a16:creationId xmlns:a16="http://schemas.microsoft.com/office/drawing/2014/main" id="{09B51014-9196-4A40-AE17-D33874842821}"/>
              </a:ext>
            </a:extLst>
          </p:cNvPr>
          <p:cNvCxnSpPr>
            <a:cxnSpLocks/>
          </p:cNvCxnSpPr>
          <p:nvPr/>
        </p:nvCxnSpPr>
        <p:spPr>
          <a:xfrm>
            <a:off x="995082" y="4242955"/>
            <a:ext cx="3068171"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75AEC00-A991-624A-9A9B-7911A2870ABA}"/>
              </a:ext>
            </a:extLst>
          </p:cNvPr>
          <p:cNvCxnSpPr>
            <a:cxnSpLocks/>
          </p:cNvCxnSpPr>
          <p:nvPr/>
        </p:nvCxnSpPr>
        <p:spPr>
          <a:xfrm>
            <a:off x="995082" y="3445734"/>
            <a:ext cx="3068171"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91588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4D81D30-A739-F04C-88F6-D0C9987CCD68}"/>
              </a:ext>
            </a:extLst>
          </p:cNvPr>
          <p:cNvSpPr>
            <a:spLocks noGrp="1"/>
          </p:cNvSpPr>
          <p:nvPr>
            <p:ph type="title"/>
          </p:nvPr>
        </p:nvSpPr>
        <p:spPr/>
        <p:txBody>
          <a:bodyPr/>
          <a:lstStyle/>
          <a:p>
            <a:r>
              <a:rPr lang="en-US" dirty="0">
                <a:latin typeface="+mn-lt"/>
              </a:rPr>
              <a:t>DEVELOP RESEARCH SKILLS</a:t>
            </a:r>
          </a:p>
        </p:txBody>
      </p:sp>
      <p:sp>
        <p:nvSpPr>
          <p:cNvPr id="5" name="Rectangle 4">
            <a:extLst>
              <a:ext uri="{FF2B5EF4-FFF2-40B4-BE49-F238E27FC236}">
                <a16:creationId xmlns:a16="http://schemas.microsoft.com/office/drawing/2014/main" id="{2472EA30-152A-9545-9718-AD5708F11769}"/>
              </a:ext>
            </a:extLst>
          </p:cNvPr>
          <p:cNvSpPr/>
          <p:nvPr/>
        </p:nvSpPr>
        <p:spPr>
          <a:xfrm>
            <a:off x="685800" y="1517455"/>
            <a:ext cx="3390900" cy="393790"/>
          </a:xfrm>
          <a:prstGeom prst="rect">
            <a:avLst/>
          </a:prstGeom>
          <a:solidFill>
            <a:srgbClr val="009ECD"/>
          </a:solidFill>
          <a:ln>
            <a:solidFill>
              <a:srgbClr val="009ECD"/>
            </a:solid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r>
              <a:rPr lang="en-US" b="1" dirty="0"/>
              <a:t>TOPIC FINDER</a:t>
            </a:r>
          </a:p>
        </p:txBody>
      </p:sp>
      <p:cxnSp>
        <p:nvCxnSpPr>
          <p:cNvPr id="6" name="Straight Connector 5">
            <a:extLst>
              <a:ext uri="{FF2B5EF4-FFF2-40B4-BE49-F238E27FC236}">
                <a16:creationId xmlns:a16="http://schemas.microsoft.com/office/drawing/2014/main" id="{07BC3C2D-D0F1-2F42-BF86-170A45A25AE8}"/>
              </a:ext>
            </a:extLst>
          </p:cNvPr>
          <p:cNvCxnSpPr>
            <a:cxnSpLocks/>
          </p:cNvCxnSpPr>
          <p:nvPr/>
        </p:nvCxnSpPr>
        <p:spPr>
          <a:xfrm>
            <a:off x="685800" y="1907051"/>
            <a:ext cx="339090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23CED93C-CE1E-5444-B0A7-70D04B2CC7F1}"/>
              </a:ext>
            </a:extLst>
          </p:cNvPr>
          <p:cNvSpPr txBox="1"/>
          <p:nvPr/>
        </p:nvSpPr>
        <p:spPr>
          <a:xfrm>
            <a:off x="685800" y="2165684"/>
            <a:ext cx="3390900" cy="623248"/>
          </a:xfrm>
          <a:prstGeom prst="rect">
            <a:avLst/>
          </a:prstGeom>
          <a:noFill/>
        </p:spPr>
        <p:txBody>
          <a:bodyPr wrap="square" rtlCol="0">
            <a:spAutoFit/>
          </a:bodyPr>
          <a:lstStyle/>
          <a:p>
            <a:pPr>
              <a:spcAft>
                <a:spcPts val="300"/>
              </a:spcAft>
            </a:pPr>
            <a:r>
              <a:rPr lang="en-US" sz="1600" b="1" dirty="0">
                <a:solidFill>
                  <a:schemeClr val="bg2">
                    <a:lumMod val="50000"/>
                  </a:schemeClr>
                </a:solidFill>
              </a:rPr>
              <a:t>Visually Map Search Results</a:t>
            </a:r>
          </a:p>
          <a:p>
            <a:r>
              <a:rPr lang="en-US" sz="1600" dirty="0">
                <a:solidFill>
                  <a:schemeClr val="bg2">
                    <a:lumMod val="50000"/>
                  </a:schemeClr>
                </a:solidFill>
              </a:rPr>
              <a:t>Interact to narrow topics</a:t>
            </a:r>
          </a:p>
        </p:txBody>
      </p:sp>
      <p:pic>
        <p:nvPicPr>
          <p:cNvPr id="13" name="Picture 12" descr="A screenshot of a cell phone&#10;&#10;Description automatically generated">
            <a:extLst>
              <a:ext uri="{FF2B5EF4-FFF2-40B4-BE49-F238E27FC236}">
                <a16:creationId xmlns:a16="http://schemas.microsoft.com/office/drawing/2014/main" id="{8EB4F9CB-DACB-CA44-A184-6A9D7BDD376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336611" y="1516662"/>
            <a:ext cx="6940989" cy="4388838"/>
          </a:xfrm>
          <a:prstGeom prst="rect">
            <a:avLst/>
          </a:prstGeom>
          <a:ln w="28575">
            <a:solidFill>
              <a:schemeClr val="bg2"/>
            </a:solidFill>
          </a:ln>
        </p:spPr>
      </p:pic>
      <p:sp>
        <p:nvSpPr>
          <p:cNvPr id="21" name="Freeform 20">
            <a:extLst>
              <a:ext uri="{FF2B5EF4-FFF2-40B4-BE49-F238E27FC236}">
                <a16:creationId xmlns:a16="http://schemas.microsoft.com/office/drawing/2014/main" id="{109106A9-EE7F-B246-BAFD-6C3686A9894B}"/>
              </a:ext>
            </a:extLst>
          </p:cNvPr>
          <p:cNvSpPr/>
          <p:nvPr/>
        </p:nvSpPr>
        <p:spPr>
          <a:xfrm>
            <a:off x="4791075" y="4533901"/>
            <a:ext cx="755615" cy="742950"/>
          </a:xfrm>
          <a:custGeom>
            <a:avLst/>
            <a:gdLst>
              <a:gd name="connsiteX0" fmla="*/ 0 w 738554"/>
              <a:gd name="connsiteY0" fmla="*/ 0 h 718457"/>
              <a:gd name="connsiteX1" fmla="*/ 653143 w 738554"/>
              <a:gd name="connsiteY1" fmla="*/ 55266 h 718457"/>
              <a:gd name="connsiteX2" fmla="*/ 738554 w 738554"/>
              <a:gd name="connsiteY2" fmla="*/ 236137 h 718457"/>
              <a:gd name="connsiteX3" fmla="*/ 718457 w 738554"/>
              <a:gd name="connsiteY3" fmla="*/ 522515 h 718457"/>
              <a:gd name="connsiteX4" fmla="*/ 552660 w 738554"/>
              <a:gd name="connsiteY4" fmla="*/ 718457 h 718457"/>
              <a:gd name="connsiteX5" fmla="*/ 10049 w 738554"/>
              <a:gd name="connsiteY5" fmla="*/ 718457 h 718457"/>
              <a:gd name="connsiteX6" fmla="*/ 0 w 738554"/>
              <a:gd name="connsiteY6" fmla="*/ 0 h 718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8554" h="718457">
                <a:moveTo>
                  <a:pt x="0" y="0"/>
                </a:moveTo>
                <a:lnTo>
                  <a:pt x="653143" y="55266"/>
                </a:lnTo>
                <a:lnTo>
                  <a:pt x="738554" y="236137"/>
                </a:lnTo>
                <a:lnTo>
                  <a:pt x="718457" y="522515"/>
                </a:lnTo>
                <a:lnTo>
                  <a:pt x="552660" y="718457"/>
                </a:lnTo>
                <a:lnTo>
                  <a:pt x="10049" y="718457"/>
                </a:lnTo>
                <a:cubicBezTo>
                  <a:pt x="11724" y="478971"/>
                  <a:pt x="13398" y="239486"/>
                  <a:pt x="0" y="0"/>
                </a:cubicBezTo>
                <a:close/>
              </a:path>
            </a:pathLst>
          </a:custGeom>
          <a:noFill/>
          <a:ln w="2857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76414A33-63D3-D84E-8693-17C1732B559B}"/>
              </a:ext>
            </a:extLst>
          </p:cNvPr>
          <p:cNvSpPr txBox="1"/>
          <p:nvPr/>
        </p:nvSpPr>
        <p:spPr>
          <a:xfrm>
            <a:off x="909917" y="3126432"/>
            <a:ext cx="3166781" cy="2808461"/>
          </a:xfrm>
          <a:prstGeom prst="rect">
            <a:avLst/>
          </a:prstGeom>
          <a:noFill/>
        </p:spPr>
        <p:txBody>
          <a:bodyPr wrap="square" rtlCol="0">
            <a:spAutoFit/>
          </a:bodyPr>
          <a:lstStyle/>
          <a:p>
            <a:pPr>
              <a:spcAft>
                <a:spcPts val="300"/>
              </a:spcAft>
            </a:pPr>
            <a:r>
              <a:rPr lang="en-US" sz="1600" b="1" dirty="0">
                <a:solidFill>
                  <a:srgbClr val="009ECD"/>
                </a:solidFill>
              </a:rPr>
              <a:t>STEP ONE</a:t>
            </a:r>
          </a:p>
          <a:p>
            <a:pPr>
              <a:spcAft>
                <a:spcPts val="150"/>
              </a:spcAft>
            </a:pPr>
            <a:r>
              <a:rPr lang="en-US" sz="1600" dirty="0">
                <a:solidFill>
                  <a:schemeClr val="bg2">
                    <a:lumMod val="50000"/>
                  </a:schemeClr>
                </a:solidFill>
              </a:rPr>
              <a:t>Run search</a:t>
            </a:r>
          </a:p>
          <a:p>
            <a:pPr>
              <a:spcBef>
                <a:spcPts val="2000"/>
              </a:spcBef>
              <a:spcAft>
                <a:spcPts val="150"/>
              </a:spcAft>
            </a:pPr>
            <a:r>
              <a:rPr lang="en-US" sz="1600" b="1" dirty="0">
                <a:solidFill>
                  <a:srgbClr val="009ECD"/>
                </a:solidFill>
              </a:rPr>
              <a:t>STEP TWO</a:t>
            </a:r>
          </a:p>
          <a:p>
            <a:pPr>
              <a:spcAft>
                <a:spcPts val="150"/>
              </a:spcAft>
            </a:pPr>
            <a:r>
              <a:rPr lang="en-US" sz="1600" dirty="0">
                <a:solidFill>
                  <a:schemeClr val="bg2">
                    <a:lumMod val="50000"/>
                  </a:schemeClr>
                </a:solidFill>
              </a:rPr>
              <a:t>Start the Topic Finder</a:t>
            </a:r>
          </a:p>
          <a:p>
            <a:pPr>
              <a:spcBef>
                <a:spcPts val="2000"/>
              </a:spcBef>
              <a:spcAft>
                <a:spcPts val="150"/>
              </a:spcAft>
            </a:pPr>
            <a:r>
              <a:rPr lang="en-US" sz="1600" b="1" dirty="0">
                <a:solidFill>
                  <a:srgbClr val="009ECD"/>
                </a:solidFill>
              </a:rPr>
              <a:t>STEP THREE</a:t>
            </a:r>
          </a:p>
          <a:p>
            <a:r>
              <a:rPr lang="en-US" sz="1600" dirty="0">
                <a:solidFill>
                  <a:schemeClr val="bg2">
                    <a:lumMod val="50000"/>
                  </a:schemeClr>
                </a:solidFill>
              </a:rPr>
              <a:t>Click to explore sections and link to results</a:t>
            </a:r>
          </a:p>
          <a:p>
            <a:endParaRPr lang="en-US" dirty="0">
              <a:solidFill>
                <a:schemeClr val="bg2">
                  <a:lumMod val="50000"/>
                </a:schemeClr>
              </a:solidFill>
              <a:latin typeface="+mj-lt"/>
            </a:endParaRPr>
          </a:p>
        </p:txBody>
      </p:sp>
      <p:cxnSp>
        <p:nvCxnSpPr>
          <p:cNvPr id="15" name="Straight Connector 14">
            <a:extLst>
              <a:ext uri="{FF2B5EF4-FFF2-40B4-BE49-F238E27FC236}">
                <a16:creationId xmlns:a16="http://schemas.microsoft.com/office/drawing/2014/main" id="{D0A95D0B-1113-B64F-BBFB-EF78ABFBBCE8}"/>
              </a:ext>
            </a:extLst>
          </p:cNvPr>
          <p:cNvCxnSpPr>
            <a:cxnSpLocks/>
          </p:cNvCxnSpPr>
          <p:nvPr/>
        </p:nvCxnSpPr>
        <p:spPr>
          <a:xfrm>
            <a:off x="995082" y="4242955"/>
            <a:ext cx="3068171"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0CB34FF-7B68-3242-9BC7-3353D6325C32}"/>
              </a:ext>
            </a:extLst>
          </p:cNvPr>
          <p:cNvCxnSpPr>
            <a:cxnSpLocks/>
          </p:cNvCxnSpPr>
          <p:nvPr/>
        </p:nvCxnSpPr>
        <p:spPr>
          <a:xfrm>
            <a:off x="995082" y="3445734"/>
            <a:ext cx="3068171"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90911AA-BB6A-9C4E-9E96-5C75728C1BC1}"/>
              </a:ext>
            </a:extLst>
          </p:cNvPr>
          <p:cNvCxnSpPr>
            <a:cxnSpLocks/>
          </p:cNvCxnSpPr>
          <p:nvPr/>
        </p:nvCxnSpPr>
        <p:spPr>
          <a:xfrm>
            <a:off x="995082" y="5038165"/>
            <a:ext cx="3068171"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93251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4D81D30-A739-F04C-88F6-D0C9987CCD68}"/>
              </a:ext>
            </a:extLst>
          </p:cNvPr>
          <p:cNvSpPr>
            <a:spLocks noGrp="1"/>
          </p:cNvSpPr>
          <p:nvPr>
            <p:ph type="title"/>
          </p:nvPr>
        </p:nvSpPr>
        <p:spPr/>
        <p:txBody>
          <a:bodyPr/>
          <a:lstStyle/>
          <a:p>
            <a:r>
              <a:rPr lang="en-US" dirty="0">
                <a:latin typeface="+mn-lt"/>
              </a:rPr>
              <a:t>DEVELOP RESEARCH SKILLS</a:t>
            </a:r>
          </a:p>
        </p:txBody>
      </p:sp>
      <p:sp>
        <p:nvSpPr>
          <p:cNvPr id="5" name="Rectangle 4">
            <a:extLst>
              <a:ext uri="{FF2B5EF4-FFF2-40B4-BE49-F238E27FC236}">
                <a16:creationId xmlns:a16="http://schemas.microsoft.com/office/drawing/2014/main" id="{2472EA30-152A-9545-9718-AD5708F11769}"/>
              </a:ext>
            </a:extLst>
          </p:cNvPr>
          <p:cNvSpPr/>
          <p:nvPr/>
        </p:nvSpPr>
        <p:spPr>
          <a:xfrm>
            <a:off x="685800" y="1517455"/>
            <a:ext cx="3390900" cy="393790"/>
          </a:xfrm>
          <a:prstGeom prst="rect">
            <a:avLst/>
          </a:prstGeom>
          <a:solidFill>
            <a:srgbClr val="009ECD"/>
          </a:solidFill>
          <a:ln>
            <a:solidFill>
              <a:srgbClr val="009ECD"/>
            </a:solid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r>
              <a:rPr lang="en-US" b="1" dirty="0"/>
              <a:t>TOPIC FINDER</a:t>
            </a:r>
          </a:p>
        </p:txBody>
      </p:sp>
      <p:cxnSp>
        <p:nvCxnSpPr>
          <p:cNvPr id="6" name="Straight Connector 5">
            <a:extLst>
              <a:ext uri="{FF2B5EF4-FFF2-40B4-BE49-F238E27FC236}">
                <a16:creationId xmlns:a16="http://schemas.microsoft.com/office/drawing/2014/main" id="{07BC3C2D-D0F1-2F42-BF86-170A45A25AE8}"/>
              </a:ext>
            </a:extLst>
          </p:cNvPr>
          <p:cNvCxnSpPr>
            <a:cxnSpLocks/>
          </p:cNvCxnSpPr>
          <p:nvPr/>
        </p:nvCxnSpPr>
        <p:spPr>
          <a:xfrm>
            <a:off x="685800" y="1907051"/>
            <a:ext cx="339090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23CED93C-CE1E-5444-B0A7-70D04B2CC7F1}"/>
              </a:ext>
            </a:extLst>
          </p:cNvPr>
          <p:cNvSpPr txBox="1"/>
          <p:nvPr/>
        </p:nvSpPr>
        <p:spPr>
          <a:xfrm>
            <a:off x="685800" y="2165684"/>
            <a:ext cx="3390900" cy="623248"/>
          </a:xfrm>
          <a:prstGeom prst="rect">
            <a:avLst/>
          </a:prstGeom>
          <a:noFill/>
        </p:spPr>
        <p:txBody>
          <a:bodyPr wrap="square" rtlCol="0">
            <a:spAutoFit/>
          </a:bodyPr>
          <a:lstStyle/>
          <a:p>
            <a:pPr>
              <a:spcAft>
                <a:spcPts val="300"/>
              </a:spcAft>
            </a:pPr>
            <a:r>
              <a:rPr lang="en-US" sz="1600" b="1" dirty="0">
                <a:solidFill>
                  <a:schemeClr val="bg2">
                    <a:lumMod val="50000"/>
                  </a:schemeClr>
                </a:solidFill>
              </a:rPr>
              <a:t>Visually Map Search Results</a:t>
            </a:r>
          </a:p>
          <a:p>
            <a:r>
              <a:rPr lang="en-US" sz="1600" dirty="0">
                <a:solidFill>
                  <a:schemeClr val="bg2">
                    <a:lumMod val="50000"/>
                  </a:schemeClr>
                </a:solidFill>
              </a:rPr>
              <a:t>Interact to narrow topics</a:t>
            </a:r>
          </a:p>
        </p:txBody>
      </p:sp>
      <p:sp>
        <p:nvSpPr>
          <p:cNvPr id="7" name="TextBox 6">
            <a:extLst>
              <a:ext uri="{FF2B5EF4-FFF2-40B4-BE49-F238E27FC236}">
                <a16:creationId xmlns:a16="http://schemas.microsoft.com/office/drawing/2014/main" id="{0F39363D-1E29-FC49-96E5-F34AC5C26615}"/>
              </a:ext>
            </a:extLst>
          </p:cNvPr>
          <p:cNvSpPr txBox="1"/>
          <p:nvPr/>
        </p:nvSpPr>
        <p:spPr>
          <a:xfrm>
            <a:off x="909917" y="3126432"/>
            <a:ext cx="3166781" cy="2808461"/>
          </a:xfrm>
          <a:prstGeom prst="rect">
            <a:avLst/>
          </a:prstGeom>
          <a:noFill/>
        </p:spPr>
        <p:txBody>
          <a:bodyPr wrap="square" rtlCol="0">
            <a:spAutoFit/>
          </a:bodyPr>
          <a:lstStyle/>
          <a:p>
            <a:pPr>
              <a:spcAft>
                <a:spcPts val="300"/>
              </a:spcAft>
            </a:pPr>
            <a:r>
              <a:rPr lang="en-US" sz="1600" b="1" dirty="0">
                <a:solidFill>
                  <a:srgbClr val="009ECD"/>
                </a:solidFill>
              </a:rPr>
              <a:t>STEP ONE</a:t>
            </a:r>
          </a:p>
          <a:p>
            <a:pPr>
              <a:spcAft>
                <a:spcPts val="150"/>
              </a:spcAft>
            </a:pPr>
            <a:r>
              <a:rPr lang="en-US" sz="1600" dirty="0">
                <a:solidFill>
                  <a:schemeClr val="bg2">
                    <a:lumMod val="50000"/>
                  </a:schemeClr>
                </a:solidFill>
              </a:rPr>
              <a:t>Run search</a:t>
            </a:r>
          </a:p>
          <a:p>
            <a:pPr>
              <a:spcBef>
                <a:spcPts val="2000"/>
              </a:spcBef>
              <a:spcAft>
                <a:spcPts val="150"/>
              </a:spcAft>
            </a:pPr>
            <a:r>
              <a:rPr lang="en-US" sz="1600" b="1" dirty="0">
                <a:solidFill>
                  <a:srgbClr val="009ECD"/>
                </a:solidFill>
              </a:rPr>
              <a:t>STEP TWO</a:t>
            </a:r>
          </a:p>
          <a:p>
            <a:pPr>
              <a:spcAft>
                <a:spcPts val="150"/>
              </a:spcAft>
            </a:pPr>
            <a:r>
              <a:rPr lang="en-US" sz="1600" dirty="0">
                <a:solidFill>
                  <a:schemeClr val="bg2">
                    <a:lumMod val="50000"/>
                  </a:schemeClr>
                </a:solidFill>
              </a:rPr>
              <a:t>Start the Topic Finder</a:t>
            </a:r>
          </a:p>
          <a:p>
            <a:pPr>
              <a:spcBef>
                <a:spcPts val="2000"/>
              </a:spcBef>
              <a:spcAft>
                <a:spcPts val="150"/>
              </a:spcAft>
            </a:pPr>
            <a:r>
              <a:rPr lang="en-US" sz="1600" b="1" dirty="0">
                <a:solidFill>
                  <a:srgbClr val="009ECD"/>
                </a:solidFill>
              </a:rPr>
              <a:t>STEP THREE</a:t>
            </a:r>
          </a:p>
          <a:p>
            <a:r>
              <a:rPr lang="en-US" sz="1600" dirty="0">
                <a:solidFill>
                  <a:schemeClr val="bg2">
                    <a:lumMod val="50000"/>
                  </a:schemeClr>
                </a:solidFill>
              </a:rPr>
              <a:t>Click to explore sections and link to results</a:t>
            </a:r>
          </a:p>
          <a:p>
            <a:endParaRPr lang="en-US" dirty="0">
              <a:solidFill>
                <a:schemeClr val="bg2">
                  <a:lumMod val="50000"/>
                </a:schemeClr>
              </a:solidFill>
              <a:latin typeface="+mj-lt"/>
            </a:endParaRPr>
          </a:p>
        </p:txBody>
      </p:sp>
      <p:cxnSp>
        <p:nvCxnSpPr>
          <p:cNvPr id="14" name="Straight Connector 13">
            <a:extLst>
              <a:ext uri="{FF2B5EF4-FFF2-40B4-BE49-F238E27FC236}">
                <a16:creationId xmlns:a16="http://schemas.microsoft.com/office/drawing/2014/main" id="{1E18B7A3-3CEE-144F-8951-40CDD5E072EC}"/>
              </a:ext>
            </a:extLst>
          </p:cNvPr>
          <p:cNvCxnSpPr>
            <a:cxnSpLocks/>
          </p:cNvCxnSpPr>
          <p:nvPr/>
        </p:nvCxnSpPr>
        <p:spPr>
          <a:xfrm>
            <a:off x="995082" y="4242955"/>
            <a:ext cx="3068171"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4BAE9B76-7427-EB4A-878B-C29A30119B22}"/>
              </a:ext>
            </a:extLst>
          </p:cNvPr>
          <p:cNvCxnSpPr>
            <a:cxnSpLocks/>
          </p:cNvCxnSpPr>
          <p:nvPr/>
        </p:nvCxnSpPr>
        <p:spPr>
          <a:xfrm>
            <a:off x="995082" y="3445734"/>
            <a:ext cx="3068171"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35F46DB3-700D-5945-B84C-EC08B8976429}"/>
              </a:ext>
            </a:extLst>
          </p:cNvPr>
          <p:cNvCxnSpPr>
            <a:cxnSpLocks/>
          </p:cNvCxnSpPr>
          <p:nvPr/>
        </p:nvCxnSpPr>
        <p:spPr>
          <a:xfrm>
            <a:off x="995082" y="5038165"/>
            <a:ext cx="3068171"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pic>
        <p:nvPicPr>
          <p:cNvPr id="13" name="Picture 12" descr="A screenshot of a cell phone&#10;&#10;Description automatically generated">
            <a:extLst>
              <a:ext uri="{FF2B5EF4-FFF2-40B4-BE49-F238E27FC236}">
                <a16:creationId xmlns:a16="http://schemas.microsoft.com/office/drawing/2014/main" id="{8EB4F9CB-DACB-CA44-A184-6A9D7BDD376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336611" y="1516662"/>
            <a:ext cx="6940989" cy="4388838"/>
          </a:xfrm>
          <a:prstGeom prst="rect">
            <a:avLst/>
          </a:prstGeom>
          <a:ln w="28575">
            <a:solidFill>
              <a:schemeClr val="bg2"/>
            </a:solidFill>
          </a:ln>
        </p:spPr>
      </p:pic>
      <p:sp>
        <p:nvSpPr>
          <p:cNvPr id="21" name="Freeform 20">
            <a:extLst>
              <a:ext uri="{FF2B5EF4-FFF2-40B4-BE49-F238E27FC236}">
                <a16:creationId xmlns:a16="http://schemas.microsoft.com/office/drawing/2014/main" id="{109106A9-EE7F-B246-BAFD-6C3686A9894B}"/>
              </a:ext>
            </a:extLst>
          </p:cNvPr>
          <p:cNvSpPr/>
          <p:nvPr/>
        </p:nvSpPr>
        <p:spPr>
          <a:xfrm>
            <a:off x="4791075" y="4533901"/>
            <a:ext cx="755615" cy="742950"/>
          </a:xfrm>
          <a:custGeom>
            <a:avLst/>
            <a:gdLst>
              <a:gd name="connsiteX0" fmla="*/ 0 w 738554"/>
              <a:gd name="connsiteY0" fmla="*/ 0 h 718457"/>
              <a:gd name="connsiteX1" fmla="*/ 653143 w 738554"/>
              <a:gd name="connsiteY1" fmla="*/ 55266 h 718457"/>
              <a:gd name="connsiteX2" fmla="*/ 738554 w 738554"/>
              <a:gd name="connsiteY2" fmla="*/ 236137 h 718457"/>
              <a:gd name="connsiteX3" fmla="*/ 718457 w 738554"/>
              <a:gd name="connsiteY3" fmla="*/ 522515 h 718457"/>
              <a:gd name="connsiteX4" fmla="*/ 552660 w 738554"/>
              <a:gd name="connsiteY4" fmla="*/ 718457 h 718457"/>
              <a:gd name="connsiteX5" fmla="*/ 10049 w 738554"/>
              <a:gd name="connsiteY5" fmla="*/ 718457 h 718457"/>
              <a:gd name="connsiteX6" fmla="*/ 0 w 738554"/>
              <a:gd name="connsiteY6" fmla="*/ 0 h 718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8554" h="718457">
                <a:moveTo>
                  <a:pt x="0" y="0"/>
                </a:moveTo>
                <a:lnTo>
                  <a:pt x="653143" y="55266"/>
                </a:lnTo>
                <a:lnTo>
                  <a:pt x="738554" y="236137"/>
                </a:lnTo>
                <a:lnTo>
                  <a:pt x="718457" y="522515"/>
                </a:lnTo>
                <a:lnTo>
                  <a:pt x="552660" y="718457"/>
                </a:lnTo>
                <a:lnTo>
                  <a:pt x="10049" y="718457"/>
                </a:lnTo>
                <a:cubicBezTo>
                  <a:pt x="11724" y="478971"/>
                  <a:pt x="13398" y="239486"/>
                  <a:pt x="0" y="0"/>
                </a:cubicBezTo>
                <a:close/>
              </a:path>
            </a:pathLst>
          </a:custGeom>
          <a:noFill/>
          <a:ln w="2857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descr="A screenshot of a cell phone&#10;&#10;Description automatically generated">
            <a:extLst>
              <a:ext uri="{FF2B5EF4-FFF2-40B4-BE49-F238E27FC236}">
                <a16:creationId xmlns:a16="http://schemas.microsoft.com/office/drawing/2014/main" id="{93A218FC-2361-BA44-920A-E6E158E27CE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677831" y="2618601"/>
            <a:ext cx="6812327" cy="3042082"/>
          </a:xfrm>
          <a:prstGeom prst="rect">
            <a:avLst/>
          </a:prstGeom>
          <a:ln w="28575">
            <a:solidFill>
              <a:srgbClr val="009ECD"/>
            </a:solidFill>
          </a:ln>
        </p:spPr>
      </p:pic>
      <p:sp>
        <p:nvSpPr>
          <p:cNvPr id="19" name="Rectangle 18">
            <a:extLst>
              <a:ext uri="{FF2B5EF4-FFF2-40B4-BE49-F238E27FC236}">
                <a16:creationId xmlns:a16="http://schemas.microsoft.com/office/drawing/2014/main" id="{A2388C86-8551-8A4B-91D9-9166AD452EAE}"/>
              </a:ext>
            </a:extLst>
          </p:cNvPr>
          <p:cNvSpPr/>
          <p:nvPr/>
        </p:nvSpPr>
        <p:spPr>
          <a:xfrm>
            <a:off x="8112549" y="3906765"/>
            <a:ext cx="1632098" cy="148856"/>
          </a:xfrm>
          <a:prstGeom prst="rect">
            <a:avLst/>
          </a:prstGeom>
          <a:noFill/>
          <a:ln w="28575">
            <a:solidFill>
              <a:srgbClr val="E055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53806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ight Arrow 23">
            <a:extLst>
              <a:ext uri="{FF2B5EF4-FFF2-40B4-BE49-F238E27FC236}">
                <a16:creationId xmlns:a16="http://schemas.microsoft.com/office/drawing/2014/main" id="{E6166032-EDBB-7845-A5A8-BE3DF0E1E39D}"/>
              </a:ext>
            </a:extLst>
          </p:cNvPr>
          <p:cNvSpPr/>
          <p:nvPr/>
        </p:nvSpPr>
        <p:spPr>
          <a:xfrm>
            <a:off x="1013012" y="2409265"/>
            <a:ext cx="10165976" cy="2272553"/>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6047907-C3B3-B746-A98F-A4AA32770392}"/>
              </a:ext>
            </a:extLst>
          </p:cNvPr>
          <p:cNvSpPr/>
          <p:nvPr/>
        </p:nvSpPr>
        <p:spPr>
          <a:xfrm>
            <a:off x="1389531" y="2342030"/>
            <a:ext cx="2151529" cy="2407024"/>
          </a:xfrm>
          <a:prstGeom prst="rect">
            <a:avLst/>
          </a:prstGeom>
          <a:solidFill>
            <a:srgbClr val="5F21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spc="-100" dirty="0">
                <a:solidFill>
                  <a:schemeClr val="bg1"/>
                </a:solidFill>
              </a:rPr>
              <a:t>SEARCH OR BROWSE</a:t>
            </a:r>
          </a:p>
        </p:txBody>
      </p:sp>
      <p:sp>
        <p:nvSpPr>
          <p:cNvPr id="9" name="Rectangle 8">
            <a:extLst>
              <a:ext uri="{FF2B5EF4-FFF2-40B4-BE49-F238E27FC236}">
                <a16:creationId xmlns:a16="http://schemas.microsoft.com/office/drawing/2014/main" id="{9D2FF5C7-A928-8046-BDC3-599CA748E57F}"/>
              </a:ext>
            </a:extLst>
          </p:cNvPr>
          <p:cNvSpPr/>
          <p:nvPr/>
        </p:nvSpPr>
        <p:spPr>
          <a:xfrm>
            <a:off x="4421842" y="2324103"/>
            <a:ext cx="2151529" cy="2407024"/>
          </a:xfrm>
          <a:prstGeom prst="rect">
            <a:avLst/>
          </a:prstGeom>
          <a:solidFill>
            <a:srgbClr val="5F21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spc="-100" dirty="0">
                <a:solidFill>
                  <a:schemeClr val="bg1"/>
                </a:solidFill>
              </a:rPr>
              <a:t>EXPLORE CONTENT</a:t>
            </a:r>
          </a:p>
        </p:txBody>
      </p:sp>
      <p:sp>
        <p:nvSpPr>
          <p:cNvPr id="10" name="Rectangle 9">
            <a:extLst>
              <a:ext uri="{FF2B5EF4-FFF2-40B4-BE49-F238E27FC236}">
                <a16:creationId xmlns:a16="http://schemas.microsoft.com/office/drawing/2014/main" id="{20DF791D-EBB8-C04F-88CF-DB9FBB84702D}"/>
              </a:ext>
            </a:extLst>
          </p:cNvPr>
          <p:cNvSpPr/>
          <p:nvPr/>
        </p:nvSpPr>
        <p:spPr>
          <a:xfrm>
            <a:off x="7454153" y="2342030"/>
            <a:ext cx="2151529" cy="2407024"/>
          </a:xfrm>
          <a:prstGeom prst="rect">
            <a:avLst/>
          </a:prstGeom>
          <a:solidFill>
            <a:srgbClr val="5F21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pc="-100" dirty="0">
                <a:solidFill>
                  <a:schemeClr val="bg1"/>
                </a:solidFill>
              </a:rPr>
              <a:t>VIEW AND SHARE RESULTS</a:t>
            </a:r>
          </a:p>
        </p:txBody>
      </p:sp>
      <p:grpSp>
        <p:nvGrpSpPr>
          <p:cNvPr id="23" name="Group 22">
            <a:extLst>
              <a:ext uri="{FF2B5EF4-FFF2-40B4-BE49-F238E27FC236}">
                <a16:creationId xmlns:a16="http://schemas.microsoft.com/office/drawing/2014/main" id="{6FB976AE-880A-934F-9AD1-7647728C89B6}"/>
              </a:ext>
            </a:extLst>
          </p:cNvPr>
          <p:cNvGrpSpPr/>
          <p:nvPr/>
        </p:nvGrpSpPr>
        <p:grpSpPr>
          <a:xfrm>
            <a:off x="1866901" y="1665196"/>
            <a:ext cx="1196788" cy="1196788"/>
            <a:chOff x="1808630" y="1667435"/>
            <a:chExt cx="1196788" cy="1196788"/>
          </a:xfrm>
        </p:grpSpPr>
        <p:sp>
          <p:nvSpPr>
            <p:cNvPr id="12" name="Oval 11">
              <a:extLst>
                <a:ext uri="{FF2B5EF4-FFF2-40B4-BE49-F238E27FC236}">
                  <a16:creationId xmlns:a16="http://schemas.microsoft.com/office/drawing/2014/main" id="{2985057D-DC34-264F-98E5-C35E054BA341}"/>
                </a:ext>
              </a:extLst>
            </p:cNvPr>
            <p:cNvSpPr/>
            <p:nvPr/>
          </p:nvSpPr>
          <p:spPr>
            <a:xfrm>
              <a:off x="1808630" y="1667435"/>
              <a:ext cx="1196788" cy="1196788"/>
            </a:xfrm>
            <a:prstGeom prst="ellipse">
              <a:avLst/>
            </a:prstGeom>
            <a:solidFill>
              <a:schemeClr val="bg2"/>
            </a:solidFill>
            <a:ln w="76200">
              <a:solidFill>
                <a:srgbClr val="009E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Graphic 13" descr="Magnifying glass">
              <a:extLst>
                <a:ext uri="{FF2B5EF4-FFF2-40B4-BE49-F238E27FC236}">
                  <a16:creationId xmlns:a16="http://schemas.microsoft.com/office/drawing/2014/main" id="{B8AA209B-48B7-6342-83BA-433DBB528F1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949824" y="1808629"/>
              <a:ext cx="914400" cy="914400"/>
            </a:xfrm>
            <a:prstGeom prst="rect">
              <a:avLst/>
            </a:prstGeom>
          </p:spPr>
        </p:pic>
      </p:grpSp>
      <p:grpSp>
        <p:nvGrpSpPr>
          <p:cNvPr id="22" name="Group 21">
            <a:extLst>
              <a:ext uri="{FF2B5EF4-FFF2-40B4-BE49-F238E27FC236}">
                <a16:creationId xmlns:a16="http://schemas.microsoft.com/office/drawing/2014/main" id="{68E4DA0D-EDDF-9744-ABF3-441D6ABDD9A9}"/>
              </a:ext>
            </a:extLst>
          </p:cNvPr>
          <p:cNvGrpSpPr/>
          <p:nvPr/>
        </p:nvGrpSpPr>
        <p:grpSpPr>
          <a:xfrm>
            <a:off x="4899212" y="1665196"/>
            <a:ext cx="1196788" cy="1196788"/>
            <a:chOff x="4780430" y="1089212"/>
            <a:chExt cx="1196788" cy="1196788"/>
          </a:xfrm>
        </p:grpSpPr>
        <p:sp>
          <p:nvSpPr>
            <p:cNvPr id="19" name="Oval 18">
              <a:extLst>
                <a:ext uri="{FF2B5EF4-FFF2-40B4-BE49-F238E27FC236}">
                  <a16:creationId xmlns:a16="http://schemas.microsoft.com/office/drawing/2014/main" id="{B6F70C35-FC68-8E44-8627-9771958B103A}"/>
                </a:ext>
              </a:extLst>
            </p:cNvPr>
            <p:cNvSpPr/>
            <p:nvPr/>
          </p:nvSpPr>
          <p:spPr>
            <a:xfrm>
              <a:off x="4780430" y="1089212"/>
              <a:ext cx="1196788" cy="1196788"/>
            </a:xfrm>
            <a:prstGeom prst="ellipse">
              <a:avLst/>
            </a:prstGeom>
            <a:solidFill>
              <a:schemeClr val="bg2"/>
            </a:solidFill>
            <a:ln w="76200">
              <a:solidFill>
                <a:srgbClr val="009E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Graphic 17" descr="Checklist RTL">
              <a:extLst>
                <a:ext uri="{FF2B5EF4-FFF2-40B4-BE49-F238E27FC236}">
                  <a16:creationId xmlns:a16="http://schemas.microsoft.com/office/drawing/2014/main" id="{32F1C651-88E6-B345-8044-07155907F7F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921624" y="1230406"/>
              <a:ext cx="914400" cy="914400"/>
            </a:xfrm>
            <a:prstGeom prst="rect">
              <a:avLst/>
            </a:prstGeom>
          </p:spPr>
        </p:pic>
      </p:grpSp>
      <p:grpSp>
        <p:nvGrpSpPr>
          <p:cNvPr id="21" name="Group 20">
            <a:extLst>
              <a:ext uri="{FF2B5EF4-FFF2-40B4-BE49-F238E27FC236}">
                <a16:creationId xmlns:a16="http://schemas.microsoft.com/office/drawing/2014/main" id="{2AE2DF43-1B04-A64E-8F3D-C6DF8834A697}"/>
              </a:ext>
            </a:extLst>
          </p:cNvPr>
          <p:cNvGrpSpPr/>
          <p:nvPr/>
        </p:nvGrpSpPr>
        <p:grpSpPr>
          <a:xfrm>
            <a:off x="7931523" y="1624855"/>
            <a:ext cx="1196788" cy="1196788"/>
            <a:chOff x="7940488" y="1035424"/>
            <a:chExt cx="1196788" cy="1196788"/>
          </a:xfrm>
        </p:grpSpPr>
        <p:sp>
          <p:nvSpPr>
            <p:cNvPr id="20" name="Oval 19">
              <a:extLst>
                <a:ext uri="{FF2B5EF4-FFF2-40B4-BE49-F238E27FC236}">
                  <a16:creationId xmlns:a16="http://schemas.microsoft.com/office/drawing/2014/main" id="{A3D7246E-82B8-1F48-93BA-4A1EB9E3B2AE}"/>
                </a:ext>
              </a:extLst>
            </p:cNvPr>
            <p:cNvSpPr/>
            <p:nvPr/>
          </p:nvSpPr>
          <p:spPr>
            <a:xfrm>
              <a:off x="7940488" y="1035424"/>
              <a:ext cx="1196788" cy="1196788"/>
            </a:xfrm>
            <a:prstGeom prst="ellipse">
              <a:avLst/>
            </a:prstGeom>
            <a:solidFill>
              <a:schemeClr val="bg2"/>
            </a:solidFill>
            <a:ln w="76200">
              <a:solidFill>
                <a:srgbClr val="009E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Graphic 15" descr="Connections">
              <a:extLst>
                <a:ext uri="{FF2B5EF4-FFF2-40B4-BE49-F238E27FC236}">
                  <a16:creationId xmlns:a16="http://schemas.microsoft.com/office/drawing/2014/main" id="{FA5FD57C-6873-3D49-8862-FAF1D7FE6FB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081682" y="1176618"/>
              <a:ext cx="914400" cy="914400"/>
            </a:xfrm>
            <a:prstGeom prst="rect">
              <a:avLst/>
            </a:prstGeom>
          </p:spPr>
        </p:pic>
      </p:grpSp>
    </p:spTree>
    <p:extLst>
      <p:ext uri="{BB962C8B-B14F-4D97-AF65-F5344CB8AC3E}">
        <p14:creationId xmlns:p14="http://schemas.microsoft.com/office/powerpoint/2010/main" val="230956446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4D81D30-A739-F04C-88F6-D0C9987CCD68}"/>
              </a:ext>
            </a:extLst>
          </p:cNvPr>
          <p:cNvSpPr>
            <a:spLocks noGrp="1"/>
          </p:cNvSpPr>
          <p:nvPr>
            <p:ph type="title"/>
          </p:nvPr>
        </p:nvSpPr>
        <p:spPr/>
        <p:txBody>
          <a:bodyPr/>
          <a:lstStyle/>
          <a:p>
            <a:r>
              <a:rPr lang="en-US" dirty="0">
                <a:latin typeface="+mn-lt"/>
              </a:rPr>
              <a:t>DEVELOP RESEARCH SKILLS</a:t>
            </a:r>
          </a:p>
        </p:txBody>
      </p:sp>
      <p:sp>
        <p:nvSpPr>
          <p:cNvPr id="5" name="Rectangle 4">
            <a:extLst>
              <a:ext uri="{FF2B5EF4-FFF2-40B4-BE49-F238E27FC236}">
                <a16:creationId xmlns:a16="http://schemas.microsoft.com/office/drawing/2014/main" id="{2472EA30-152A-9545-9718-AD5708F11769}"/>
              </a:ext>
            </a:extLst>
          </p:cNvPr>
          <p:cNvSpPr/>
          <p:nvPr/>
        </p:nvSpPr>
        <p:spPr>
          <a:xfrm>
            <a:off x="685800" y="1517455"/>
            <a:ext cx="3390900" cy="393790"/>
          </a:xfrm>
          <a:prstGeom prst="rect">
            <a:avLst/>
          </a:prstGeom>
          <a:solidFill>
            <a:srgbClr val="009ECD"/>
          </a:solidFill>
          <a:ln>
            <a:solidFill>
              <a:srgbClr val="009ECD"/>
            </a:solid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r>
              <a:rPr lang="en-US" b="1" dirty="0"/>
              <a:t>CITE</a:t>
            </a:r>
          </a:p>
        </p:txBody>
      </p:sp>
      <p:cxnSp>
        <p:nvCxnSpPr>
          <p:cNvPr id="6" name="Straight Connector 5">
            <a:extLst>
              <a:ext uri="{FF2B5EF4-FFF2-40B4-BE49-F238E27FC236}">
                <a16:creationId xmlns:a16="http://schemas.microsoft.com/office/drawing/2014/main" id="{07BC3C2D-D0F1-2F42-BF86-170A45A25AE8}"/>
              </a:ext>
            </a:extLst>
          </p:cNvPr>
          <p:cNvCxnSpPr>
            <a:cxnSpLocks/>
          </p:cNvCxnSpPr>
          <p:nvPr/>
        </p:nvCxnSpPr>
        <p:spPr>
          <a:xfrm>
            <a:off x="685800" y="1907051"/>
            <a:ext cx="339090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23CED93C-CE1E-5444-B0A7-70D04B2CC7F1}"/>
              </a:ext>
            </a:extLst>
          </p:cNvPr>
          <p:cNvSpPr txBox="1"/>
          <p:nvPr/>
        </p:nvSpPr>
        <p:spPr>
          <a:xfrm>
            <a:off x="685800" y="2165684"/>
            <a:ext cx="3390900" cy="1154162"/>
          </a:xfrm>
          <a:prstGeom prst="rect">
            <a:avLst/>
          </a:prstGeom>
          <a:noFill/>
        </p:spPr>
        <p:txBody>
          <a:bodyPr wrap="square" rtlCol="0">
            <a:spAutoFit/>
          </a:bodyPr>
          <a:lstStyle/>
          <a:p>
            <a:pPr>
              <a:spcAft>
                <a:spcPts val="300"/>
              </a:spcAft>
            </a:pPr>
            <a:r>
              <a:rPr lang="en-US" sz="1600" b="1" spc="-40" dirty="0">
                <a:solidFill>
                  <a:srgbClr val="009ECD"/>
                </a:solidFill>
              </a:rPr>
              <a:t>Click for MLA, APA, Chicago</a:t>
            </a:r>
          </a:p>
          <a:p>
            <a:pPr marL="239713" lvl="1">
              <a:spcAft>
                <a:spcPts val="300"/>
              </a:spcAft>
            </a:pPr>
            <a:r>
              <a:rPr lang="en-US" sz="1600" spc="-40" dirty="0">
                <a:solidFill>
                  <a:schemeClr val="bg2">
                    <a:lumMod val="50000"/>
                  </a:schemeClr>
                </a:solidFill>
              </a:rPr>
              <a:t>Select, copy, and paste</a:t>
            </a:r>
          </a:p>
          <a:p>
            <a:pPr marL="239713" lvl="1">
              <a:spcAft>
                <a:spcPts val="300"/>
              </a:spcAft>
            </a:pPr>
            <a:r>
              <a:rPr lang="en-US" sz="1600" spc="-40" dirty="0">
                <a:solidFill>
                  <a:schemeClr val="bg2">
                    <a:lumMod val="50000"/>
                  </a:schemeClr>
                </a:solidFill>
              </a:rPr>
              <a:t>Export – </a:t>
            </a:r>
            <a:r>
              <a:rPr lang="en-US" sz="1600" spc="-40" dirty="0" err="1">
                <a:solidFill>
                  <a:schemeClr val="bg2">
                    <a:lumMod val="50000"/>
                  </a:schemeClr>
                </a:solidFill>
              </a:rPr>
              <a:t>NoodleTools</a:t>
            </a:r>
            <a:r>
              <a:rPr lang="en-US" sz="1600" spc="-40" dirty="0">
                <a:solidFill>
                  <a:schemeClr val="bg2">
                    <a:lumMod val="50000"/>
                  </a:schemeClr>
                </a:solidFill>
              </a:rPr>
              <a:t>, </a:t>
            </a:r>
            <a:r>
              <a:rPr lang="en-US" sz="1600" spc="-40" dirty="0" err="1">
                <a:solidFill>
                  <a:schemeClr val="bg2">
                    <a:lumMod val="50000"/>
                  </a:schemeClr>
                </a:solidFill>
              </a:rPr>
              <a:t>EasyBib</a:t>
            </a:r>
            <a:r>
              <a:rPr lang="en-US" sz="1600" spc="-40" dirty="0">
                <a:solidFill>
                  <a:schemeClr val="bg2">
                    <a:lumMod val="50000"/>
                  </a:schemeClr>
                </a:solidFill>
              </a:rPr>
              <a:t>, and more</a:t>
            </a:r>
          </a:p>
        </p:txBody>
      </p:sp>
      <p:pic>
        <p:nvPicPr>
          <p:cNvPr id="3" name="Picture 2">
            <a:extLst>
              <a:ext uri="{FF2B5EF4-FFF2-40B4-BE49-F238E27FC236}">
                <a16:creationId xmlns:a16="http://schemas.microsoft.com/office/drawing/2014/main" id="{E4CA9EF5-CF14-FB46-BBB6-681056E2C2F2}"/>
              </a:ext>
            </a:extLst>
          </p:cNvPr>
          <p:cNvPicPr>
            <a:picLocks noChangeAspect="1"/>
          </p:cNvPicPr>
          <p:nvPr/>
        </p:nvPicPr>
        <p:blipFill>
          <a:blip r:embed="rId3"/>
          <a:srcRect/>
          <a:stretch/>
        </p:blipFill>
        <p:spPr>
          <a:xfrm>
            <a:off x="4497572" y="1218641"/>
            <a:ext cx="7008627" cy="4852547"/>
          </a:xfrm>
          <a:prstGeom prst="rect">
            <a:avLst/>
          </a:prstGeom>
          <a:ln w="28575">
            <a:solidFill>
              <a:schemeClr val="bg2"/>
            </a:solidFill>
          </a:ln>
        </p:spPr>
      </p:pic>
      <p:pic>
        <p:nvPicPr>
          <p:cNvPr id="7" name="Picture 6">
            <a:extLst>
              <a:ext uri="{FF2B5EF4-FFF2-40B4-BE49-F238E27FC236}">
                <a16:creationId xmlns:a16="http://schemas.microsoft.com/office/drawing/2014/main" id="{1DB2FE16-D2AA-3946-BE50-FBF9D33A3735}"/>
              </a:ext>
            </a:extLst>
          </p:cNvPr>
          <p:cNvPicPr>
            <a:picLocks noChangeAspect="1"/>
          </p:cNvPicPr>
          <p:nvPr/>
        </p:nvPicPr>
        <p:blipFill>
          <a:blip r:embed="rId4"/>
          <a:srcRect/>
          <a:stretch/>
        </p:blipFill>
        <p:spPr>
          <a:xfrm>
            <a:off x="5382579" y="2660523"/>
            <a:ext cx="5046338" cy="3009900"/>
          </a:xfrm>
          <a:prstGeom prst="rect">
            <a:avLst/>
          </a:prstGeom>
          <a:ln w="28575">
            <a:solidFill>
              <a:srgbClr val="009ECD"/>
            </a:solidFill>
          </a:ln>
        </p:spPr>
      </p:pic>
      <p:sp>
        <p:nvSpPr>
          <p:cNvPr id="27" name="Rectangle 26">
            <a:extLst>
              <a:ext uri="{FF2B5EF4-FFF2-40B4-BE49-F238E27FC236}">
                <a16:creationId xmlns:a16="http://schemas.microsoft.com/office/drawing/2014/main" id="{667F8BA0-73B6-2945-A97A-DA5D684F796C}"/>
              </a:ext>
            </a:extLst>
          </p:cNvPr>
          <p:cNvSpPr/>
          <p:nvPr/>
        </p:nvSpPr>
        <p:spPr>
          <a:xfrm>
            <a:off x="9510157" y="3934714"/>
            <a:ext cx="812800" cy="316089"/>
          </a:xfrm>
          <a:prstGeom prst="rect">
            <a:avLst/>
          </a:prstGeom>
          <a:noFill/>
          <a:ln w="28575">
            <a:solidFill>
              <a:srgbClr val="E055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F0CCD6DE-2890-524F-BE2C-8DF41E48C07C}"/>
              </a:ext>
            </a:extLst>
          </p:cNvPr>
          <p:cNvSpPr/>
          <p:nvPr/>
        </p:nvSpPr>
        <p:spPr>
          <a:xfrm>
            <a:off x="5305647" y="4250803"/>
            <a:ext cx="3423682" cy="1388556"/>
          </a:xfrm>
          <a:prstGeom prst="rect">
            <a:avLst/>
          </a:prstGeom>
          <a:noFill/>
          <a:ln w="28575">
            <a:solidFill>
              <a:srgbClr val="E055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Elbow Connector 7">
            <a:extLst>
              <a:ext uri="{FF2B5EF4-FFF2-40B4-BE49-F238E27FC236}">
                <a16:creationId xmlns:a16="http://schemas.microsoft.com/office/drawing/2014/main" id="{B4AC60EF-2D2F-6343-9A0A-9A5C1BBDD4E3}"/>
              </a:ext>
            </a:extLst>
          </p:cNvPr>
          <p:cNvCxnSpPr>
            <a:cxnSpLocks/>
          </p:cNvCxnSpPr>
          <p:nvPr/>
        </p:nvCxnSpPr>
        <p:spPr>
          <a:xfrm>
            <a:off x="3043646" y="2632166"/>
            <a:ext cx="6466511" cy="1512050"/>
          </a:xfrm>
          <a:prstGeom prst="bentConnector3">
            <a:avLst>
              <a:gd name="adj1" fmla="val 50000"/>
            </a:avLst>
          </a:prstGeom>
          <a:ln w="28575">
            <a:solidFill>
              <a:srgbClr val="E05529"/>
            </a:solidFill>
          </a:ln>
        </p:spPr>
        <p:style>
          <a:lnRef idx="1">
            <a:schemeClr val="accent1"/>
          </a:lnRef>
          <a:fillRef idx="0">
            <a:schemeClr val="accent1"/>
          </a:fillRef>
          <a:effectRef idx="0">
            <a:schemeClr val="accent1"/>
          </a:effectRef>
          <a:fontRef idx="minor">
            <a:schemeClr val="tx1"/>
          </a:fontRef>
        </p:style>
      </p:cxnSp>
      <p:grpSp>
        <p:nvGrpSpPr>
          <p:cNvPr id="32" name="Group 31">
            <a:extLst>
              <a:ext uri="{FF2B5EF4-FFF2-40B4-BE49-F238E27FC236}">
                <a16:creationId xmlns:a16="http://schemas.microsoft.com/office/drawing/2014/main" id="{595DB269-D69D-1F43-A83B-E6C089F3B1CC}"/>
              </a:ext>
            </a:extLst>
          </p:cNvPr>
          <p:cNvGrpSpPr/>
          <p:nvPr/>
        </p:nvGrpSpPr>
        <p:grpSpPr>
          <a:xfrm>
            <a:off x="3696789" y="2893431"/>
            <a:ext cx="1608858" cy="2051651"/>
            <a:chOff x="3696789" y="2893431"/>
            <a:chExt cx="1608858" cy="2051651"/>
          </a:xfrm>
        </p:grpSpPr>
        <p:cxnSp>
          <p:nvCxnSpPr>
            <p:cNvPr id="22" name="Elbow Connector 21">
              <a:extLst>
                <a:ext uri="{FF2B5EF4-FFF2-40B4-BE49-F238E27FC236}">
                  <a16:creationId xmlns:a16="http://schemas.microsoft.com/office/drawing/2014/main" id="{EF5E6369-8186-DE4A-B3DC-7BAD6E2FA77A}"/>
                </a:ext>
              </a:extLst>
            </p:cNvPr>
            <p:cNvCxnSpPr>
              <a:cxnSpLocks/>
              <a:stCxn id="28" idx="1"/>
            </p:cNvCxnSpPr>
            <p:nvPr/>
          </p:nvCxnSpPr>
          <p:spPr>
            <a:xfrm rot="10800000">
              <a:off x="4421789" y="2893431"/>
              <a:ext cx="883858" cy="2051651"/>
            </a:xfrm>
            <a:prstGeom prst="bentConnector2">
              <a:avLst/>
            </a:prstGeom>
            <a:ln w="28575">
              <a:solidFill>
                <a:srgbClr val="E05529"/>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266C843F-A70E-D343-8DEA-8ABA25DBB968}"/>
                </a:ext>
              </a:extLst>
            </p:cNvPr>
            <p:cNvCxnSpPr/>
            <p:nvPr/>
          </p:nvCxnSpPr>
          <p:spPr>
            <a:xfrm flipH="1">
              <a:off x="3696789" y="2905107"/>
              <a:ext cx="724988" cy="0"/>
            </a:xfrm>
            <a:prstGeom prst="line">
              <a:avLst/>
            </a:prstGeom>
            <a:ln w="28575">
              <a:solidFill>
                <a:srgbClr val="E05529"/>
              </a:solidFill>
            </a:ln>
          </p:spPr>
          <p:style>
            <a:lnRef idx="1">
              <a:schemeClr val="accent1"/>
            </a:lnRef>
            <a:fillRef idx="0">
              <a:schemeClr val="accent1"/>
            </a:fillRef>
            <a:effectRef idx="0">
              <a:schemeClr val="accent1"/>
            </a:effectRef>
            <a:fontRef idx="minor">
              <a:schemeClr val="tx1"/>
            </a:fontRef>
          </p:style>
        </p:cxnSp>
      </p:grpSp>
      <p:pic>
        <p:nvPicPr>
          <p:cNvPr id="11" name="Picture 10" descr="A drawing of a face&#10;&#10;Description automatically generated">
            <a:extLst>
              <a:ext uri="{FF2B5EF4-FFF2-40B4-BE49-F238E27FC236}">
                <a16:creationId xmlns:a16="http://schemas.microsoft.com/office/drawing/2014/main" id="{25C1F2C2-4155-0143-93A1-9F0E7884FDE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507164" y="1187577"/>
            <a:ext cx="466725" cy="515488"/>
          </a:xfrm>
          <a:prstGeom prst="rect">
            <a:avLst/>
          </a:prstGeom>
          <a:ln w="28575">
            <a:solidFill>
              <a:srgbClr val="009ECD"/>
            </a:solidFill>
          </a:ln>
        </p:spPr>
      </p:pic>
    </p:spTree>
    <p:extLst>
      <p:ext uri="{BB962C8B-B14F-4D97-AF65-F5344CB8AC3E}">
        <p14:creationId xmlns:p14="http://schemas.microsoft.com/office/powerpoint/2010/main" val="3775164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subTnLst>
                                    <p:set>
                                      <p:cBhvr override="childStyle">
                                        <p:cTn dur="1" fill="hold" display="0" masterRel="nextClick" afterEffect="1"/>
                                        <p:tgtEl>
                                          <p:spTgt spid="8"/>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xEl>
                                              <p:pRg st="2" end="2"/>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2"/>
                                        </p:tgtEl>
                                        <p:attrNameLst>
                                          <p:attrName>style.visibility</p:attrName>
                                        </p:attrNameLst>
                                      </p:cBhvr>
                                      <p:to>
                                        <p:strVal val="visible"/>
                                      </p:to>
                                    </p:set>
                                  </p:childTnLst>
                                  <p:subTnLst>
                                    <p:set>
                                      <p:cBhvr override="childStyle">
                                        <p:cTn dur="1" fill="hold" display="0" masterRel="nextClick" afterEffect="1"/>
                                        <p:tgtEl>
                                          <p:spTgt spid="32"/>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4D81D30-A739-F04C-88F6-D0C9987CCD68}"/>
              </a:ext>
            </a:extLst>
          </p:cNvPr>
          <p:cNvSpPr>
            <a:spLocks noGrp="1"/>
          </p:cNvSpPr>
          <p:nvPr>
            <p:ph type="title"/>
          </p:nvPr>
        </p:nvSpPr>
        <p:spPr/>
        <p:txBody>
          <a:bodyPr/>
          <a:lstStyle/>
          <a:p>
            <a:r>
              <a:rPr lang="en-US" dirty="0">
                <a:latin typeface="+mn-lt"/>
              </a:rPr>
              <a:t>DEVELOP RESEARCH SKILLS</a:t>
            </a:r>
          </a:p>
        </p:txBody>
      </p:sp>
      <p:sp>
        <p:nvSpPr>
          <p:cNvPr id="5" name="Rectangle 4">
            <a:extLst>
              <a:ext uri="{FF2B5EF4-FFF2-40B4-BE49-F238E27FC236}">
                <a16:creationId xmlns:a16="http://schemas.microsoft.com/office/drawing/2014/main" id="{2472EA30-152A-9545-9718-AD5708F11769}"/>
              </a:ext>
            </a:extLst>
          </p:cNvPr>
          <p:cNvSpPr/>
          <p:nvPr/>
        </p:nvSpPr>
        <p:spPr>
          <a:xfrm>
            <a:off x="685800" y="1517455"/>
            <a:ext cx="3390900" cy="393790"/>
          </a:xfrm>
          <a:prstGeom prst="rect">
            <a:avLst/>
          </a:prstGeom>
          <a:solidFill>
            <a:srgbClr val="009ECD"/>
          </a:solidFill>
          <a:ln>
            <a:solidFill>
              <a:srgbClr val="009ECD"/>
            </a:solid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r>
              <a:rPr lang="en-US" b="1" dirty="0"/>
              <a:t>CITE</a:t>
            </a:r>
          </a:p>
        </p:txBody>
      </p:sp>
      <p:cxnSp>
        <p:nvCxnSpPr>
          <p:cNvPr id="6" name="Straight Connector 5">
            <a:extLst>
              <a:ext uri="{FF2B5EF4-FFF2-40B4-BE49-F238E27FC236}">
                <a16:creationId xmlns:a16="http://schemas.microsoft.com/office/drawing/2014/main" id="{07BC3C2D-D0F1-2F42-BF86-170A45A25AE8}"/>
              </a:ext>
            </a:extLst>
          </p:cNvPr>
          <p:cNvCxnSpPr>
            <a:cxnSpLocks/>
          </p:cNvCxnSpPr>
          <p:nvPr/>
        </p:nvCxnSpPr>
        <p:spPr>
          <a:xfrm>
            <a:off x="685800" y="1907051"/>
            <a:ext cx="339090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23CED93C-CE1E-5444-B0A7-70D04B2CC7F1}"/>
              </a:ext>
            </a:extLst>
          </p:cNvPr>
          <p:cNvSpPr txBox="1"/>
          <p:nvPr/>
        </p:nvSpPr>
        <p:spPr>
          <a:xfrm>
            <a:off x="685800" y="2165684"/>
            <a:ext cx="3390900" cy="1154162"/>
          </a:xfrm>
          <a:prstGeom prst="rect">
            <a:avLst/>
          </a:prstGeom>
          <a:noFill/>
        </p:spPr>
        <p:txBody>
          <a:bodyPr wrap="square" rtlCol="0">
            <a:spAutoFit/>
          </a:bodyPr>
          <a:lstStyle/>
          <a:p>
            <a:pPr>
              <a:spcAft>
                <a:spcPts val="300"/>
              </a:spcAft>
            </a:pPr>
            <a:r>
              <a:rPr lang="en-US" sz="1600" b="1" spc="-40" dirty="0">
                <a:solidFill>
                  <a:srgbClr val="009ECD"/>
                </a:solidFill>
              </a:rPr>
              <a:t>Click for MLA, APA, Chicago</a:t>
            </a:r>
          </a:p>
          <a:p>
            <a:pPr marL="239713" lvl="1">
              <a:spcAft>
                <a:spcPts val="300"/>
              </a:spcAft>
            </a:pPr>
            <a:r>
              <a:rPr lang="en-US" sz="1600" spc="-40" dirty="0">
                <a:solidFill>
                  <a:schemeClr val="bg2">
                    <a:lumMod val="50000"/>
                  </a:schemeClr>
                </a:solidFill>
              </a:rPr>
              <a:t>Select, copy, and paste</a:t>
            </a:r>
          </a:p>
          <a:p>
            <a:pPr marL="239713" lvl="1">
              <a:spcAft>
                <a:spcPts val="300"/>
              </a:spcAft>
            </a:pPr>
            <a:r>
              <a:rPr lang="en-US" sz="1600" spc="-40" dirty="0">
                <a:solidFill>
                  <a:schemeClr val="bg2">
                    <a:lumMod val="50000"/>
                  </a:schemeClr>
                </a:solidFill>
              </a:rPr>
              <a:t>Export – </a:t>
            </a:r>
            <a:r>
              <a:rPr lang="en-US" sz="1600" spc="-40" dirty="0" err="1">
                <a:solidFill>
                  <a:schemeClr val="bg2">
                    <a:lumMod val="50000"/>
                  </a:schemeClr>
                </a:solidFill>
              </a:rPr>
              <a:t>NoodleTools</a:t>
            </a:r>
            <a:r>
              <a:rPr lang="en-US" sz="1600" spc="-40" dirty="0">
                <a:solidFill>
                  <a:schemeClr val="bg2">
                    <a:lumMod val="50000"/>
                  </a:schemeClr>
                </a:solidFill>
              </a:rPr>
              <a:t>, </a:t>
            </a:r>
            <a:r>
              <a:rPr lang="en-US" sz="1600" spc="-40" dirty="0" err="1">
                <a:solidFill>
                  <a:schemeClr val="bg2">
                    <a:lumMod val="50000"/>
                  </a:schemeClr>
                </a:solidFill>
              </a:rPr>
              <a:t>EasyBib</a:t>
            </a:r>
            <a:r>
              <a:rPr lang="en-US" sz="1600" spc="-40" dirty="0">
                <a:solidFill>
                  <a:schemeClr val="bg2">
                    <a:lumMod val="50000"/>
                  </a:schemeClr>
                </a:solidFill>
              </a:rPr>
              <a:t>, and more</a:t>
            </a:r>
          </a:p>
        </p:txBody>
      </p:sp>
      <p:pic>
        <p:nvPicPr>
          <p:cNvPr id="3" name="Picture 2">
            <a:extLst>
              <a:ext uri="{FF2B5EF4-FFF2-40B4-BE49-F238E27FC236}">
                <a16:creationId xmlns:a16="http://schemas.microsoft.com/office/drawing/2014/main" id="{E4CA9EF5-CF14-FB46-BBB6-681056E2C2F2}"/>
              </a:ext>
            </a:extLst>
          </p:cNvPr>
          <p:cNvPicPr>
            <a:picLocks noChangeAspect="1"/>
          </p:cNvPicPr>
          <p:nvPr/>
        </p:nvPicPr>
        <p:blipFill>
          <a:blip r:embed="rId3"/>
          <a:srcRect/>
          <a:stretch/>
        </p:blipFill>
        <p:spPr>
          <a:xfrm>
            <a:off x="4736881" y="1517456"/>
            <a:ext cx="6337736" cy="4388044"/>
          </a:xfrm>
          <a:prstGeom prst="rect">
            <a:avLst/>
          </a:prstGeom>
          <a:ln w="28575">
            <a:solidFill>
              <a:schemeClr val="bg2"/>
            </a:solidFill>
          </a:ln>
        </p:spPr>
      </p:pic>
      <p:cxnSp>
        <p:nvCxnSpPr>
          <p:cNvPr id="33" name="Straight Connector 32">
            <a:extLst>
              <a:ext uri="{FF2B5EF4-FFF2-40B4-BE49-F238E27FC236}">
                <a16:creationId xmlns:a16="http://schemas.microsoft.com/office/drawing/2014/main" id="{AE760F1D-C370-3E45-B3DC-181B117AE470}"/>
              </a:ext>
            </a:extLst>
          </p:cNvPr>
          <p:cNvCxnSpPr>
            <a:cxnSpLocks/>
          </p:cNvCxnSpPr>
          <p:nvPr/>
        </p:nvCxnSpPr>
        <p:spPr>
          <a:xfrm>
            <a:off x="658906" y="3614828"/>
            <a:ext cx="3390900"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0F9398BE-4F2B-6649-B441-E068F5A91F1D}"/>
              </a:ext>
            </a:extLst>
          </p:cNvPr>
          <p:cNvSpPr txBox="1"/>
          <p:nvPr/>
        </p:nvSpPr>
        <p:spPr>
          <a:xfrm>
            <a:off x="685800" y="3869267"/>
            <a:ext cx="3390900" cy="623248"/>
          </a:xfrm>
          <a:prstGeom prst="rect">
            <a:avLst/>
          </a:prstGeom>
          <a:noFill/>
        </p:spPr>
        <p:txBody>
          <a:bodyPr wrap="square" rtlCol="0">
            <a:spAutoFit/>
          </a:bodyPr>
          <a:lstStyle/>
          <a:p>
            <a:pPr>
              <a:spcAft>
                <a:spcPts val="300"/>
              </a:spcAft>
            </a:pPr>
            <a:r>
              <a:rPr lang="en-US" sz="1600" b="1" spc="-30" dirty="0">
                <a:solidFill>
                  <a:srgbClr val="009ECD"/>
                </a:solidFill>
              </a:rPr>
              <a:t>Or, Select Style and Export Result</a:t>
            </a:r>
          </a:p>
          <a:p>
            <a:pPr marL="239713" lvl="1">
              <a:spcAft>
                <a:spcPts val="300"/>
              </a:spcAft>
            </a:pPr>
            <a:r>
              <a:rPr lang="en-US" sz="1600" spc="-40" dirty="0">
                <a:solidFill>
                  <a:schemeClr val="bg2">
                    <a:lumMod val="50000"/>
                  </a:schemeClr>
                </a:solidFill>
              </a:rPr>
              <a:t>Scroll to bottom and choose style</a:t>
            </a:r>
          </a:p>
        </p:txBody>
      </p:sp>
      <p:pic>
        <p:nvPicPr>
          <p:cNvPr id="7" name="Picture 6">
            <a:extLst>
              <a:ext uri="{FF2B5EF4-FFF2-40B4-BE49-F238E27FC236}">
                <a16:creationId xmlns:a16="http://schemas.microsoft.com/office/drawing/2014/main" id="{65FECFDA-A7D2-BD47-A4F0-452D78E3285E}"/>
              </a:ext>
            </a:extLst>
          </p:cNvPr>
          <p:cNvPicPr>
            <a:picLocks noChangeAspect="1"/>
          </p:cNvPicPr>
          <p:nvPr/>
        </p:nvPicPr>
        <p:blipFill rotWithShape="1">
          <a:blip r:embed="rId4"/>
          <a:srcRect b="42531"/>
          <a:stretch/>
        </p:blipFill>
        <p:spPr>
          <a:xfrm>
            <a:off x="4793150" y="4072269"/>
            <a:ext cx="5775620" cy="1979739"/>
          </a:xfrm>
          <a:prstGeom prst="rect">
            <a:avLst/>
          </a:prstGeom>
          <a:ln w="28575">
            <a:solidFill>
              <a:srgbClr val="009ECD"/>
            </a:solidFill>
          </a:ln>
        </p:spPr>
      </p:pic>
      <p:sp>
        <p:nvSpPr>
          <p:cNvPr id="21" name="Rectangle 20">
            <a:extLst>
              <a:ext uri="{FF2B5EF4-FFF2-40B4-BE49-F238E27FC236}">
                <a16:creationId xmlns:a16="http://schemas.microsoft.com/office/drawing/2014/main" id="{7A7EC4F3-8DB5-7A43-897A-275AD3D3AB86}"/>
              </a:ext>
            </a:extLst>
          </p:cNvPr>
          <p:cNvSpPr/>
          <p:nvPr/>
        </p:nvSpPr>
        <p:spPr>
          <a:xfrm>
            <a:off x="4772445" y="4476905"/>
            <a:ext cx="3853081" cy="217643"/>
          </a:xfrm>
          <a:prstGeom prst="rect">
            <a:avLst/>
          </a:prstGeom>
          <a:noFill/>
          <a:ln w="28575">
            <a:solidFill>
              <a:srgbClr val="E055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Elbow Connector 13">
            <a:extLst>
              <a:ext uri="{FF2B5EF4-FFF2-40B4-BE49-F238E27FC236}">
                <a16:creationId xmlns:a16="http://schemas.microsoft.com/office/drawing/2014/main" id="{69FBE73E-2A4A-CC40-9954-4B2BA49ED6B8}"/>
              </a:ext>
            </a:extLst>
          </p:cNvPr>
          <p:cNvCxnSpPr>
            <a:cxnSpLocks/>
            <a:endCxn id="21" idx="1"/>
          </p:cNvCxnSpPr>
          <p:nvPr/>
        </p:nvCxnSpPr>
        <p:spPr>
          <a:xfrm>
            <a:off x="3962400" y="4328160"/>
            <a:ext cx="810045" cy="257567"/>
          </a:xfrm>
          <a:prstGeom prst="bentConnector3">
            <a:avLst/>
          </a:prstGeom>
          <a:ln w="28575">
            <a:solidFill>
              <a:srgbClr val="E0552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731050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4D81D30-A739-F04C-88F6-D0C9987CCD68}"/>
              </a:ext>
            </a:extLst>
          </p:cNvPr>
          <p:cNvSpPr>
            <a:spLocks noGrp="1"/>
          </p:cNvSpPr>
          <p:nvPr>
            <p:ph type="title"/>
          </p:nvPr>
        </p:nvSpPr>
        <p:spPr/>
        <p:txBody>
          <a:bodyPr/>
          <a:lstStyle/>
          <a:p>
            <a:r>
              <a:rPr lang="en-US" dirty="0">
                <a:latin typeface="+mn-lt"/>
              </a:rPr>
              <a:t>DEVELOP RESEARCH SKILLS</a:t>
            </a:r>
          </a:p>
        </p:txBody>
      </p:sp>
      <p:sp>
        <p:nvSpPr>
          <p:cNvPr id="5" name="Rectangle 4">
            <a:extLst>
              <a:ext uri="{FF2B5EF4-FFF2-40B4-BE49-F238E27FC236}">
                <a16:creationId xmlns:a16="http://schemas.microsoft.com/office/drawing/2014/main" id="{2472EA30-152A-9545-9718-AD5708F11769}"/>
              </a:ext>
            </a:extLst>
          </p:cNvPr>
          <p:cNvSpPr/>
          <p:nvPr/>
        </p:nvSpPr>
        <p:spPr>
          <a:xfrm>
            <a:off x="685800" y="1517455"/>
            <a:ext cx="3390900" cy="393790"/>
          </a:xfrm>
          <a:prstGeom prst="rect">
            <a:avLst/>
          </a:prstGeom>
          <a:solidFill>
            <a:srgbClr val="009ECD"/>
          </a:solidFill>
          <a:ln>
            <a:solidFill>
              <a:srgbClr val="009ECD"/>
            </a:solid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r>
              <a:rPr lang="en-US" b="1" dirty="0"/>
              <a:t>CITE</a:t>
            </a:r>
          </a:p>
        </p:txBody>
      </p:sp>
      <p:cxnSp>
        <p:nvCxnSpPr>
          <p:cNvPr id="6" name="Straight Connector 5">
            <a:extLst>
              <a:ext uri="{FF2B5EF4-FFF2-40B4-BE49-F238E27FC236}">
                <a16:creationId xmlns:a16="http://schemas.microsoft.com/office/drawing/2014/main" id="{07BC3C2D-D0F1-2F42-BF86-170A45A25AE8}"/>
              </a:ext>
            </a:extLst>
          </p:cNvPr>
          <p:cNvCxnSpPr>
            <a:cxnSpLocks/>
          </p:cNvCxnSpPr>
          <p:nvPr/>
        </p:nvCxnSpPr>
        <p:spPr>
          <a:xfrm>
            <a:off x="685800" y="1907051"/>
            <a:ext cx="339090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23CED93C-CE1E-5444-B0A7-70D04B2CC7F1}"/>
              </a:ext>
            </a:extLst>
          </p:cNvPr>
          <p:cNvSpPr txBox="1"/>
          <p:nvPr/>
        </p:nvSpPr>
        <p:spPr>
          <a:xfrm>
            <a:off x="685800" y="2165684"/>
            <a:ext cx="3390900" cy="1154162"/>
          </a:xfrm>
          <a:prstGeom prst="rect">
            <a:avLst/>
          </a:prstGeom>
          <a:noFill/>
        </p:spPr>
        <p:txBody>
          <a:bodyPr wrap="square" rtlCol="0">
            <a:spAutoFit/>
          </a:bodyPr>
          <a:lstStyle/>
          <a:p>
            <a:pPr>
              <a:spcAft>
                <a:spcPts val="300"/>
              </a:spcAft>
            </a:pPr>
            <a:r>
              <a:rPr lang="en-US" sz="1600" b="1" spc="-40" dirty="0">
                <a:solidFill>
                  <a:srgbClr val="009ECD"/>
                </a:solidFill>
              </a:rPr>
              <a:t>Click for MLA, APA, Chicago</a:t>
            </a:r>
          </a:p>
          <a:p>
            <a:pPr marL="239713" lvl="1">
              <a:spcAft>
                <a:spcPts val="300"/>
              </a:spcAft>
            </a:pPr>
            <a:r>
              <a:rPr lang="en-US" sz="1600" spc="-40" dirty="0">
                <a:solidFill>
                  <a:schemeClr val="bg2">
                    <a:lumMod val="50000"/>
                  </a:schemeClr>
                </a:solidFill>
              </a:rPr>
              <a:t>Select, copy, and paste</a:t>
            </a:r>
          </a:p>
          <a:p>
            <a:pPr marL="239713" lvl="1">
              <a:spcAft>
                <a:spcPts val="300"/>
              </a:spcAft>
            </a:pPr>
            <a:r>
              <a:rPr lang="en-US" sz="1600" spc="-40" dirty="0">
                <a:solidFill>
                  <a:schemeClr val="bg2">
                    <a:lumMod val="50000"/>
                  </a:schemeClr>
                </a:solidFill>
              </a:rPr>
              <a:t>Export – </a:t>
            </a:r>
            <a:r>
              <a:rPr lang="en-US" sz="1600" spc="-40" dirty="0" err="1">
                <a:solidFill>
                  <a:schemeClr val="bg2">
                    <a:lumMod val="50000"/>
                  </a:schemeClr>
                </a:solidFill>
              </a:rPr>
              <a:t>NoodleTools</a:t>
            </a:r>
            <a:r>
              <a:rPr lang="en-US" sz="1600" spc="-40" dirty="0">
                <a:solidFill>
                  <a:schemeClr val="bg2">
                    <a:lumMod val="50000"/>
                  </a:schemeClr>
                </a:solidFill>
              </a:rPr>
              <a:t>, </a:t>
            </a:r>
            <a:r>
              <a:rPr lang="en-US" sz="1600" spc="-40" dirty="0" err="1">
                <a:solidFill>
                  <a:schemeClr val="bg2">
                    <a:lumMod val="50000"/>
                  </a:schemeClr>
                </a:solidFill>
              </a:rPr>
              <a:t>EasyBib</a:t>
            </a:r>
            <a:r>
              <a:rPr lang="en-US" sz="1600" spc="-40" dirty="0">
                <a:solidFill>
                  <a:schemeClr val="bg2">
                    <a:lumMod val="50000"/>
                  </a:schemeClr>
                </a:solidFill>
              </a:rPr>
              <a:t>, and more</a:t>
            </a:r>
          </a:p>
        </p:txBody>
      </p:sp>
      <p:pic>
        <p:nvPicPr>
          <p:cNvPr id="3" name="Picture 2">
            <a:extLst>
              <a:ext uri="{FF2B5EF4-FFF2-40B4-BE49-F238E27FC236}">
                <a16:creationId xmlns:a16="http://schemas.microsoft.com/office/drawing/2014/main" id="{E4CA9EF5-CF14-FB46-BBB6-681056E2C2F2}"/>
              </a:ext>
            </a:extLst>
          </p:cNvPr>
          <p:cNvPicPr>
            <a:picLocks noChangeAspect="1"/>
          </p:cNvPicPr>
          <p:nvPr/>
        </p:nvPicPr>
        <p:blipFill>
          <a:blip r:embed="rId3"/>
          <a:srcRect/>
          <a:stretch/>
        </p:blipFill>
        <p:spPr>
          <a:xfrm>
            <a:off x="4736881" y="1517456"/>
            <a:ext cx="6337736" cy="4388044"/>
          </a:xfrm>
          <a:prstGeom prst="rect">
            <a:avLst/>
          </a:prstGeom>
          <a:ln w="28575">
            <a:solidFill>
              <a:schemeClr val="bg2"/>
            </a:solidFill>
          </a:ln>
        </p:spPr>
      </p:pic>
      <p:cxnSp>
        <p:nvCxnSpPr>
          <p:cNvPr id="33" name="Straight Connector 32">
            <a:extLst>
              <a:ext uri="{FF2B5EF4-FFF2-40B4-BE49-F238E27FC236}">
                <a16:creationId xmlns:a16="http://schemas.microsoft.com/office/drawing/2014/main" id="{AE760F1D-C370-3E45-B3DC-181B117AE470}"/>
              </a:ext>
            </a:extLst>
          </p:cNvPr>
          <p:cNvCxnSpPr>
            <a:cxnSpLocks/>
          </p:cNvCxnSpPr>
          <p:nvPr/>
        </p:nvCxnSpPr>
        <p:spPr>
          <a:xfrm>
            <a:off x="658906" y="3614828"/>
            <a:ext cx="3390900"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0F9398BE-4F2B-6649-B441-E068F5A91F1D}"/>
              </a:ext>
            </a:extLst>
          </p:cNvPr>
          <p:cNvSpPr txBox="1"/>
          <p:nvPr/>
        </p:nvSpPr>
        <p:spPr>
          <a:xfrm>
            <a:off x="685800" y="3869267"/>
            <a:ext cx="3390900" cy="938719"/>
          </a:xfrm>
          <a:prstGeom prst="rect">
            <a:avLst/>
          </a:prstGeom>
          <a:noFill/>
        </p:spPr>
        <p:txBody>
          <a:bodyPr wrap="square" rtlCol="0">
            <a:spAutoFit/>
          </a:bodyPr>
          <a:lstStyle/>
          <a:p>
            <a:pPr>
              <a:spcAft>
                <a:spcPts val="300"/>
              </a:spcAft>
            </a:pPr>
            <a:r>
              <a:rPr lang="en-US" sz="1600" b="1" spc="-30" dirty="0">
                <a:solidFill>
                  <a:srgbClr val="009ECD"/>
                </a:solidFill>
              </a:rPr>
              <a:t>Or, Select Style and Export Result</a:t>
            </a:r>
          </a:p>
          <a:p>
            <a:pPr marL="239713" lvl="1">
              <a:spcAft>
                <a:spcPts val="300"/>
              </a:spcAft>
            </a:pPr>
            <a:r>
              <a:rPr lang="en-US" sz="1600" spc="-40" dirty="0">
                <a:solidFill>
                  <a:schemeClr val="bg2">
                    <a:lumMod val="50000"/>
                  </a:schemeClr>
                </a:solidFill>
              </a:rPr>
              <a:t>Scroll to bottom and choose style</a:t>
            </a:r>
          </a:p>
          <a:p>
            <a:pPr marL="239713" lvl="1">
              <a:spcAft>
                <a:spcPts val="300"/>
              </a:spcAft>
            </a:pPr>
            <a:r>
              <a:rPr lang="en-US" sz="1600" spc="-40" dirty="0">
                <a:solidFill>
                  <a:schemeClr val="bg2">
                    <a:lumMod val="50000"/>
                  </a:schemeClr>
                </a:solidFill>
              </a:rPr>
              <a:t>Export Document</a:t>
            </a:r>
          </a:p>
        </p:txBody>
      </p:sp>
      <p:pic>
        <p:nvPicPr>
          <p:cNvPr id="7" name="Picture 6" descr="A close up of a logo&#10;&#10;Description automatically generated">
            <a:extLst>
              <a:ext uri="{FF2B5EF4-FFF2-40B4-BE49-F238E27FC236}">
                <a16:creationId xmlns:a16="http://schemas.microsoft.com/office/drawing/2014/main" id="{8EC59C7C-D350-0E40-ADCF-7D9C99919DF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299308" y="3151404"/>
            <a:ext cx="1859978" cy="336884"/>
          </a:xfrm>
          <a:prstGeom prst="rect">
            <a:avLst/>
          </a:prstGeom>
          <a:ln w="28575">
            <a:solidFill>
              <a:srgbClr val="009ECD"/>
            </a:solidFill>
          </a:ln>
        </p:spPr>
      </p:pic>
      <p:pic>
        <p:nvPicPr>
          <p:cNvPr id="15" name="Picture 14" descr="A screenshot of a cell phone&#10;&#10;Description automatically generated">
            <a:extLst>
              <a:ext uri="{FF2B5EF4-FFF2-40B4-BE49-F238E27FC236}">
                <a16:creationId xmlns:a16="http://schemas.microsoft.com/office/drawing/2014/main" id="{D525AD69-596F-A147-8EFB-028D6A9E5265}"/>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829792" y="1600711"/>
            <a:ext cx="1767600" cy="475161"/>
          </a:xfrm>
          <a:prstGeom prst="rect">
            <a:avLst/>
          </a:prstGeom>
          <a:ln w="28575">
            <a:solidFill>
              <a:srgbClr val="009ECD"/>
            </a:solidFill>
          </a:ln>
        </p:spPr>
      </p:pic>
    </p:spTree>
    <p:extLst>
      <p:ext uri="{BB962C8B-B14F-4D97-AF65-F5344CB8AC3E}">
        <p14:creationId xmlns:p14="http://schemas.microsoft.com/office/powerpoint/2010/main" val="120622166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74E3E36-92AD-F34F-A33F-2246442E668C}"/>
              </a:ext>
            </a:extLst>
          </p:cNvPr>
          <p:cNvPicPr>
            <a:picLocks noChangeAspect="1"/>
          </p:cNvPicPr>
          <p:nvPr/>
        </p:nvPicPr>
        <p:blipFill>
          <a:blip r:embed="rId3"/>
          <a:srcRect/>
          <a:stretch/>
        </p:blipFill>
        <p:spPr>
          <a:xfrm>
            <a:off x="4273550" y="2030689"/>
            <a:ext cx="7264400" cy="3381895"/>
          </a:xfrm>
          <a:prstGeom prst="rect">
            <a:avLst/>
          </a:prstGeom>
        </p:spPr>
      </p:pic>
      <p:sp>
        <p:nvSpPr>
          <p:cNvPr id="4" name="Title 3">
            <a:extLst>
              <a:ext uri="{FF2B5EF4-FFF2-40B4-BE49-F238E27FC236}">
                <a16:creationId xmlns:a16="http://schemas.microsoft.com/office/drawing/2014/main" id="{94D81D30-A739-F04C-88F6-D0C9987CCD68}"/>
              </a:ext>
            </a:extLst>
          </p:cNvPr>
          <p:cNvSpPr>
            <a:spLocks noGrp="1"/>
          </p:cNvSpPr>
          <p:nvPr>
            <p:ph type="title"/>
          </p:nvPr>
        </p:nvSpPr>
        <p:spPr/>
        <p:txBody>
          <a:bodyPr/>
          <a:lstStyle/>
          <a:p>
            <a:r>
              <a:rPr lang="en-US" dirty="0">
                <a:latin typeface="+mn-lt"/>
              </a:rPr>
              <a:t>DEVELOP RESEARCH SKILLS</a:t>
            </a:r>
          </a:p>
        </p:txBody>
      </p:sp>
      <p:sp>
        <p:nvSpPr>
          <p:cNvPr id="5" name="Rectangle 4">
            <a:extLst>
              <a:ext uri="{FF2B5EF4-FFF2-40B4-BE49-F238E27FC236}">
                <a16:creationId xmlns:a16="http://schemas.microsoft.com/office/drawing/2014/main" id="{2472EA30-152A-9545-9718-AD5708F11769}"/>
              </a:ext>
            </a:extLst>
          </p:cNvPr>
          <p:cNvSpPr/>
          <p:nvPr/>
        </p:nvSpPr>
        <p:spPr>
          <a:xfrm>
            <a:off x="685800" y="1517455"/>
            <a:ext cx="3390900" cy="393790"/>
          </a:xfrm>
          <a:prstGeom prst="rect">
            <a:avLst/>
          </a:prstGeom>
          <a:solidFill>
            <a:srgbClr val="009ECD"/>
          </a:solidFill>
          <a:ln>
            <a:solidFill>
              <a:srgbClr val="009ECD"/>
            </a:solid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r>
              <a:rPr lang="en-US" b="1" dirty="0"/>
              <a:t>CITE</a:t>
            </a:r>
          </a:p>
        </p:txBody>
      </p:sp>
      <p:cxnSp>
        <p:nvCxnSpPr>
          <p:cNvPr id="6" name="Straight Connector 5">
            <a:extLst>
              <a:ext uri="{FF2B5EF4-FFF2-40B4-BE49-F238E27FC236}">
                <a16:creationId xmlns:a16="http://schemas.microsoft.com/office/drawing/2014/main" id="{07BC3C2D-D0F1-2F42-BF86-170A45A25AE8}"/>
              </a:ext>
            </a:extLst>
          </p:cNvPr>
          <p:cNvCxnSpPr>
            <a:cxnSpLocks/>
          </p:cNvCxnSpPr>
          <p:nvPr/>
        </p:nvCxnSpPr>
        <p:spPr>
          <a:xfrm>
            <a:off x="685800" y="1907051"/>
            <a:ext cx="339090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23CED93C-CE1E-5444-B0A7-70D04B2CC7F1}"/>
              </a:ext>
            </a:extLst>
          </p:cNvPr>
          <p:cNvSpPr txBox="1"/>
          <p:nvPr/>
        </p:nvSpPr>
        <p:spPr>
          <a:xfrm>
            <a:off x="685800" y="2165684"/>
            <a:ext cx="3390900" cy="1154162"/>
          </a:xfrm>
          <a:prstGeom prst="rect">
            <a:avLst/>
          </a:prstGeom>
          <a:noFill/>
        </p:spPr>
        <p:txBody>
          <a:bodyPr wrap="square" rtlCol="0">
            <a:spAutoFit/>
          </a:bodyPr>
          <a:lstStyle/>
          <a:p>
            <a:pPr>
              <a:spcAft>
                <a:spcPts val="300"/>
              </a:spcAft>
            </a:pPr>
            <a:r>
              <a:rPr lang="en-US" sz="1600" b="1" spc="-40" dirty="0">
                <a:solidFill>
                  <a:srgbClr val="009ECD"/>
                </a:solidFill>
              </a:rPr>
              <a:t>Click for MLA, APA, Chicago</a:t>
            </a:r>
          </a:p>
          <a:p>
            <a:pPr marL="239713" lvl="1">
              <a:spcAft>
                <a:spcPts val="300"/>
              </a:spcAft>
            </a:pPr>
            <a:r>
              <a:rPr lang="en-US" sz="1600" spc="-40" dirty="0">
                <a:solidFill>
                  <a:schemeClr val="bg2">
                    <a:lumMod val="50000"/>
                  </a:schemeClr>
                </a:solidFill>
              </a:rPr>
              <a:t>Select, copy, and paste</a:t>
            </a:r>
          </a:p>
          <a:p>
            <a:pPr marL="239713" lvl="1">
              <a:spcAft>
                <a:spcPts val="300"/>
              </a:spcAft>
            </a:pPr>
            <a:r>
              <a:rPr lang="en-US" sz="1600" spc="-40" dirty="0">
                <a:solidFill>
                  <a:schemeClr val="bg2">
                    <a:lumMod val="50000"/>
                  </a:schemeClr>
                </a:solidFill>
              </a:rPr>
              <a:t>Export – </a:t>
            </a:r>
            <a:r>
              <a:rPr lang="en-US" sz="1600" spc="-40" dirty="0" err="1">
                <a:solidFill>
                  <a:schemeClr val="bg2">
                    <a:lumMod val="50000"/>
                  </a:schemeClr>
                </a:solidFill>
              </a:rPr>
              <a:t>NoodleTools</a:t>
            </a:r>
            <a:r>
              <a:rPr lang="en-US" sz="1600" spc="-40" dirty="0">
                <a:solidFill>
                  <a:schemeClr val="bg2">
                    <a:lumMod val="50000"/>
                  </a:schemeClr>
                </a:solidFill>
              </a:rPr>
              <a:t>, </a:t>
            </a:r>
            <a:r>
              <a:rPr lang="en-US" sz="1600" spc="-40" dirty="0" err="1">
                <a:solidFill>
                  <a:schemeClr val="bg2">
                    <a:lumMod val="50000"/>
                  </a:schemeClr>
                </a:solidFill>
              </a:rPr>
              <a:t>EasyBib</a:t>
            </a:r>
            <a:r>
              <a:rPr lang="en-US" sz="1600" spc="-40" dirty="0">
                <a:solidFill>
                  <a:schemeClr val="bg2">
                    <a:lumMod val="50000"/>
                  </a:schemeClr>
                </a:solidFill>
              </a:rPr>
              <a:t>, and more</a:t>
            </a:r>
          </a:p>
        </p:txBody>
      </p:sp>
      <p:cxnSp>
        <p:nvCxnSpPr>
          <p:cNvPr id="33" name="Straight Connector 32">
            <a:extLst>
              <a:ext uri="{FF2B5EF4-FFF2-40B4-BE49-F238E27FC236}">
                <a16:creationId xmlns:a16="http://schemas.microsoft.com/office/drawing/2014/main" id="{AE760F1D-C370-3E45-B3DC-181B117AE470}"/>
              </a:ext>
            </a:extLst>
          </p:cNvPr>
          <p:cNvCxnSpPr>
            <a:cxnSpLocks/>
          </p:cNvCxnSpPr>
          <p:nvPr/>
        </p:nvCxnSpPr>
        <p:spPr>
          <a:xfrm>
            <a:off x="658906" y="3614828"/>
            <a:ext cx="3390900"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0F9398BE-4F2B-6649-B441-E068F5A91F1D}"/>
              </a:ext>
            </a:extLst>
          </p:cNvPr>
          <p:cNvSpPr txBox="1"/>
          <p:nvPr/>
        </p:nvSpPr>
        <p:spPr>
          <a:xfrm>
            <a:off x="685800" y="3869267"/>
            <a:ext cx="3390900" cy="1754326"/>
          </a:xfrm>
          <a:prstGeom prst="rect">
            <a:avLst/>
          </a:prstGeom>
          <a:noFill/>
        </p:spPr>
        <p:txBody>
          <a:bodyPr wrap="square" rtlCol="0">
            <a:spAutoFit/>
          </a:bodyPr>
          <a:lstStyle/>
          <a:p>
            <a:pPr>
              <a:spcAft>
                <a:spcPts val="300"/>
              </a:spcAft>
            </a:pPr>
            <a:r>
              <a:rPr lang="en-US" sz="1600" b="1" spc="-30" dirty="0">
                <a:solidFill>
                  <a:srgbClr val="009ECD"/>
                </a:solidFill>
              </a:rPr>
              <a:t>Or, Select Style and Export Result</a:t>
            </a:r>
          </a:p>
          <a:p>
            <a:pPr marL="239713" lvl="1">
              <a:spcAft>
                <a:spcPts val="300"/>
              </a:spcAft>
            </a:pPr>
            <a:r>
              <a:rPr lang="en-US" sz="1600" spc="-40" dirty="0">
                <a:solidFill>
                  <a:schemeClr val="bg2">
                    <a:lumMod val="50000"/>
                  </a:schemeClr>
                </a:solidFill>
              </a:rPr>
              <a:t>Scroll to bottom and choose style</a:t>
            </a:r>
          </a:p>
          <a:p>
            <a:pPr marL="239713" lvl="1">
              <a:spcAft>
                <a:spcPts val="300"/>
              </a:spcAft>
            </a:pPr>
            <a:r>
              <a:rPr lang="en-US" sz="1600" spc="-40" dirty="0">
                <a:solidFill>
                  <a:schemeClr val="bg2">
                    <a:lumMod val="50000"/>
                  </a:schemeClr>
                </a:solidFill>
              </a:rPr>
              <a:t>Export document</a:t>
            </a:r>
          </a:p>
          <a:p>
            <a:pPr marL="239713" lvl="1">
              <a:spcAft>
                <a:spcPts val="300"/>
              </a:spcAft>
            </a:pPr>
            <a:r>
              <a:rPr lang="en-US" sz="1600" spc="-40" dirty="0">
                <a:solidFill>
                  <a:schemeClr val="bg2">
                    <a:lumMod val="50000"/>
                  </a:schemeClr>
                </a:solidFill>
              </a:rPr>
              <a:t>View document text, highlights and notes, and selected citation</a:t>
            </a:r>
          </a:p>
          <a:p>
            <a:pPr marL="239713" lvl="1">
              <a:spcAft>
                <a:spcPts val="300"/>
              </a:spcAft>
            </a:pPr>
            <a:endParaRPr lang="en-US" spc="-40" dirty="0">
              <a:solidFill>
                <a:schemeClr val="bg2">
                  <a:lumMod val="50000"/>
                </a:schemeClr>
              </a:solidFill>
              <a:latin typeface="+mj-lt"/>
            </a:endParaRPr>
          </a:p>
        </p:txBody>
      </p:sp>
      <p:sp>
        <p:nvSpPr>
          <p:cNvPr id="13" name="Rectangle 12">
            <a:extLst>
              <a:ext uri="{FF2B5EF4-FFF2-40B4-BE49-F238E27FC236}">
                <a16:creationId xmlns:a16="http://schemas.microsoft.com/office/drawing/2014/main" id="{76D4F6B9-4B8A-404E-9B70-C45059C31944}"/>
              </a:ext>
            </a:extLst>
          </p:cNvPr>
          <p:cNvSpPr/>
          <p:nvPr/>
        </p:nvSpPr>
        <p:spPr>
          <a:xfrm>
            <a:off x="5642285" y="4596314"/>
            <a:ext cx="3897642" cy="854230"/>
          </a:xfrm>
          <a:prstGeom prst="rect">
            <a:avLst/>
          </a:prstGeom>
          <a:noFill/>
          <a:ln w="28575">
            <a:solidFill>
              <a:srgbClr val="E055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Elbow Connector 10">
            <a:extLst>
              <a:ext uri="{FF2B5EF4-FFF2-40B4-BE49-F238E27FC236}">
                <a16:creationId xmlns:a16="http://schemas.microsoft.com/office/drawing/2014/main" id="{71B15FD9-8ACD-E441-B0EC-8A866B2375AE}"/>
              </a:ext>
            </a:extLst>
          </p:cNvPr>
          <p:cNvCxnSpPr>
            <a:cxnSpLocks/>
            <a:endCxn id="13" idx="1"/>
          </p:cNvCxnSpPr>
          <p:nvPr/>
        </p:nvCxnSpPr>
        <p:spPr>
          <a:xfrm>
            <a:off x="4049806" y="4596314"/>
            <a:ext cx="1592479" cy="427115"/>
          </a:xfrm>
          <a:prstGeom prst="bentConnector3">
            <a:avLst/>
          </a:prstGeom>
          <a:ln w="28575">
            <a:solidFill>
              <a:srgbClr val="E0552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0626457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 Callout 8"/>
          <p:cNvSpPr/>
          <p:nvPr/>
        </p:nvSpPr>
        <p:spPr>
          <a:xfrm>
            <a:off x="3123921" y="517138"/>
            <a:ext cx="4495800" cy="3733800"/>
          </a:xfrm>
          <a:prstGeom prst="wedgeEllipseCallout">
            <a:avLst/>
          </a:prstGeom>
          <a:solidFill>
            <a:srgbClr val="00B0F0"/>
          </a:solid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Callout 9"/>
          <p:cNvSpPr/>
          <p:nvPr/>
        </p:nvSpPr>
        <p:spPr>
          <a:xfrm flipH="1">
            <a:off x="5276571" y="2958761"/>
            <a:ext cx="3276600" cy="2667000"/>
          </a:xfrm>
          <a:prstGeom prst="wedgeEllipseCallout">
            <a:avLst/>
          </a:prstGeom>
          <a:solidFill>
            <a:schemeClr val="accent1">
              <a:lumMod val="50000"/>
            </a:schemeClr>
          </a:solidFill>
          <a:ln w="762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p:cNvSpPr txBox="1"/>
          <p:nvPr/>
        </p:nvSpPr>
        <p:spPr>
          <a:xfrm>
            <a:off x="4162146" y="798988"/>
            <a:ext cx="1676400" cy="3170099"/>
          </a:xfrm>
          <a:prstGeom prst="rect">
            <a:avLst/>
          </a:prstGeom>
          <a:noFill/>
        </p:spPr>
        <p:txBody>
          <a:bodyPr wrap="square" rtlCol="0">
            <a:spAutoFit/>
          </a:bodyPr>
          <a:lstStyle/>
          <a:p>
            <a:r>
              <a:rPr lang="en-US" sz="20000" b="1" dirty="0">
                <a:solidFill>
                  <a:schemeClr val="bg1"/>
                </a:solidFill>
                <a:latin typeface="Arial" panose="020B0604020202020204" pitchFamily="34" charset="0"/>
                <a:cs typeface="Arial" panose="020B0604020202020204" pitchFamily="34" charset="0"/>
              </a:rPr>
              <a:t>?</a:t>
            </a:r>
          </a:p>
        </p:txBody>
      </p:sp>
      <p:sp>
        <p:nvSpPr>
          <p:cNvPr id="12" name="TextBox 11"/>
          <p:cNvSpPr txBox="1"/>
          <p:nvPr/>
        </p:nvSpPr>
        <p:spPr>
          <a:xfrm>
            <a:off x="6076671" y="3540186"/>
            <a:ext cx="1676400" cy="1631216"/>
          </a:xfrm>
          <a:prstGeom prst="rect">
            <a:avLst/>
          </a:prstGeom>
          <a:noFill/>
        </p:spPr>
        <p:txBody>
          <a:bodyPr wrap="square" rtlCol="0">
            <a:spAutoFit/>
          </a:bodyPr>
          <a:lstStyle/>
          <a:p>
            <a:pPr algn="r"/>
            <a:r>
              <a:rPr lang="en-US" sz="10000" b="1" dirty="0">
                <a:solidFill>
                  <a:schemeClr val="bg1"/>
                </a:solidFill>
                <a:latin typeface="+mj-lt"/>
                <a:cs typeface="Arial" panose="020B0604020202020204" pitchFamily="34" charset="0"/>
              </a:rPr>
              <a:t>…</a:t>
            </a:r>
          </a:p>
        </p:txBody>
      </p:sp>
    </p:spTree>
    <p:extLst>
      <p:ext uri="{BB962C8B-B14F-4D97-AF65-F5344CB8AC3E}">
        <p14:creationId xmlns:p14="http://schemas.microsoft.com/office/powerpoint/2010/main" val="314806262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ight Arrow 4"/>
          <p:cNvSpPr/>
          <p:nvPr/>
        </p:nvSpPr>
        <p:spPr>
          <a:xfrm>
            <a:off x="0" y="1447800"/>
            <a:ext cx="12192000" cy="3363686"/>
          </a:xfrm>
          <a:prstGeom prst="rightArrow">
            <a:avLst/>
          </a:prstGeom>
          <a:solidFill>
            <a:srgbClr val="E05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8">
            <a:extLst>
              <a:ext uri="{FF2B5EF4-FFF2-40B4-BE49-F238E27FC236}">
                <a16:creationId xmlns:a16="http://schemas.microsoft.com/office/drawing/2014/main" id="{A210CC7E-238E-F748-B359-E34A81F47B65}"/>
              </a:ext>
            </a:extLst>
          </p:cNvPr>
          <p:cNvSpPr>
            <a:spLocks noGrp="1"/>
          </p:cNvSpPr>
          <p:nvPr>
            <p:ph type="title"/>
          </p:nvPr>
        </p:nvSpPr>
        <p:spPr/>
        <p:txBody>
          <a:bodyPr/>
          <a:lstStyle/>
          <a:p>
            <a:r>
              <a:rPr lang="en-US" dirty="0">
                <a:latin typeface="+mn-lt"/>
              </a:rPr>
              <a:t>WHAT’S NEXT?</a:t>
            </a:r>
          </a:p>
        </p:txBody>
      </p:sp>
      <p:sp>
        <p:nvSpPr>
          <p:cNvPr id="8" name="Rectangle 7"/>
          <p:cNvSpPr/>
          <p:nvPr/>
        </p:nvSpPr>
        <p:spPr>
          <a:xfrm>
            <a:off x="7378647" y="1447800"/>
            <a:ext cx="2514601" cy="3581038"/>
          </a:xfrm>
          <a:prstGeom prst="rect">
            <a:avLst/>
          </a:prstGeom>
          <a:solidFill>
            <a:srgbClr val="009E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1"/>
          <a:lstStyle/>
          <a:p>
            <a:pPr algn="ctr"/>
            <a:r>
              <a:rPr lang="en-US" b="1" dirty="0"/>
              <a:t>CONTACT THE LIBRARY!</a:t>
            </a:r>
          </a:p>
          <a:p>
            <a:pPr algn="ctr"/>
            <a:endParaRPr lang="en-US" sz="2000" dirty="0"/>
          </a:p>
        </p:txBody>
      </p:sp>
      <p:sp>
        <p:nvSpPr>
          <p:cNvPr id="6" name="Rectangle 5"/>
          <p:cNvSpPr/>
          <p:nvPr/>
        </p:nvSpPr>
        <p:spPr>
          <a:xfrm>
            <a:off x="4103393" y="1451335"/>
            <a:ext cx="2514601" cy="3581038"/>
          </a:xfrm>
          <a:prstGeom prst="rect">
            <a:avLst/>
          </a:prstGeom>
          <a:solidFill>
            <a:srgbClr val="009E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r>
              <a:rPr lang="en-US" b="1" dirty="0"/>
              <a:t>SHARE WITH STUDENTS</a:t>
            </a:r>
          </a:p>
          <a:p>
            <a:pPr algn="ctr"/>
            <a:endParaRPr lang="en-US" dirty="0">
              <a:solidFill>
                <a:schemeClr val="bg1"/>
              </a:solidFill>
            </a:endParaRPr>
          </a:p>
        </p:txBody>
      </p:sp>
      <p:sp>
        <p:nvSpPr>
          <p:cNvPr id="7" name="Rectangle 6"/>
          <p:cNvSpPr/>
          <p:nvPr/>
        </p:nvSpPr>
        <p:spPr>
          <a:xfrm>
            <a:off x="782400" y="1447800"/>
            <a:ext cx="2514601" cy="3581038"/>
          </a:xfrm>
          <a:prstGeom prst="rect">
            <a:avLst/>
          </a:prstGeom>
          <a:solidFill>
            <a:srgbClr val="009E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r>
              <a:rPr lang="en-US" b="1" dirty="0"/>
              <a:t>EXPLORE </a:t>
            </a:r>
            <a:r>
              <a:rPr lang="en-US" b="1" i="1" dirty="0"/>
              <a:t>GALE IN CONTEXT: ENVIRONMENTAL STUDIES</a:t>
            </a:r>
            <a:endParaRPr lang="en-US" b="1" dirty="0"/>
          </a:p>
        </p:txBody>
      </p:sp>
      <p:pic>
        <p:nvPicPr>
          <p:cNvPr id="20" name="Graphic 19" descr="Books on shelf">
            <a:extLst>
              <a:ext uri="{FF2B5EF4-FFF2-40B4-BE49-F238E27FC236}">
                <a16:creationId xmlns:a16="http://schemas.microsoft.com/office/drawing/2014/main" id="{6C98A623-58EF-064D-BF3C-DA4A009B806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611255" y="1899504"/>
            <a:ext cx="2049383" cy="2049383"/>
          </a:xfrm>
          <a:prstGeom prst="rect">
            <a:avLst/>
          </a:prstGeom>
        </p:spPr>
      </p:pic>
      <p:pic>
        <p:nvPicPr>
          <p:cNvPr id="21" name="Picture 20" descr="A close up of a logo&#10;&#10;Description automatically generated">
            <a:extLst>
              <a:ext uri="{FF2B5EF4-FFF2-40B4-BE49-F238E27FC236}">
                <a16:creationId xmlns:a16="http://schemas.microsoft.com/office/drawing/2014/main" id="{D45F0477-DBD5-2B43-9518-306E23310804}"/>
              </a:ext>
            </a:extLst>
          </p:cNvPr>
          <p:cNvPicPr>
            <a:picLocks noChangeAspect="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216176" y="1810457"/>
            <a:ext cx="1179270" cy="1190859"/>
          </a:xfrm>
          <a:prstGeom prst="rect">
            <a:avLst/>
          </a:prstGeom>
        </p:spPr>
      </p:pic>
      <p:pic>
        <p:nvPicPr>
          <p:cNvPr id="22" name="Picture 21" descr="A close up of a sign&#10;&#10;Description automatically generated">
            <a:extLst>
              <a:ext uri="{FF2B5EF4-FFF2-40B4-BE49-F238E27FC236}">
                <a16:creationId xmlns:a16="http://schemas.microsoft.com/office/drawing/2014/main" id="{1506AF7B-4AB1-B044-AAA1-3D89E385712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418172" y="3103511"/>
            <a:ext cx="775278" cy="672336"/>
          </a:xfrm>
          <a:prstGeom prst="rect">
            <a:avLst/>
          </a:prstGeom>
        </p:spPr>
      </p:pic>
      <p:pic>
        <p:nvPicPr>
          <p:cNvPr id="24" name="Picture 23" descr="A close up of a sign&#10;&#10;Description automatically generated">
            <a:extLst>
              <a:ext uri="{FF2B5EF4-FFF2-40B4-BE49-F238E27FC236}">
                <a16:creationId xmlns:a16="http://schemas.microsoft.com/office/drawing/2014/main" id="{2ACECA9A-3B20-C247-A792-9866A262C6A2}"/>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304617" y="2008340"/>
            <a:ext cx="795095" cy="795095"/>
          </a:xfrm>
          <a:prstGeom prst="rect">
            <a:avLst/>
          </a:prstGeom>
        </p:spPr>
      </p:pic>
      <p:pic>
        <p:nvPicPr>
          <p:cNvPr id="26" name="Picture 25" descr="A close up of a logo&#10;&#10;Description automatically generated">
            <a:extLst>
              <a:ext uri="{FF2B5EF4-FFF2-40B4-BE49-F238E27FC236}">
                <a16:creationId xmlns:a16="http://schemas.microsoft.com/office/drawing/2014/main" id="{3C2DED92-89AE-824E-BC25-64AD9BF1449C}"/>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175755" y="3005220"/>
            <a:ext cx="1052817" cy="868919"/>
          </a:xfrm>
          <a:prstGeom prst="rect">
            <a:avLst/>
          </a:prstGeom>
        </p:spPr>
      </p:pic>
      <p:cxnSp>
        <p:nvCxnSpPr>
          <p:cNvPr id="28" name="Straight Connector 27">
            <a:extLst>
              <a:ext uri="{FF2B5EF4-FFF2-40B4-BE49-F238E27FC236}">
                <a16:creationId xmlns:a16="http://schemas.microsoft.com/office/drawing/2014/main" id="{3AE756CD-2C65-5B45-8B54-66D5729B36C9}"/>
              </a:ext>
            </a:extLst>
          </p:cNvPr>
          <p:cNvCxnSpPr>
            <a:cxnSpLocks/>
          </p:cNvCxnSpPr>
          <p:nvPr/>
        </p:nvCxnSpPr>
        <p:spPr>
          <a:xfrm>
            <a:off x="869862" y="3846925"/>
            <a:ext cx="2303234"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851D14D-A7C6-BD4E-8170-C4B509ADA241}"/>
              </a:ext>
            </a:extLst>
          </p:cNvPr>
          <p:cNvCxnSpPr>
            <a:cxnSpLocks/>
          </p:cNvCxnSpPr>
          <p:nvPr/>
        </p:nvCxnSpPr>
        <p:spPr>
          <a:xfrm>
            <a:off x="4209076" y="4120580"/>
            <a:ext cx="2303234"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7597ECE7-8DAF-A942-8944-ABC6D2994D0B}"/>
              </a:ext>
            </a:extLst>
          </p:cNvPr>
          <p:cNvCxnSpPr>
            <a:cxnSpLocks/>
          </p:cNvCxnSpPr>
          <p:nvPr/>
        </p:nvCxnSpPr>
        <p:spPr>
          <a:xfrm>
            <a:off x="7484330" y="4097430"/>
            <a:ext cx="2303234"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D1BA88E4-B786-4D39-BDBC-D5F6FD9EC143}"/>
              </a:ext>
            </a:extLst>
          </p:cNvPr>
          <p:cNvPicPr>
            <a:picLocks noChangeAspect="1"/>
          </p:cNvPicPr>
          <p:nvPr/>
        </p:nvPicPr>
        <p:blipFill>
          <a:blip r:embed="rId9"/>
          <a:srcRect/>
          <a:stretch/>
        </p:blipFill>
        <p:spPr>
          <a:xfrm>
            <a:off x="801168" y="2073608"/>
            <a:ext cx="2477063" cy="1658650"/>
          </a:xfrm>
          <a:prstGeom prst="rect">
            <a:avLst/>
          </a:prstGeom>
        </p:spPr>
      </p:pic>
    </p:spTree>
    <p:extLst>
      <p:ext uri="{BB962C8B-B14F-4D97-AF65-F5344CB8AC3E}">
        <p14:creationId xmlns:p14="http://schemas.microsoft.com/office/powerpoint/2010/main" val="305129521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7" descr="Internet">
            <a:extLst>
              <a:ext uri="{FF2B5EF4-FFF2-40B4-BE49-F238E27FC236}">
                <a16:creationId xmlns:a16="http://schemas.microsoft.com/office/drawing/2014/main" id="{42C25908-9851-CD4A-9E56-EEC7304BD98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739242" y="1610903"/>
            <a:ext cx="2557557" cy="2557557"/>
          </a:xfrm>
          <a:prstGeom prst="rect">
            <a:avLst/>
          </a:prstGeom>
        </p:spPr>
      </p:pic>
      <p:pic>
        <p:nvPicPr>
          <p:cNvPr id="5" name="Graphic 4" descr="Head with gears">
            <a:extLst>
              <a:ext uri="{FF2B5EF4-FFF2-40B4-BE49-F238E27FC236}">
                <a16:creationId xmlns:a16="http://schemas.microsoft.com/office/drawing/2014/main" id="{AFA30EB9-1E5F-4B4F-B659-16657FE9BAB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205598" y="1956284"/>
            <a:ext cx="1987807" cy="1987807"/>
          </a:xfrm>
          <a:prstGeom prst="rect">
            <a:avLst/>
          </a:prstGeom>
        </p:spPr>
      </p:pic>
      <p:sp>
        <p:nvSpPr>
          <p:cNvPr id="6" name="Text Placeholder 5"/>
          <p:cNvSpPr>
            <a:spLocks noGrp="1"/>
          </p:cNvSpPr>
          <p:nvPr>
            <p:ph type="body" sz="quarter" idx="11"/>
          </p:nvPr>
        </p:nvSpPr>
        <p:spPr/>
        <p:txBody>
          <a:bodyPr/>
          <a:lstStyle/>
          <a:p>
            <a:r>
              <a:rPr lang="en-US" cap="all" dirty="0">
                <a:solidFill>
                  <a:srgbClr val="003865"/>
                </a:solidFill>
                <a:latin typeface="+mn-lt"/>
              </a:rPr>
              <a:t>Connect FOR MORE IDEAS</a:t>
            </a:r>
          </a:p>
        </p:txBody>
      </p:sp>
      <p:pic>
        <p:nvPicPr>
          <p:cNvPr id="11" name="Picture 10">
            <a:extLst>
              <a:ext uri="{FF2B5EF4-FFF2-40B4-BE49-F238E27FC236}">
                <a16:creationId xmlns:a16="http://schemas.microsoft.com/office/drawing/2014/main" id="{2ECA77CB-A3EB-450F-9504-9ECB37CFDFC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344037" y="2005175"/>
            <a:ext cx="3306788" cy="1772358"/>
          </a:xfrm>
          <a:prstGeom prst="rect">
            <a:avLst/>
          </a:prstGeom>
          <a:ln w="3175">
            <a:solidFill>
              <a:schemeClr val="bg1">
                <a:lumMod val="50000"/>
              </a:schemeClr>
            </a:solidFill>
          </a:ln>
        </p:spPr>
      </p:pic>
      <p:sp>
        <p:nvSpPr>
          <p:cNvPr id="17" name="TextBox 16">
            <a:extLst>
              <a:ext uri="{FF2B5EF4-FFF2-40B4-BE49-F238E27FC236}">
                <a16:creationId xmlns:a16="http://schemas.microsoft.com/office/drawing/2014/main" id="{A696664A-1677-4210-8877-B28E6591B6A7}"/>
              </a:ext>
            </a:extLst>
          </p:cNvPr>
          <p:cNvSpPr txBox="1"/>
          <p:nvPr/>
        </p:nvSpPr>
        <p:spPr>
          <a:xfrm>
            <a:off x="4176735" y="3990088"/>
            <a:ext cx="3431222" cy="1277724"/>
          </a:xfrm>
          <a:prstGeom prst="rect">
            <a:avLst/>
          </a:prstGeom>
          <a:solidFill>
            <a:schemeClr val="bg1"/>
          </a:solidFill>
          <a:ln w="28575">
            <a:solidFill>
              <a:schemeClr val="bg1"/>
            </a:solidFill>
            <a:extLst>
              <a:ext uri="{C807C97D-BFC1-408E-A445-0C87EB9F89A2}">
                <ask:lineSketchStyleProps xmlns:ask="http://schemas.microsoft.com/office/drawing/2018/sketchyshapes" sd="86837363">
                  <a:custGeom>
                    <a:avLst/>
                    <a:gdLst>
                      <a:gd name="connsiteX0" fmla="*/ 0 w 3474720"/>
                      <a:gd name="connsiteY0" fmla="*/ 0 h 1718640"/>
                      <a:gd name="connsiteX1" fmla="*/ 3474720 w 3474720"/>
                      <a:gd name="connsiteY1" fmla="*/ 0 h 1718640"/>
                      <a:gd name="connsiteX2" fmla="*/ 3474720 w 3474720"/>
                      <a:gd name="connsiteY2" fmla="*/ 1718640 h 1718640"/>
                      <a:gd name="connsiteX3" fmla="*/ 0 w 3474720"/>
                      <a:gd name="connsiteY3" fmla="*/ 1718640 h 1718640"/>
                      <a:gd name="connsiteX4" fmla="*/ 0 w 3474720"/>
                      <a:gd name="connsiteY4" fmla="*/ 0 h 1718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74720" h="1718640" fill="none" extrusionOk="0">
                        <a:moveTo>
                          <a:pt x="0" y="0"/>
                        </a:moveTo>
                        <a:cubicBezTo>
                          <a:pt x="1283592" y="106216"/>
                          <a:pt x="2339098" y="-142119"/>
                          <a:pt x="3474720" y="0"/>
                        </a:cubicBezTo>
                        <a:cubicBezTo>
                          <a:pt x="3381101" y="816649"/>
                          <a:pt x="3322751" y="1196267"/>
                          <a:pt x="3474720" y="1718640"/>
                        </a:cubicBezTo>
                        <a:cubicBezTo>
                          <a:pt x="2509555" y="1689412"/>
                          <a:pt x="409821" y="1702946"/>
                          <a:pt x="0" y="1718640"/>
                        </a:cubicBezTo>
                        <a:cubicBezTo>
                          <a:pt x="80725" y="862424"/>
                          <a:pt x="-83828" y="853185"/>
                          <a:pt x="0" y="0"/>
                        </a:cubicBezTo>
                        <a:close/>
                      </a:path>
                      <a:path w="3474720" h="1718640" stroke="0" extrusionOk="0">
                        <a:moveTo>
                          <a:pt x="0" y="0"/>
                        </a:moveTo>
                        <a:cubicBezTo>
                          <a:pt x="657497" y="-71603"/>
                          <a:pt x="2133036" y="126493"/>
                          <a:pt x="3474720" y="0"/>
                        </a:cubicBezTo>
                        <a:cubicBezTo>
                          <a:pt x="3472244" y="265099"/>
                          <a:pt x="3496748" y="1176980"/>
                          <a:pt x="3474720" y="1718640"/>
                        </a:cubicBezTo>
                        <a:cubicBezTo>
                          <a:pt x="3006015" y="1763484"/>
                          <a:pt x="1321282" y="1561753"/>
                          <a:pt x="0" y="1718640"/>
                        </a:cubicBezTo>
                        <a:cubicBezTo>
                          <a:pt x="78573" y="889051"/>
                          <a:pt x="138484" y="301556"/>
                          <a:pt x="0" y="0"/>
                        </a:cubicBezTo>
                        <a:close/>
                      </a:path>
                    </a:pathLst>
                  </a:custGeom>
                  <ask:type>
                    <ask:lineSketchNone/>
                  </ask:type>
                </ask:lineSketchStyleProps>
              </a:ext>
            </a:extLst>
          </a:ln>
        </p:spPr>
        <p:txBody>
          <a:bodyPr vert="horz" wrap="square" lIns="91440" tIns="45720" rIns="91440" bIns="45720" rtlCol="0" anchor="ctr" anchorCtr="0">
            <a:noAutofit/>
          </a:bodyPr>
          <a:lstStyle>
            <a:lvl1pPr indent="0">
              <a:lnSpc>
                <a:spcPct val="90000"/>
              </a:lnSpc>
              <a:spcBef>
                <a:spcPts val="500"/>
              </a:spcBef>
              <a:buClr>
                <a:schemeClr val="bg1"/>
              </a:buClr>
              <a:buSzPct val="80000"/>
              <a:buFont typeface="Arial" charset="0"/>
              <a:buNone/>
              <a:tabLst>
                <a:tab pos="283464" algn="l"/>
                <a:tab pos="740664" algn="l"/>
                <a:tab pos="1197864" algn="l"/>
                <a:tab pos="1655064" algn="l"/>
                <a:tab pos="2112264" algn="l"/>
                <a:tab pos="2569464" algn="l"/>
                <a:tab pos="3026664" algn="l"/>
              </a:tabLst>
              <a:defRPr baseline="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defRPr>
            </a:lvl1pPr>
            <a:lvl2pPr marL="740664" indent="-283464" defTabSz="3026664">
              <a:lnSpc>
                <a:spcPct val="90000"/>
              </a:lnSpc>
              <a:spcBef>
                <a:spcPts val="500"/>
              </a:spcBef>
              <a:buClr>
                <a:schemeClr val="bg1"/>
              </a:buClr>
              <a:buSzPct val="80000"/>
              <a:buFont typeface="Arial" charset="0"/>
              <a:buChar char="•"/>
              <a:tabLst>
                <a:tab pos="283464" algn="l"/>
                <a:tab pos="740664" algn="l"/>
                <a:tab pos="1197864" algn="l"/>
                <a:tab pos="1655064" algn="l"/>
                <a:tab pos="2112264" algn="l"/>
                <a:tab pos="2569464" algn="l"/>
                <a:tab pos="3026664" algn="l"/>
              </a:tabLst>
              <a:defRPr sz="1600" baseline="0">
                <a:solidFill>
                  <a:schemeClr val="bg1"/>
                </a:solidFill>
              </a:defRPr>
            </a:lvl2pPr>
            <a:lvl3pPr marL="1197864" marR="0" indent="-283464" defTabSz="914377" fontAlgn="auto">
              <a:lnSpc>
                <a:spcPct val="90000"/>
              </a:lnSpc>
              <a:spcBef>
                <a:spcPts val="500"/>
              </a:spcBef>
              <a:spcAft>
                <a:spcPts val="0"/>
              </a:spcAft>
              <a:buClr>
                <a:schemeClr val="bg1"/>
              </a:buClr>
              <a:buSzPct val="80000"/>
              <a:buFont typeface="Arial"/>
              <a:buChar char="•"/>
              <a:tabLst/>
              <a:defRPr sz="1600" baseline="0">
                <a:solidFill>
                  <a:schemeClr val="bg1"/>
                </a:solidFill>
              </a:defRPr>
            </a:lvl3pPr>
            <a:lvl4pPr marL="1655064" marR="0" indent="-283464" defTabSz="3026664" fontAlgn="auto">
              <a:lnSpc>
                <a:spcPct val="90000"/>
              </a:lnSpc>
              <a:spcBef>
                <a:spcPts val="500"/>
              </a:spcBef>
              <a:spcAft>
                <a:spcPts val="0"/>
              </a:spcAft>
              <a:buClr>
                <a:schemeClr val="bg1"/>
              </a:buClr>
              <a:buSzPct val="80000"/>
              <a:buFont typeface="Arial" charset="0"/>
              <a:buChar char="•"/>
              <a:tabLst>
                <a:tab pos="283464" algn="l"/>
                <a:tab pos="740664" algn="l"/>
                <a:tab pos="1197864" algn="l"/>
                <a:tab pos="1655064" algn="l"/>
                <a:tab pos="2112264" algn="l"/>
                <a:tab pos="2569464" algn="l"/>
                <a:tab pos="3026664" algn="l"/>
              </a:tabLst>
              <a:defRPr sz="1600">
                <a:solidFill>
                  <a:schemeClr val="bg1"/>
                </a:solidFill>
              </a:defRPr>
            </a:lvl4pPr>
            <a:lvl5pPr marL="2112264" marR="0" indent="-283464" defTabSz="3026664" fontAlgn="auto">
              <a:lnSpc>
                <a:spcPct val="90000"/>
              </a:lnSpc>
              <a:spcBef>
                <a:spcPts val="500"/>
              </a:spcBef>
              <a:spcAft>
                <a:spcPts val="0"/>
              </a:spcAft>
              <a:buClr>
                <a:schemeClr val="bg1"/>
              </a:buClr>
              <a:buSzPct val="80000"/>
              <a:buFont typeface="Arial" charset="0"/>
              <a:buChar char="•"/>
              <a:tabLst>
                <a:tab pos="283464" algn="l"/>
                <a:tab pos="740664" algn="l"/>
                <a:tab pos="1197864" algn="l"/>
                <a:tab pos="1655064" algn="l"/>
                <a:tab pos="2112264" algn="l"/>
                <a:tab pos="2569464" algn="l"/>
                <a:tab pos="3026664" algn="l"/>
              </a:tabLst>
              <a:defRPr sz="1600">
                <a:solidFill>
                  <a:schemeClr val="bg1"/>
                </a:solidFill>
              </a:defRPr>
            </a:lvl5pPr>
            <a:lvl6pPr marL="2569464" marR="0" indent="-283464" defTabSz="914377" fontAlgn="auto">
              <a:lnSpc>
                <a:spcPct val="90000"/>
              </a:lnSpc>
              <a:spcBef>
                <a:spcPts val="500"/>
              </a:spcBef>
              <a:spcAft>
                <a:spcPts val="0"/>
              </a:spcAft>
              <a:buClr>
                <a:schemeClr val="bg1"/>
              </a:buClr>
              <a:buSzPct val="80000"/>
              <a:buFont typeface="Arial"/>
              <a:buChar char="•"/>
              <a:tabLst/>
              <a:defRPr sz="1600" baseline="0">
                <a:solidFill>
                  <a:schemeClr val="bg1"/>
                </a:solidFill>
              </a:defRPr>
            </a:lvl6pPr>
            <a:lvl7pPr marL="2569464" indent="-283464" defTabSz="914377">
              <a:lnSpc>
                <a:spcPct val="90000"/>
              </a:lnSpc>
              <a:spcBef>
                <a:spcPts val="500"/>
              </a:spcBef>
              <a:buClr>
                <a:srgbClr val="E05529"/>
              </a:buClr>
              <a:buSzPct val="80000"/>
              <a:buFont typeface="Arial"/>
              <a:buChar char="•"/>
              <a:defRPr sz="1600">
                <a:solidFill>
                  <a:schemeClr val="tx2"/>
                </a:solidFill>
              </a:defRPr>
            </a:lvl7pPr>
            <a:lvl8pPr marL="3428914" indent="-228594" defTabSz="914377">
              <a:lnSpc>
                <a:spcPct val="90000"/>
              </a:lnSpc>
              <a:spcBef>
                <a:spcPts val="500"/>
              </a:spcBef>
              <a:buFont typeface="Arial"/>
              <a:buChar char="•"/>
              <a:defRPr>
                <a:solidFill>
                  <a:schemeClr val="tx1"/>
                </a:solidFill>
              </a:defRPr>
            </a:lvl8pPr>
            <a:lvl9pPr marL="3886103" indent="-228594" defTabSz="914377">
              <a:lnSpc>
                <a:spcPct val="90000"/>
              </a:lnSpc>
              <a:spcBef>
                <a:spcPts val="500"/>
              </a:spcBef>
              <a:buFont typeface="Arial"/>
              <a:buChar char="•"/>
              <a:defRPr>
                <a:solidFill>
                  <a:schemeClr val="tx1"/>
                </a:solidFill>
              </a:defRPr>
            </a:lvl9pPr>
          </a:lstStyle>
          <a:p>
            <a:pPr marL="234950" lvl="0" algn="ctr">
              <a:spcBef>
                <a:spcPts val="600"/>
              </a:spcBef>
              <a:spcAft>
                <a:spcPts val="600"/>
              </a:spcAft>
              <a:buClr>
                <a:srgbClr val="FFFFFF"/>
              </a:buClr>
              <a:defRPr/>
            </a:pPr>
            <a:r>
              <a:rPr lang="en-US" sz="1600" b="1" dirty="0">
                <a:solidFill>
                  <a:schemeClr val="accent2"/>
                </a:solidFill>
                <a:latin typeface="+mn-lt"/>
              </a:rPr>
              <a:t>LIBRARY WEBSITE</a:t>
            </a:r>
          </a:p>
          <a:p>
            <a:pPr marL="234950" lvl="0" algn="ctr">
              <a:spcBef>
                <a:spcPts val="600"/>
              </a:spcBef>
              <a:spcAft>
                <a:spcPts val="600"/>
              </a:spcAft>
              <a:buClr>
                <a:srgbClr val="FFFFFF"/>
              </a:buClr>
              <a:defRPr/>
            </a:pPr>
            <a:r>
              <a:rPr lang="en-US" sz="1400" dirty="0" err="1">
                <a:solidFill>
                  <a:schemeClr val="accent2"/>
                </a:solidFill>
                <a:latin typeface="+mn-lt"/>
              </a:rPr>
              <a:t>www.librarysite.edu</a:t>
            </a:r>
            <a:endParaRPr lang="en-US" sz="1400" dirty="0">
              <a:solidFill>
                <a:schemeClr val="accent2"/>
              </a:solidFill>
              <a:latin typeface="+mn-lt"/>
            </a:endParaRPr>
          </a:p>
        </p:txBody>
      </p:sp>
      <p:sp>
        <p:nvSpPr>
          <p:cNvPr id="18" name="TextBox 17">
            <a:extLst>
              <a:ext uri="{FF2B5EF4-FFF2-40B4-BE49-F238E27FC236}">
                <a16:creationId xmlns:a16="http://schemas.microsoft.com/office/drawing/2014/main" id="{412C66CE-FF37-490A-80D0-61F60E8DE257}"/>
              </a:ext>
            </a:extLst>
          </p:cNvPr>
          <p:cNvSpPr txBox="1"/>
          <p:nvPr/>
        </p:nvSpPr>
        <p:spPr>
          <a:xfrm>
            <a:off x="607449" y="3990088"/>
            <a:ext cx="2946259" cy="1277724"/>
          </a:xfrm>
          <a:prstGeom prst="rect">
            <a:avLst/>
          </a:prstGeom>
          <a:noFill/>
          <a:ln w="28575">
            <a:noFill/>
            <a:extLst>
              <a:ext uri="{C807C97D-BFC1-408E-A445-0C87EB9F89A2}">
                <ask:lineSketchStyleProps xmlns:ask="http://schemas.microsoft.com/office/drawing/2018/sketchyshapes" sd="86837363">
                  <a:custGeom>
                    <a:avLst/>
                    <a:gdLst>
                      <a:gd name="connsiteX0" fmla="*/ 0 w 3474720"/>
                      <a:gd name="connsiteY0" fmla="*/ 0 h 1718640"/>
                      <a:gd name="connsiteX1" fmla="*/ 3474720 w 3474720"/>
                      <a:gd name="connsiteY1" fmla="*/ 0 h 1718640"/>
                      <a:gd name="connsiteX2" fmla="*/ 3474720 w 3474720"/>
                      <a:gd name="connsiteY2" fmla="*/ 1718640 h 1718640"/>
                      <a:gd name="connsiteX3" fmla="*/ 0 w 3474720"/>
                      <a:gd name="connsiteY3" fmla="*/ 1718640 h 1718640"/>
                      <a:gd name="connsiteX4" fmla="*/ 0 w 3474720"/>
                      <a:gd name="connsiteY4" fmla="*/ 0 h 1718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74720" h="1718640" fill="none" extrusionOk="0">
                        <a:moveTo>
                          <a:pt x="0" y="0"/>
                        </a:moveTo>
                        <a:cubicBezTo>
                          <a:pt x="1283592" y="106216"/>
                          <a:pt x="2339098" y="-142119"/>
                          <a:pt x="3474720" y="0"/>
                        </a:cubicBezTo>
                        <a:cubicBezTo>
                          <a:pt x="3381101" y="816649"/>
                          <a:pt x="3322751" y="1196267"/>
                          <a:pt x="3474720" y="1718640"/>
                        </a:cubicBezTo>
                        <a:cubicBezTo>
                          <a:pt x="2509555" y="1689412"/>
                          <a:pt x="409821" y="1702946"/>
                          <a:pt x="0" y="1718640"/>
                        </a:cubicBezTo>
                        <a:cubicBezTo>
                          <a:pt x="80725" y="862424"/>
                          <a:pt x="-83828" y="853185"/>
                          <a:pt x="0" y="0"/>
                        </a:cubicBezTo>
                        <a:close/>
                      </a:path>
                      <a:path w="3474720" h="1718640" stroke="0" extrusionOk="0">
                        <a:moveTo>
                          <a:pt x="0" y="0"/>
                        </a:moveTo>
                        <a:cubicBezTo>
                          <a:pt x="657497" y="-71603"/>
                          <a:pt x="2133036" y="126493"/>
                          <a:pt x="3474720" y="0"/>
                        </a:cubicBezTo>
                        <a:cubicBezTo>
                          <a:pt x="3472244" y="265099"/>
                          <a:pt x="3496748" y="1176980"/>
                          <a:pt x="3474720" y="1718640"/>
                        </a:cubicBezTo>
                        <a:cubicBezTo>
                          <a:pt x="3006015" y="1763484"/>
                          <a:pt x="1321282" y="1561753"/>
                          <a:pt x="0" y="1718640"/>
                        </a:cubicBezTo>
                        <a:cubicBezTo>
                          <a:pt x="78573" y="889051"/>
                          <a:pt x="138484" y="301556"/>
                          <a:pt x="0" y="0"/>
                        </a:cubicBezTo>
                        <a:close/>
                      </a:path>
                    </a:pathLst>
                  </a:custGeom>
                  <ask:type>
                    <ask:lineSketchNone/>
                  </ask:type>
                </ask:lineSketchStyleProps>
              </a:ext>
            </a:extLst>
          </a:ln>
        </p:spPr>
        <p:txBody>
          <a:bodyPr vert="horz" wrap="square" lIns="91440" tIns="45720" rIns="91440" bIns="45720" rtlCol="0" anchor="ctr" anchorCtr="0">
            <a:noAutofit/>
          </a:bodyPr>
          <a:lstStyle>
            <a:lvl1pPr indent="0">
              <a:lnSpc>
                <a:spcPct val="90000"/>
              </a:lnSpc>
              <a:spcBef>
                <a:spcPts val="500"/>
              </a:spcBef>
              <a:buClr>
                <a:schemeClr val="bg1"/>
              </a:buClr>
              <a:buSzPct val="80000"/>
              <a:buFont typeface="Arial" charset="0"/>
              <a:buNone/>
              <a:tabLst>
                <a:tab pos="283464" algn="l"/>
                <a:tab pos="740664" algn="l"/>
                <a:tab pos="1197864" algn="l"/>
                <a:tab pos="1655064" algn="l"/>
                <a:tab pos="2112264" algn="l"/>
                <a:tab pos="2569464" algn="l"/>
                <a:tab pos="3026664" algn="l"/>
              </a:tabLst>
              <a:defRPr baseline="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defRPr>
            </a:lvl1pPr>
            <a:lvl2pPr marL="740664" indent="-283464" defTabSz="3026664">
              <a:lnSpc>
                <a:spcPct val="90000"/>
              </a:lnSpc>
              <a:spcBef>
                <a:spcPts val="500"/>
              </a:spcBef>
              <a:buClr>
                <a:schemeClr val="bg1"/>
              </a:buClr>
              <a:buSzPct val="80000"/>
              <a:buFont typeface="Arial" charset="0"/>
              <a:buChar char="•"/>
              <a:tabLst>
                <a:tab pos="283464" algn="l"/>
                <a:tab pos="740664" algn="l"/>
                <a:tab pos="1197864" algn="l"/>
                <a:tab pos="1655064" algn="l"/>
                <a:tab pos="2112264" algn="l"/>
                <a:tab pos="2569464" algn="l"/>
                <a:tab pos="3026664" algn="l"/>
              </a:tabLst>
              <a:defRPr sz="1600" baseline="0">
                <a:solidFill>
                  <a:schemeClr val="bg1"/>
                </a:solidFill>
              </a:defRPr>
            </a:lvl2pPr>
            <a:lvl3pPr marL="1197864" marR="0" indent="-283464" defTabSz="914377" fontAlgn="auto">
              <a:lnSpc>
                <a:spcPct val="90000"/>
              </a:lnSpc>
              <a:spcBef>
                <a:spcPts val="500"/>
              </a:spcBef>
              <a:spcAft>
                <a:spcPts val="0"/>
              </a:spcAft>
              <a:buClr>
                <a:schemeClr val="bg1"/>
              </a:buClr>
              <a:buSzPct val="80000"/>
              <a:buFont typeface="Arial"/>
              <a:buChar char="•"/>
              <a:tabLst/>
              <a:defRPr sz="1600" baseline="0">
                <a:solidFill>
                  <a:schemeClr val="bg1"/>
                </a:solidFill>
              </a:defRPr>
            </a:lvl3pPr>
            <a:lvl4pPr marL="1655064" marR="0" indent="-283464" defTabSz="3026664" fontAlgn="auto">
              <a:lnSpc>
                <a:spcPct val="90000"/>
              </a:lnSpc>
              <a:spcBef>
                <a:spcPts val="500"/>
              </a:spcBef>
              <a:spcAft>
                <a:spcPts val="0"/>
              </a:spcAft>
              <a:buClr>
                <a:schemeClr val="bg1"/>
              </a:buClr>
              <a:buSzPct val="80000"/>
              <a:buFont typeface="Arial" charset="0"/>
              <a:buChar char="•"/>
              <a:tabLst>
                <a:tab pos="283464" algn="l"/>
                <a:tab pos="740664" algn="l"/>
                <a:tab pos="1197864" algn="l"/>
                <a:tab pos="1655064" algn="l"/>
                <a:tab pos="2112264" algn="l"/>
                <a:tab pos="2569464" algn="l"/>
                <a:tab pos="3026664" algn="l"/>
              </a:tabLst>
              <a:defRPr sz="1600">
                <a:solidFill>
                  <a:schemeClr val="bg1"/>
                </a:solidFill>
              </a:defRPr>
            </a:lvl4pPr>
            <a:lvl5pPr marL="2112264" marR="0" indent="-283464" defTabSz="3026664" fontAlgn="auto">
              <a:lnSpc>
                <a:spcPct val="90000"/>
              </a:lnSpc>
              <a:spcBef>
                <a:spcPts val="500"/>
              </a:spcBef>
              <a:spcAft>
                <a:spcPts val="0"/>
              </a:spcAft>
              <a:buClr>
                <a:schemeClr val="bg1"/>
              </a:buClr>
              <a:buSzPct val="80000"/>
              <a:buFont typeface="Arial" charset="0"/>
              <a:buChar char="•"/>
              <a:tabLst>
                <a:tab pos="283464" algn="l"/>
                <a:tab pos="740664" algn="l"/>
                <a:tab pos="1197864" algn="l"/>
                <a:tab pos="1655064" algn="l"/>
                <a:tab pos="2112264" algn="l"/>
                <a:tab pos="2569464" algn="l"/>
                <a:tab pos="3026664" algn="l"/>
              </a:tabLst>
              <a:defRPr sz="1600">
                <a:solidFill>
                  <a:schemeClr val="bg1"/>
                </a:solidFill>
              </a:defRPr>
            </a:lvl5pPr>
            <a:lvl6pPr marL="2569464" marR="0" indent="-283464" defTabSz="914377" fontAlgn="auto">
              <a:lnSpc>
                <a:spcPct val="90000"/>
              </a:lnSpc>
              <a:spcBef>
                <a:spcPts val="500"/>
              </a:spcBef>
              <a:spcAft>
                <a:spcPts val="0"/>
              </a:spcAft>
              <a:buClr>
                <a:schemeClr val="bg1"/>
              </a:buClr>
              <a:buSzPct val="80000"/>
              <a:buFont typeface="Arial"/>
              <a:buChar char="•"/>
              <a:tabLst/>
              <a:defRPr sz="1600" baseline="0">
                <a:solidFill>
                  <a:schemeClr val="bg1"/>
                </a:solidFill>
              </a:defRPr>
            </a:lvl6pPr>
            <a:lvl7pPr marL="2569464" indent="-283464" defTabSz="914377">
              <a:lnSpc>
                <a:spcPct val="90000"/>
              </a:lnSpc>
              <a:spcBef>
                <a:spcPts val="500"/>
              </a:spcBef>
              <a:buClr>
                <a:srgbClr val="E05529"/>
              </a:buClr>
              <a:buSzPct val="80000"/>
              <a:buFont typeface="Arial"/>
              <a:buChar char="•"/>
              <a:defRPr sz="1600">
                <a:solidFill>
                  <a:schemeClr val="tx2"/>
                </a:solidFill>
              </a:defRPr>
            </a:lvl7pPr>
            <a:lvl8pPr marL="3428914" indent="-228594" defTabSz="914377">
              <a:lnSpc>
                <a:spcPct val="90000"/>
              </a:lnSpc>
              <a:spcBef>
                <a:spcPts val="500"/>
              </a:spcBef>
              <a:buFont typeface="Arial"/>
              <a:buChar char="•"/>
              <a:defRPr>
                <a:solidFill>
                  <a:schemeClr val="tx1"/>
                </a:solidFill>
              </a:defRPr>
            </a:lvl8pPr>
            <a:lvl9pPr marL="3886103" indent="-228594" defTabSz="914377">
              <a:lnSpc>
                <a:spcPct val="90000"/>
              </a:lnSpc>
              <a:spcBef>
                <a:spcPts val="500"/>
              </a:spcBef>
              <a:buFont typeface="Arial"/>
              <a:buChar char="•"/>
              <a:defRPr>
                <a:solidFill>
                  <a:schemeClr val="tx1"/>
                </a:solidFill>
              </a:defRPr>
            </a:lvl9pPr>
          </a:lstStyle>
          <a:p>
            <a:pPr marL="111125" lvl="0" algn="ctr">
              <a:spcBef>
                <a:spcPts val="600"/>
              </a:spcBef>
              <a:spcAft>
                <a:spcPts val="600"/>
              </a:spcAft>
              <a:buClr>
                <a:srgbClr val="FFFFFF"/>
              </a:buClr>
              <a:defRPr/>
            </a:pPr>
            <a:r>
              <a:rPr lang="en-US" sz="1600" b="1" dirty="0">
                <a:solidFill>
                  <a:schemeClr val="accent2"/>
                </a:solidFill>
                <a:latin typeface="+mn-lt"/>
              </a:rPr>
              <a:t>ENTER LIBRARIAN NAME</a:t>
            </a:r>
          </a:p>
          <a:p>
            <a:pPr marL="111125" lvl="0" algn="ctr">
              <a:spcBef>
                <a:spcPts val="600"/>
              </a:spcBef>
              <a:spcAft>
                <a:spcPts val="600"/>
              </a:spcAft>
              <a:buClr>
                <a:srgbClr val="FFFFFF"/>
              </a:buClr>
              <a:defRPr/>
            </a:pPr>
            <a:r>
              <a:rPr lang="en-US" sz="1600" b="1" dirty="0">
                <a:solidFill>
                  <a:schemeClr val="accent2"/>
                </a:solidFill>
                <a:latin typeface="+mn-lt"/>
              </a:rPr>
              <a:t> </a:t>
            </a:r>
            <a:r>
              <a:rPr lang="en-US" sz="1400" dirty="0" err="1">
                <a:solidFill>
                  <a:schemeClr val="accent2"/>
                </a:solidFill>
                <a:latin typeface="+mn-lt"/>
              </a:rPr>
              <a:t>emailaddress@school.edu</a:t>
            </a:r>
            <a:endParaRPr lang="en-US" sz="1400" dirty="0">
              <a:solidFill>
                <a:schemeClr val="accent2"/>
              </a:solidFill>
              <a:latin typeface="+mn-lt"/>
            </a:endParaRPr>
          </a:p>
        </p:txBody>
      </p:sp>
      <p:cxnSp>
        <p:nvCxnSpPr>
          <p:cNvPr id="3" name="Straight Connector 2">
            <a:extLst>
              <a:ext uri="{FF2B5EF4-FFF2-40B4-BE49-F238E27FC236}">
                <a16:creationId xmlns:a16="http://schemas.microsoft.com/office/drawing/2014/main" id="{8740889A-0824-4CA5-9A49-86E5F986996E}"/>
              </a:ext>
            </a:extLst>
          </p:cNvPr>
          <p:cNvCxnSpPr>
            <a:cxnSpLocks/>
          </p:cNvCxnSpPr>
          <p:nvPr/>
        </p:nvCxnSpPr>
        <p:spPr>
          <a:xfrm>
            <a:off x="4071538" y="1751632"/>
            <a:ext cx="0" cy="3843454"/>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F79EC940-855C-40C1-824A-51A81C046356}"/>
              </a:ext>
            </a:extLst>
          </p:cNvPr>
          <p:cNvSpPr txBox="1"/>
          <p:nvPr/>
        </p:nvSpPr>
        <p:spPr>
          <a:xfrm>
            <a:off x="8125787" y="4075432"/>
            <a:ext cx="3599363" cy="1277724"/>
          </a:xfrm>
          <a:prstGeom prst="rect">
            <a:avLst/>
          </a:prstGeom>
          <a:solidFill>
            <a:schemeClr val="bg1"/>
          </a:solidFill>
          <a:ln w="28575">
            <a:solidFill>
              <a:schemeClr val="bg1"/>
            </a:solidFill>
            <a:extLst>
              <a:ext uri="{C807C97D-BFC1-408E-A445-0C87EB9F89A2}">
                <ask:lineSketchStyleProps xmlns:ask="http://schemas.microsoft.com/office/drawing/2018/sketchyshapes" sd="86837363">
                  <a:custGeom>
                    <a:avLst/>
                    <a:gdLst>
                      <a:gd name="connsiteX0" fmla="*/ 0 w 3474720"/>
                      <a:gd name="connsiteY0" fmla="*/ 0 h 1718640"/>
                      <a:gd name="connsiteX1" fmla="*/ 3474720 w 3474720"/>
                      <a:gd name="connsiteY1" fmla="*/ 0 h 1718640"/>
                      <a:gd name="connsiteX2" fmla="*/ 3474720 w 3474720"/>
                      <a:gd name="connsiteY2" fmla="*/ 1718640 h 1718640"/>
                      <a:gd name="connsiteX3" fmla="*/ 0 w 3474720"/>
                      <a:gd name="connsiteY3" fmla="*/ 1718640 h 1718640"/>
                      <a:gd name="connsiteX4" fmla="*/ 0 w 3474720"/>
                      <a:gd name="connsiteY4" fmla="*/ 0 h 1718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74720" h="1718640" fill="none" extrusionOk="0">
                        <a:moveTo>
                          <a:pt x="0" y="0"/>
                        </a:moveTo>
                        <a:cubicBezTo>
                          <a:pt x="1283592" y="106216"/>
                          <a:pt x="2339098" y="-142119"/>
                          <a:pt x="3474720" y="0"/>
                        </a:cubicBezTo>
                        <a:cubicBezTo>
                          <a:pt x="3381101" y="816649"/>
                          <a:pt x="3322751" y="1196267"/>
                          <a:pt x="3474720" y="1718640"/>
                        </a:cubicBezTo>
                        <a:cubicBezTo>
                          <a:pt x="2509555" y="1689412"/>
                          <a:pt x="409821" y="1702946"/>
                          <a:pt x="0" y="1718640"/>
                        </a:cubicBezTo>
                        <a:cubicBezTo>
                          <a:pt x="80725" y="862424"/>
                          <a:pt x="-83828" y="853185"/>
                          <a:pt x="0" y="0"/>
                        </a:cubicBezTo>
                        <a:close/>
                      </a:path>
                      <a:path w="3474720" h="1718640" stroke="0" extrusionOk="0">
                        <a:moveTo>
                          <a:pt x="0" y="0"/>
                        </a:moveTo>
                        <a:cubicBezTo>
                          <a:pt x="657497" y="-71603"/>
                          <a:pt x="2133036" y="126493"/>
                          <a:pt x="3474720" y="0"/>
                        </a:cubicBezTo>
                        <a:cubicBezTo>
                          <a:pt x="3472244" y="265099"/>
                          <a:pt x="3496748" y="1176980"/>
                          <a:pt x="3474720" y="1718640"/>
                        </a:cubicBezTo>
                        <a:cubicBezTo>
                          <a:pt x="3006015" y="1763484"/>
                          <a:pt x="1321282" y="1561753"/>
                          <a:pt x="0" y="1718640"/>
                        </a:cubicBezTo>
                        <a:cubicBezTo>
                          <a:pt x="78573" y="889051"/>
                          <a:pt x="138484" y="301556"/>
                          <a:pt x="0" y="0"/>
                        </a:cubicBezTo>
                        <a:close/>
                      </a:path>
                    </a:pathLst>
                  </a:custGeom>
                  <ask:type>
                    <ask:lineSketchNone/>
                  </ask:type>
                </ask:lineSketchStyleProps>
              </a:ext>
            </a:extLst>
          </a:ln>
        </p:spPr>
        <p:txBody>
          <a:bodyPr vert="horz" wrap="square" lIns="91440" tIns="45720" rIns="91440" bIns="45720" rtlCol="0" anchor="ctr" anchorCtr="0">
            <a:noAutofit/>
          </a:bodyPr>
          <a:lstStyle>
            <a:lvl1pPr indent="0">
              <a:lnSpc>
                <a:spcPct val="90000"/>
              </a:lnSpc>
              <a:spcBef>
                <a:spcPts val="500"/>
              </a:spcBef>
              <a:buClr>
                <a:schemeClr val="bg1"/>
              </a:buClr>
              <a:buSzPct val="80000"/>
              <a:buFont typeface="Arial" charset="0"/>
              <a:buNone/>
              <a:tabLst>
                <a:tab pos="283464" algn="l"/>
                <a:tab pos="740664" algn="l"/>
                <a:tab pos="1197864" algn="l"/>
                <a:tab pos="1655064" algn="l"/>
                <a:tab pos="2112264" algn="l"/>
                <a:tab pos="2569464" algn="l"/>
                <a:tab pos="3026664" algn="l"/>
              </a:tabLst>
              <a:defRPr baseline="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defRPr>
            </a:lvl1pPr>
            <a:lvl2pPr marL="740664" indent="-283464" defTabSz="3026664">
              <a:lnSpc>
                <a:spcPct val="90000"/>
              </a:lnSpc>
              <a:spcBef>
                <a:spcPts val="500"/>
              </a:spcBef>
              <a:buClr>
                <a:schemeClr val="bg1"/>
              </a:buClr>
              <a:buSzPct val="80000"/>
              <a:buFont typeface="Arial" charset="0"/>
              <a:buChar char="•"/>
              <a:tabLst>
                <a:tab pos="283464" algn="l"/>
                <a:tab pos="740664" algn="l"/>
                <a:tab pos="1197864" algn="l"/>
                <a:tab pos="1655064" algn="l"/>
                <a:tab pos="2112264" algn="l"/>
                <a:tab pos="2569464" algn="l"/>
                <a:tab pos="3026664" algn="l"/>
              </a:tabLst>
              <a:defRPr sz="1600" baseline="0">
                <a:solidFill>
                  <a:schemeClr val="bg1"/>
                </a:solidFill>
              </a:defRPr>
            </a:lvl2pPr>
            <a:lvl3pPr marL="1197864" marR="0" indent="-283464" defTabSz="914377" fontAlgn="auto">
              <a:lnSpc>
                <a:spcPct val="90000"/>
              </a:lnSpc>
              <a:spcBef>
                <a:spcPts val="500"/>
              </a:spcBef>
              <a:spcAft>
                <a:spcPts val="0"/>
              </a:spcAft>
              <a:buClr>
                <a:schemeClr val="bg1"/>
              </a:buClr>
              <a:buSzPct val="80000"/>
              <a:buFont typeface="Arial"/>
              <a:buChar char="•"/>
              <a:tabLst/>
              <a:defRPr sz="1600" baseline="0">
                <a:solidFill>
                  <a:schemeClr val="bg1"/>
                </a:solidFill>
              </a:defRPr>
            </a:lvl3pPr>
            <a:lvl4pPr marL="1655064" marR="0" indent="-283464" defTabSz="3026664" fontAlgn="auto">
              <a:lnSpc>
                <a:spcPct val="90000"/>
              </a:lnSpc>
              <a:spcBef>
                <a:spcPts val="500"/>
              </a:spcBef>
              <a:spcAft>
                <a:spcPts val="0"/>
              </a:spcAft>
              <a:buClr>
                <a:schemeClr val="bg1"/>
              </a:buClr>
              <a:buSzPct val="80000"/>
              <a:buFont typeface="Arial" charset="0"/>
              <a:buChar char="•"/>
              <a:tabLst>
                <a:tab pos="283464" algn="l"/>
                <a:tab pos="740664" algn="l"/>
                <a:tab pos="1197864" algn="l"/>
                <a:tab pos="1655064" algn="l"/>
                <a:tab pos="2112264" algn="l"/>
                <a:tab pos="2569464" algn="l"/>
                <a:tab pos="3026664" algn="l"/>
              </a:tabLst>
              <a:defRPr sz="1600">
                <a:solidFill>
                  <a:schemeClr val="bg1"/>
                </a:solidFill>
              </a:defRPr>
            </a:lvl4pPr>
            <a:lvl5pPr marL="2112264" marR="0" indent="-283464" defTabSz="3026664" fontAlgn="auto">
              <a:lnSpc>
                <a:spcPct val="90000"/>
              </a:lnSpc>
              <a:spcBef>
                <a:spcPts val="500"/>
              </a:spcBef>
              <a:spcAft>
                <a:spcPts val="0"/>
              </a:spcAft>
              <a:buClr>
                <a:schemeClr val="bg1"/>
              </a:buClr>
              <a:buSzPct val="80000"/>
              <a:buFont typeface="Arial" charset="0"/>
              <a:buChar char="•"/>
              <a:tabLst>
                <a:tab pos="283464" algn="l"/>
                <a:tab pos="740664" algn="l"/>
                <a:tab pos="1197864" algn="l"/>
                <a:tab pos="1655064" algn="l"/>
                <a:tab pos="2112264" algn="l"/>
                <a:tab pos="2569464" algn="l"/>
                <a:tab pos="3026664" algn="l"/>
              </a:tabLst>
              <a:defRPr sz="1600">
                <a:solidFill>
                  <a:schemeClr val="bg1"/>
                </a:solidFill>
              </a:defRPr>
            </a:lvl5pPr>
            <a:lvl6pPr marL="2569464" marR="0" indent="-283464" defTabSz="914377" fontAlgn="auto">
              <a:lnSpc>
                <a:spcPct val="90000"/>
              </a:lnSpc>
              <a:spcBef>
                <a:spcPts val="500"/>
              </a:spcBef>
              <a:spcAft>
                <a:spcPts val="0"/>
              </a:spcAft>
              <a:buClr>
                <a:schemeClr val="bg1"/>
              </a:buClr>
              <a:buSzPct val="80000"/>
              <a:buFont typeface="Arial"/>
              <a:buChar char="•"/>
              <a:tabLst/>
              <a:defRPr sz="1600" baseline="0">
                <a:solidFill>
                  <a:schemeClr val="bg1"/>
                </a:solidFill>
              </a:defRPr>
            </a:lvl6pPr>
            <a:lvl7pPr marL="2569464" indent="-283464" defTabSz="914377">
              <a:lnSpc>
                <a:spcPct val="90000"/>
              </a:lnSpc>
              <a:spcBef>
                <a:spcPts val="500"/>
              </a:spcBef>
              <a:buClr>
                <a:srgbClr val="E05529"/>
              </a:buClr>
              <a:buSzPct val="80000"/>
              <a:buFont typeface="Arial"/>
              <a:buChar char="•"/>
              <a:defRPr sz="1600">
                <a:solidFill>
                  <a:schemeClr val="tx2"/>
                </a:solidFill>
              </a:defRPr>
            </a:lvl7pPr>
            <a:lvl8pPr marL="3428914" indent="-228594" defTabSz="914377">
              <a:lnSpc>
                <a:spcPct val="90000"/>
              </a:lnSpc>
              <a:spcBef>
                <a:spcPts val="500"/>
              </a:spcBef>
              <a:buFont typeface="Arial"/>
              <a:buChar char="•"/>
              <a:defRPr>
                <a:solidFill>
                  <a:schemeClr val="tx1"/>
                </a:solidFill>
              </a:defRPr>
            </a:lvl8pPr>
            <a:lvl9pPr marL="3886103" indent="-228594" defTabSz="914377">
              <a:lnSpc>
                <a:spcPct val="90000"/>
              </a:lnSpc>
              <a:spcBef>
                <a:spcPts val="500"/>
              </a:spcBef>
              <a:buFont typeface="Arial"/>
              <a:buChar char="•"/>
              <a:defRPr>
                <a:solidFill>
                  <a:schemeClr val="tx1"/>
                </a:solidFill>
              </a:defRPr>
            </a:lvl9pPr>
          </a:lstStyle>
          <a:p>
            <a:pPr marL="234950" lvl="0" algn="ctr">
              <a:spcBef>
                <a:spcPts val="600"/>
              </a:spcBef>
              <a:spcAft>
                <a:spcPts val="600"/>
              </a:spcAft>
              <a:buClr>
                <a:srgbClr val="FFFFFF"/>
              </a:buClr>
              <a:defRPr/>
            </a:pPr>
            <a:r>
              <a:rPr lang="en-US" sz="1600" b="1" dirty="0">
                <a:solidFill>
                  <a:schemeClr val="accent2"/>
                </a:solidFill>
                <a:latin typeface="+mn-lt"/>
              </a:rPr>
              <a:t>SUPPORT.GALE.COM/TRAINING</a:t>
            </a:r>
          </a:p>
          <a:p>
            <a:pPr marL="234950" algn="ctr">
              <a:spcBef>
                <a:spcPts val="600"/>
              </a:spcBef>
              <a:spcAft>
                <a:spcPts val="600"/>
              </a:spcAft>
              <a:buClr>
                <a:srgbClr val="FFFFFF"/>
              </a:buClr>
              <a:defRPr/>
            </a:pPr>
            <a:r>
              <a:rPr lang="en-US" sz="1400" dirty="0">
                <a:solidFill>
                  <a:srgbClr val="002060"/>
                </a:solidFill>
                <a:latin typeface="+mn-lt"/>
              </a:rPr>
              <a:t>Lesson plans, tutorials, scavenger hunts, and more</a:t>
            </a:r>
            <a:endParaRPr lang="en-US" sz="1400" dirty="0">
              <a:solidFill>
                <a:schemeClr val="accent2"/>
              </a:solidFill>
              <a:latin typeface="+mn-lt"/>
            </a:endParaRPr>
          </a:p>
        </p:txBody>
      </p:sp>
      <p:cxnSp>
        <p:nvCxnSpPr>
          <p:cNvPr id="12" name="Straight Connector 11">
            <a:extLst>
              <a:ext uri="{FF2B5EF4-FFF2-40B4-BE49-F238E27FC236}">
                <a16:creationId xmlns:a16="http://schemas.microsoft.com/office/drawing/2014/main" id="{606B25CD-7405-45BD-963F-E7F605A637F7}"/>
              </a:ext>
            </a:extLst>
          </p:cNvPr>
          <p:cNvCxnSpPr>
            <a:cxnSpLocks/>
          </p:cNvCxnSpPr>
          <p:nvPr/>
        </p:nvCxnSpPr>
        <p:spPr>
          <a:xfrm>
            <a:off x="7837780" y="1754606"/>
            <a:ext cx="0" cy="384048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23000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D22B51-5480-4599-7B60-EB990178FB65}"/>
              </a:ext>
            </a:extLst>
          </p:cNvPr>
          <p:cNvSpPr>
            <a:spLocks noGrp="1"/>
          </p:cNvSpPr>
          <p:nvPr>
            <p:ph type="title"/>
          </p:nvPr>
        </p:nvSpPr>
        <p:spPr/>
        <p:txBody>
          <a:bodyPr/>
          <a:lstStyle/>
          <a:p>
            <a:r>
              <a:rPr lang="en-US" dirty="0"/>
              <a:t>INTEGRATE INTO YOUR LMS</a:t>
            </a:r>
          </a:p>
        </p:txBody>
      </p:sp>
    </p:spTree>
    <p:extLst>
      <p:ext uri="{BB962C8B-B14F-4D97-AF65-F5344CB8AC3E}">
        <p14:creationId xmlns:p14="http://schemas.microsoft.com/office/powerpoint/2010/main" val="331607640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D5A4CFC-9794-2012-8571-BF78CB7D777E}"/>
              </a:ext>
            </a:extLst>
          </p:cNvPr>
          <p:cNvSpPr>
            <a:spLocks noGrp="1"/>
          </p:cNvSpPr>
          <p:nvPr>
            <p:ph type="title"/>
          </p:nvPr>
        </p:nvSpPr>
        <p:spPr/>
        <p:txBody>
          <a:bodyPr/>
          <a:lstStyle/>
          <a:p>
            <a:r>
              <a:rPr lang="en-US"/>
              <a:t>SCHOOLOGY</a:t>
            </a:r>
          </a:p>
        </p:txBody>
      </p:sp>
      <p:grpSp>
        <p:nvGrpSpPr>
          <p:cNvPr id="10" name="Group 9">
            <a:extLst>
              <a:ext uri="{FF2B5EF4-FFF2-40B4-BE49-F238E27FC236}">
                <a16:creationId xmlns:a16="http://schemas.microsoft.com/office/drawing/2014/main" id="{8D60BC45-8278-2D5C-8CF7-109EAEA71581}"/>
              </a:ext>
            </a:extLst>
          </p:cNvPr>
          <p:cNvGrpSpPr/>
          <p:nvPr/>
        </p:nvGrpSpPr>
        <p:grpSpPr>
          <a:xfrm>
            <a:off x="6096000" y="1242622"/>
            <a:ext cx="5648990" cy="4467758"/>
            <a:chOff x="6096000" y="1242622"/>
            <a:chExt cx="5648990" cy="4467758"/>
          </a:xfrm>
        </p:grpSpPr>
        <p:pic>
          <p:nvPicPr>
            <p:cNvPr id="7" name="Picture 6" descr="Graphical user interface, text, application, email&#10;&#10;Description automatically generated">
              <a:extLst>
                <a:ext uri="{FF2B5EF4-FFF2-40B4-BE49-F238E27FC236}">
                  <a16:creationId xmlns:a16="http://schemas.microsoft.com/office/drawing/2014/main" id="{F2F17778-28D4-9B2B-C24D-E4B69F617ADF}"/>
                </a:ext>
              </a:extLst>
            </p:cNvPr>
            <p:cNvPicPr>
              <a:picLocks noChangeAspect="1"/>
            </p:cNvPicPr>
            <p:nvPr/>
          </p:nvPicPr>
          <p:blipFill>
            <a:blip r:embed="rId3"/>
            <a:stretch>
              <a:fillRect/>
            </a:stretch>
          </p:blipFill>
          <p:spPr>
            <a:xfrm>
              <a:off x="6096000" y="1242622"/>
              <a:ext cx="5648990" cy="4372756"/>
            </a:xfrm>
            <a:prstGeom prst="rect">
              <a:avLst/>
            </a:prstGeom>
            <a:ln w="28575">
              <a:solidFill>
                <a:schemeClr val="bg2"/>
              </a:solidFill>
            </a:ln>
          </p:spPr>
        </p:pic>
        <p:pic>
          <p:nvPicPr>
            <p:cNvPr id="9" name="Picture 8" descr="Graphical user interface, text&#10;&#10;Description automatically generated">
              <a:extLst>
                <a:ext uri="{FF2B5EF4-FFF2-40B4-BE49-F238E27FC236}">
                  <a16:creationId xmlns:a16="http://schemas.microsoft.com/office/drawing/2014/main" id="{E207A35B-F246-8A14-E168-67506A19AA0F}"/>
                </a:ext>
              </a:extLst>
            </p:cNvPr>
            <p:cNvPicPr>
              <a:picLocks noChangeAspect="1"/>
            </p:cNvPicPr>
            <p:nvPr/>
          </p:nvPicPr>
          <p:blipFill>
            <a:blip r:embed="rId4"/>
            <a:stretch>
              <a:fillRect/>
            </a:stretch>
          </p:blipFill>
          <p:spPr>
            <a:xfrm>
              <a:off x="6251765" y="2967633"/>
              <a:ext cx="1421372" cy="2742747"/>
            </a:xfrm>
            <a:prstGeom prst="rect">
              <a:avLst/>
            </a:prstGeom>
            <a:ln w="28575">
              <a:solidFill>
                <a:srgbClr val="009ECD"/>
              </a:solidFill>
            </a:ln>
          </p:spPr>
        </p:pic>
      </p:grpSp>
      <p:sp>
        <p:nvSpPr>
          <p:cNvPr id="12" name="TextBox 11">
            <a:extLst>
              <a:ext uri="{FF2B5EF4-FFF2-40B4-BE49-F238E27FC236}">
                <a16:creationId xmlns:a16="http://schemas.microsoft.com/office/drawing/2014/main" id="{52C407FD-D1FA-8D7A-85B6-02393922625C}"/>
              </a:ext>
            </a:extLst>
          </p:cNvPr>
          <p:cNvSpPr txBox="1"/>
          <p:nvPr/>
        </p:nvSpPr>
        <p:spPr>
          <a:xfrm>
            <a:off x="1669192" y="2488965"/>
            <a:ext cx="3528383" cy="8925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50" normalizeH="0" baseline="0" noProof="0" dirty="0">
                <a:ln>
                  <a:noFill/>
                </a:ln>
                <a:solidFill>
                  <a:srgbClr val="E7E6E6">
                    <a:lumMod val="50000"/>
                  </a:srgbClr>
                </a:solidFill>
                <a:effectLst/>
                <a:uLnTx/>
                <a:uFillTx/>
                <a:latin typeface="Open Sans" panose="020B0606030504020204" pitchFamily="34" charset="0"/>
                <a:ea typeface="+mn-ea"/>
                <a:cs typeface="+mn-cs"/>
              </a:rPr>
              <a:t>ACCESS THROUGH COURSE HOME</a:t>
            </a:r>
          </a:p>
        </p:txBody>
      </p:sp>
      <p:cxnSp>
        <p:nvCxnSpPr>
          <p:cNvPr id="16" name="Straight Connector 15">
            <a:extLst>
              <a:ext uri="{FF2B5EF4-FFF2-40B4-BE49-F238E27FC236}">
                <a16:creationId xmlns:a16="http://schemas.microsoft.com/office/drawing/2014/main" id="{2175405E-E79C-00A8-2ECB-2BED2FE3C764}"/>
              </a:ext>
            </a:extLst>
          </p:cNvPr>
          <p:cNvCxnSpPr>
            <a:cxnSpLocks/>
          </p:cNvCxnSpPr>
          <p:nvPr/>
        </p:nvCxnSpPr>
        <p:spPr>
          <a:xfrm>
            <a:off x="1744473" y="3367357"/>
            <a:ext cx="3377820" cy="0"/>
          </a:xfrm>
          <a:prstGeom prst="line">
            <a:avLst/>
          </a:prstGeom>
          <a:ln w="28575">
            <a:solidFill>
              <a:srgbClr val="5F2165"/>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7698E778-7AFD-6838-49D6-F76148EC9B00}"/>
              </a:ext>
            </a:extLst>
          </p:cNvPr>
          <p:cNvSpPr txBox="1"/>
          <p:nvPr/>
        </p:nvSpPr>
        <p:spPr>
          <a:xfrm>
            <a:off x="1696523" y="3476484"/>
            <a:ext cx="394409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600" b="0" i="0" u="none" strike="noStrike" kern="1200" cap="none" spc="-50" normalizeH="0" baseline="0" noProof="0" dirty="0">
                <a:ln>
                  <a:noFill/>
                </a:ln>
                <a:solidFill>
                  <a:srgbClr val="E7E6E6">
                    <a:lumMod val="25000"/>
                  </a:srgbClr>
                </a:solidFill>
                <a:effectLst/>
                <a:uLnTx/>
                <a:uFillTx/>
                <a:latin typeface="Open Sans" panose="020B0606030504020204" pitchFamily="34" charset="0"/>
                <a:ea typeface="+mn-ea"/>
                <a:cs typeface="+mn-cs"/>
              </a:rPr>
              <a:t>Your integrated Gale resources will appear in the tool bar on the left.</a:t>
            </a:r>
            <a:endParaRPr kumimoji="0" lang="en-US" sz="1600" b="0" i="0" u="none" strike="noStrike" kern="1200" cap="none" spc="0" normalizeH="0" baseline="0" noProof="0" dirty="0">
              <a:ln>
                <a:noFill/>
              </a:ln>
              <a:solidFill>
                <a:srgbClr val="E7E6E6">
                  <a:lumMod val="25000"/>
                </a:srgbClr>
              </a:solidFill>
              <a:effectLst/>
              <a:uLnTx/>
              <a:uFillTx/>
              <a:latin typeface="Open Sans" panose="020B0606030504020204" pitchFamily="34" charset="0"/>
              <a:ea typeface="+mn-ea"/>
              <a:cs typeface="+mn-cs"/>
            </a:endParaRPr>
          </a:p>
        </p:txBody>
      </p:sp>
      <p:pic>
        <p:nvPicPr>
          <p:cNvPr id="18" name="Picture 17" descr="Icon&#10;&#10;Description automatically generated">
            <a:extLst>
              <a:ext uri="{FF2B5EF4-FFF2-40B4-BE49-F238E27FC236}">
                <a16:creationId xmlns:a16="http://schemas.microsoft.com/office/drawing/2014/main" id="{1CE48353-ECDD-3D2D-0839-A242D8158097}"/>
              </a:ext>
            </a:extLst>
          </p:cNvPr>
          <p:cNvPicPr>
            <a:picLocks noChangeAspect="1"/>
          </p:cNvPicPr>
          <p:nvPr/>
        </p:nvPicPr>
        <p:blipFill>
          <a:blip r:embed="rId5"/>
          <a:stretch>
            <a:fillRect/>
          </a:stretch>
        </p:blipFill>
        <p:spPr>
          <a:xfrm>
            <a:off x="405938" y="2591486"/>
            <a:ext cx="1134820" cy="1138774"/>
          </a:xfrm>
          <a:prstGeom prst="rect">
            <a:avLst/>
          </a:prstGeom>
        </p:spPr>
      </p:pic>
    </p:spTree>
    <p:extLst>
      <p:ext uri="{BB962C8B-B14F-4D97-AF65-F5344CB8AC3E}">
        <p14:creationId xmlns:p14="http://schemas.microsoft.com/office/powerpoint/2010/main" val="312267430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D5A4CFC-9794-2012-8571-BF78CB7D777E}"/>
              </a:ext>
            </a:extLst>
          </p:cNvPr>
          <p:cNvSpPr>
            <a:spLocks noGrp="1"/>
          </p:cNvSpPr>
          <p:nvPr>
            <p:ph type="title"/>
          </p:nvPr>
        </p:nvSpPr>
        <p:spPr/>
        <p:txBody>
          <a:bodyPr/>
          <a:lstStyle/>
          <a:p>
            <a:r>
              <a:rPr lang="en-US"/>
              <a:t>SCHOOLOGY</a:t>
            </a:r>
          </a:p>
        </p:txBody>
      </p:sp>
      <p:sp>
        <p:nvSpPr>
          <p:cNvPr id="12" name="TextBox 11">
            <a:extLst>
              <a:ext uri="{FF2B5EF4-FFF2-40B4-BE49-F238E27FC236}">
                <a16:creationId xmlns:a16="http://schemas.microsoft.com/office/drawing/2014/main" id="{52C407FD-D1FA-8D7A-85B6-02393922625C}"/>
              </a:ext>
            </a:extLst>
          </p:cNvPr>
          <p:cNvSpPr txBox="1"/>
          <p:nvPr/>
        </p:nvSpPr>
        <p:spPr>
          <a:xfrm>
            <a:off x="1669192" y="2488965"/>
            <a:ext cx="3528383" cy="8925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50" normalizeH="0" baseline="0" noProof="0" dirty="0">
                <a:ln>
                  <a:noFill/>
                </a:ln>
                <a:solidFill>
                  <a:srgbClr val="E7E6E6">
                    <a:lumMod val="50000"/>
                  </a:srgbClr>
                </a:solidFill>
                <a:effectLst/>
                <a:uLnTx/>
                <a:uFillTx/>
                <a:latin typeface="Open Sans" panose="020B0606030504020204" pitchFamily="34" charset="0"/>
                <a:ea typeface="+mn-ea"/>
                <a:cs typeface="+mn-cs"/>
              </a:rPr>
              <a:t>ACCESS THROUGH COURSE HOME</a:t>
            </a:r>
          </a:p>
        </p:txBody>
      </p:sp>
      <p:cxnSp>
        <p:nvCxnSpPr>
          <p:cNvPr id="16" name="Straight Connector 15">
            <a:extLst>
              <a:ext uri="{FF2B5EF4-FFF2-40B4-BE49-F238E27FC236}">
                <a16:creationId xmlns:a16="http://schemas.microsoft.com/office/drawing/2014/main" id="{2175405E-E79C-00A8-2ECB-2BED2FE3C764}"/>
              </a:ext>
            </a:extLst>
          </p:cNvPr>
          <p:cNvCxnSpPr>
            <a:cxnSpLocks/>
          </p:cNvCxnSpPr>
          <p:nvPr/>
        </p:nvCxnSpPr>
        <p:spPr>
          <a:xfrm>
            <a:off x="1744473" y="3367357"/>
            <a:ext cx="3377820" cy="0"/>
          </a:xfrm>
          <a:prstGeom prst="line">
            <a:avLst/>
          </a:prstGeom>
          <a:ln w="28575">
            <a:solidFill>
              <a:srgbClr val="5F2165"/>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7698E778-7AFD-6838-49D6-F76148EC9B00}"/>
              </a:ext>
            </a:extLst>
          </p:cNvPr>
          <p:cNvSpPr txBox="1"/>
          <p:nvPr/>
        </p:nvSpPr>
        <p:spPr>
          <a:xfrm>
            <a:off x="1696523" y="3476484"/>
            <a:ext cx="3944097" cy="123110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600" b="0" i="0" u="none" strike="noStrike" kern="1200" cap="none" spc="-50" normalizeH="0" baseline="0" noProof="0" dirty="0">
                <a:ln>
                  <a:noFill/>
                </a:ln>
                <a:solidFill>
                  <a:srgbClr val="E7E6E6">
                    <a:lumMod val="25000"/>
                  </a:srgbClr>
                </a:solidFill>
                <a:effectLst/>
                <a:uLnTx/>
                <a:uFillTx/>
                <a:latin typeface="Open Sans" panose="020B0606030504020204" pitchFamily="34" charset="0"/>
                <a:ea typeface="+mn-ea"/>
                <a:cs typeface="+mn-cs"/>
              </a:rPr>
              <a:t>Your integrated Gale resources will appear in the tool bar on the left.</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600" b="0" i="0" u="none" strike="noStrike" kern="1200" cap="none" spc="-50" normalizeH="0" baseline="0" noProof="0" dirty="0">
                <a:ln>
                  <a:noFill/>
                </a:ln>
                <a:solidFill>
                  <a:srgbClr val="E7E6E6">
                    <a:lumMod val="25000"/>
                  </a:srgbClr>
                </a:solidFill>
                <a:effectLst/>
                <a:uLnTx/>
                <a:uFillTx/>
                <a:latin typeface="Open Sans" panose="020B0606030504020204" pitchFamily="34" charset="0"/>
                <a:ea typeface="+mn-ea"/>
                <a:cs typeface="+mn-cs"/>
              </a:rPr>
              <a:t>Selecting a resource will open it within the Schoology interface.</a:t>
            </a:r>
            <a:endParaRPr kumimoji="0" lang="en-US" sz="1600" b="0" i="0" u="none" strike="noStrike" kern="1200" cap="none" spc="0" normalizeH="0" baseline="0" noProof="0" dirty="0">
              <a:ln>
                <a:noFill/>
              </a:ln>
              <a:solidFill>
                <a:srgbClr val="E7E6E6">
                  <a:lumMod val="25000"/>
                </a:srgbClr>
              </a:solidFill>
              <a:effectLst/>
              <a:uLnTx/>
              <a:uFillTx/>
              <a:latin typeface="Open Sans" panose="020B0606030504020204" pitchFamily="34" charset="0"/>
              <a:ea typeface="+mn-ea"/>
              <a:cs typeface="+mn-cs"/>
            </a:endParaRPr>
          </a:p>
        </p:txBody>
      </p:sp>
      <p:pic>
        <p:nvPicPr>
          <p:cNvPr id="18" name="Picture 17" descr="Icon&#10;&#10;Description automatically generated">
            <a:extLst>
              <a:ext uri="{FF2B5EF4-FFF2-40B4-BE49-F238E27FC236}">
                <a16:creationId xmlns:a16="http://schemas.microsoft.com/office/drawing/2014/main" id="{1CE48353-ECDD-3D2D-0839-A242D8158097}"/>
              </a:ext>
            </a:extLst>
          </p:cNvPr>
          <p:cNvPicPr>
            <a:picLocks noChangeAspect="1"/>
          </p:cNvPicPr>
          <p:nvPr/>
        </p:nvPicPr>
        <p:blipFill>
          <a:blip r:embed="rId3"/>
          <a:stretch>
            <a:fillRect/>
          </a:stretch>
        </p:blipFill>
        <p:spPr>
          <a:xfrm>
            <a:off x="405938" y="2591486"/>
            <a:ext cx="1134820" cy="1138774"/>
          </a:xfrm>
          <a:prstGeom prst="rect">
            <a:avLst/>
          </a:prstGeom>
        </p:spPr>
      </p:pic>
      <p:grpSp>
        <p:nvGrpSpPr>
          <p:cNvPr id="8" name="Group 7">
            <a:extLst>
              <a:ext uri="{FF2B5EF4-FFF2-40B4-BE49-F238E27FC236}">
                <a16:creationId xmlns:a16="http://schemas.microsoft.com/office/drawing/2014/main" id="{A3B2C7F2-A915-D61A-7DC9-C1BCA4E0B968}"/>
              </a:ext>
            </a:extLst>
          </p:cNvPr>
          <p:cNvGrpSpPr/>
          <p:nvPr/>
        </p:nvGrpSpPr>
        <p:grpSpPr>
          <a:xfrm>
            <a:off x="5640620" y="1235737"/>
            <a:ext cx="6206855" cy="3996140"/>
            <a:chOff x="5640620" y="1235737"/>
            <a:chExt cx="6206855" cy="3996140"/>
          </a:xfrm>
        </p:grpSpPr>
        <p:pic>
          <p:nvPicPr>
            <p:cNvPr id="3" name="Picture 2" descr="Graphical user interface, website&#10;&#10;Description automatically generated">
              <a:extLst>
                <a:ext uri="{FF2B5EF4-FFF2-40B4-BE49-F238E27FC236}">
                  <a16:creationId xmlns:a16="http://schemas.microsoft.com/office/drawing/2014/main" id="{BD301706-A991-26F9-BB57-1DAE7FB8DC67}"/>
                </a:ext>
              </a:extLst>
            </p:cNvPr>
            <p:cNvPicPr>
              <a:picLocks noChangeAspect="1"/>
            </p:cNvPicPr>
            <p:nvPr/>
          </p:nvPicPr>
          <p:blipFill rotWithShape="1">
            <a:blip r:embed="rId4"/>
            <a:srcRect b="6265"/>
            <a:stretch/>
          </p:blipFill>
          <p:spPr>
            <a:xfrm>
              <a:off x="5640620" y="1235737"/>
              <a:ext cx="6206855" cy="3996140"/>
            </a:xfrm>
            <a:prstGeom prst="rect">
              <a:avLst/>
            </a:prstGeom>
            <a:ln w="28575">
              <a:solidFill>
                <a:schemeClr val="bg2"/>
              </a:solidFill>
            </a:ln>
          </p:spPr>
        </p:pic>
        <p:pic>
          <p:nvPicPr>
            <p:cNvPr id="5" name="Picture 4" descr="A screenshot of a computer&#10;&#10;Description automatically generated">
              <a:extLst>
                <a:ext uri="{FF2B5EF4-FFF2-40B4-BE49-F238E27FC236}">
                  <a16:creationId xmlns:a16="http://schemas.microsoft.com/office/drawing/2014/main" id="{1331958F-42DD-B669-758D-099535B2E061}"/>
                </a:ext>
              </a:extLst>
            </p:cNvPr>
            <p:cNvPicPr>
              <a:picLocks noChangeAspect="1"/>
            </p:cNvPicPr>
            <p:nvPr/>
          </p:nvPicPr>
          <p:blipFill>
            <a:blip r:embed="rId5"/>
            <a:stretch>
              <a:fillRect/>
            </a:stretch>
          </p:blipFill>
          <p:spPr>
            <a:xfrm>
              <a:off x="6719947" y="1750587"/>
              <a:ext cx="5127528" cy="3481290"/>
            </a:xfrm>
            <a:prstGeom prst="rect">
              <a:avLst/>
            </a:prstGeom>
          </p:spPr>
        </p:pic>
      </p:grpSp>
    </p:spTree>
    <p:extLst>
      <p:ext uri="{BB962C8B-B14F-4D97-AF65-F5344CB8AC3E}">
        <p14:creationId xmlns:p14="http://schemas.microsoft.com/office/powerpoint/2010/main" val="9755866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C85AF00-C7D7-9293-82A2-E83A36E3A3BD}"/>
              </a:ext>
            </a:extLst>
          </p:cNvPr>
          <p:cNvPicPr>
            <a:picLocks noChangeAspect="1"/>
          </p:cNvPicPr>
          <p:nvPr/>
        </p:nvPicPr>
        <p:blipFill>
          <a:blip r:embed="rId3"/>
          <a:stretch>
            <a:fillRect/>
          </a:stretch>
        </p:blipFill>
        <p:spPr>
          <a:xfrm>
            <a:off x="685800" y="1761419"/>
            <a:ext cx="5342857" cy="2114286"/>
          </a:xfrm>
          <a:prstGeom prst="rect">
            <a:avLst/>
          </a:prstGeom>
        </p:spPr>
      </p:pic>
      <p:sp>
        <p:nvSpPr>
          <p:cNvPr id="8" name="Rectangle 7">
            <a:extLst>
              <a:ext uri="{FF2B5EF4-FFF2-40B4-BE49-F238E27FC236}">
                <a16:creationId xmlns:a16="http://schemas.microsoft.com/office/drawing/2014/main" id="{1E76058B-F6EC-994D-B2B7-EC3D2FB10A44}"/>
              </a:ext>
            </a:extLst>
          </p:cNvPr>
          <p:cNvSpPr/>
          <p:nvPr/>
        </p:nvSpPr>
        <p:spPr>
          <a:xfrm>
            <a:off x="685800" y="1375656"/>
            <a:ext cx="4845872" cy="385763"/>
          </a:xfrm>
          <a:prstGeom prst="rect">
            <a:avLst/>
          </a:prstGeom>
          <a:solidFill>
            <a:srgbClr val="5F2165"/>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bg1"/>
                </a:solidFill>
              </a:rPr>
              <a:t>Enter simple search terms</a:t>
            </a:r>
          </a:p>
        </p:txBody>
      </p:sp>
      <p:sp>
        <p:nvSpPr>
          <p:cNvPr id="18" name="Title 17">
            <a:extLst>
              <a:ext uri="{FF2B5EF4-FFF2-40B4-BE49-F238E27FC236}">
                <a16:creationId xmlns:a16="http://schemas.microsoft.com/office/drawing/2014/main" id="{6915AABF-DA8B-EC4C-8CE0-E168FC41963A}"/>
              </a:ext>
            </a:extLst>
          </p:cNvPr>
          <p:cNvSpPr>
            <a:spLocks noGrp="1"/>
          </p:cNvSpPr>
          <p:nvPr>
            <p:ph type="title"/>
          </p:nvPr>
        </p:nvSpPr>
        <p:spPr/>
        <p:txBody>
          <a:bodyPr/>
          <a:lstStyle/>
          <a:p>
            <a:r>
              <a:rPr lang="en-US" dirty="0">
                <a:latin typeface="+mn-lt"/>
              </a:rPr>
              <a:t>SEARCH</a:t>
            </a:r>
          </a:p>
        </p:txBody>
      </p:sp>
      <p:sp>
        <p:nvSpPr>
          <p:cNvPr id="3" name="Rectangle 2">
            <a:extLst>
              <a:ext uri="{FF2B5EF4-FFF2-40B4-BE49-F238E27FC236}">
                <a16:creationId xmlns:a16="http://schemas.microsoft.com/office/drawing/2014/main" id="{47F78581-02C0-2C40-8256-15FFC15CF037}"/>
              </a:ext>
            </a:extLst>
          </p:cNvPr>
          <p:cNvSpPr/>
          <p:nvPr/>
        </p:nvSpPr>
        <p:spPr>
          <a:xfrm>
            <a:off x="824206" y="2818562"/>
            <a:ext cx="4990967" cy="610438"/>
          </a:xfrm>
          <a:prstGeom prst="rect">
            <a:avLst/>
          </a:prstGeom>
          <a:noFill/>
          <a:ln w="38100">
            <a:solidFill>
              <a:srgbClr val="E055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22929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D5A4CFC-9794-2012-8571-BF78CB7D777E}"/>
              </a:ext>
            </a:extLst>
          </p:cNvPr>
          <p:cNvSpPr>
            <a:spLocks noGrp="1"/>
          </p:cNvSpPr>
          <p:nvPr>
            <p:ph type="title"/>
          </p:nvPr>
        </p:nvSpPr>
        <p:spPr/>
        <p:txBody>
          <a:bodyPr/>
          <a:lstStyle/>
          <a:p>
            <a:r>
              <a:rPr lang="en-US"/>
              <a:t>SCHOOLOGY</a:t>
            </a:r>
          </a:p>
        </p:txBody>
      </p:sp>
      <p:sp>
        <p:nvSpPr>
          <p:cNvPr id="12" name="TextBox 11">
            <a:extLst>
              <a:ext uri="{FF2B5EF4-FFF2-40B4-BE49-F238E27FC236}">
                <a16:creationId xmlns:a16="http://schemas.microsoft.com/office/drawing/2014/main" id="{52C407FD-D1FA-8D7A-85B6-02393922625C}"/>
              </a:ext>
            </a:extLst>
          </p:cNvPr>
          <p:cNvSpPr txBox="1"/>
          <p:nvPr/>
        </p:nvSpPr>
        <p:spPr>
          <a:xfrm>
            <a:off x="1696523" y="2088854"/>
            <a:ext cx="3528383" cy="8925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50" normalizeH="0" baseline="0" noProof="0" dirty="0">
                <a:ln>
                  <a:noFill/>
                </a:ln>
                <a:solidFill>
                  <a:srgbClr val="E7E6E6">
                    <a:lumMod val="50000"/>
                  </a:srgbClr>
                </a:solidFill>
                <a:effectLst/>
                <a:uLnTx/>
                <a:uFillTx/>
                <a:latin typeface="Open Sans" panose="020B0606030504020204" pitchFamily="34" charset="0"/>
                <a:ea typeface="+mn-ea"/>
                <a:cs typeface="+mn-cs"/>
              </a:rPr>
              <a:t>ACCESS THROUGH MATERIALS</a:t>
            </a:r>
          </a:p>
        </p:txBody>
      </p:sp>
      <p:cxnSp>
        <p:nvCxnSpPr>
          <p:cNvPr id="16" name="Straight Connector 15">
            <a:extLst>
              <a:ext uri="{FF2B5EF4-FFF2-40B4-BE49-F238E27FC236}">
                <a16:creationId xmlns:a16="http://schemas.microsoft.com/office/drawing/2014/main" id="{2175405E-E79C-00A8-2ECB-2BED2FE3C764}"/>
              </a:ext>
            </a:extLst>
          </p:cNvPr>
          <p:cNvCxnSpPr>
            <a:cxnSpLocks/>
          </p:cNvCxnSpPr>
          <p:nvPr/>
        </p:nvCxnSpPr>
        <p:spPr>
          <a:xfrm>
            <a:off x="1771804" y="3155638"/>
            <a:ext cx="3377820" cy="0"/>
          </a:xfrm>
          <a:prstGeom prst="line">
            <a:avLst/>
          </a:prstGeom>
          <a:ln w="28575">
            <a:solidFill>
              <a:srgbClr val="5F2165"/>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7698E778-7AFD-6838-49D6-F76148EC9B00}"/>
              </a:ext>
            </a:extLst>
          </p:cNvPr>
          <p:cNvSpPr txBox="1"/>
          <p:nvPr/>
        </p:nvSpPr>
        <p:spPr>
          <a:xfrm>
            <a:off x="1696523" y="3267526"/>
            <a:ext cx="3944097"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600" b="0" i="0" u="none" strike="noStrike" kern="1200" cap="none" spc="-50" normalizeH="0" baseline="0" noProof="0" dirty="0">
                <a:ln>
                  <a:noFill/>
                </a:ln>
                <a:solidFill>
                  <a:srgbClr val="E7E6E6">
                    <a:lumMod val="25000"/>
                  </a:srgbClr>
                </a:solidFill>
                <a:effectLst/>
                <a:uLnTx/>
                <a:uFillTx/>
                <a:latin typeface="Open Sans" panose="020B0606030504020204" pitchFamily="34" charset="0"/>
                <a:ea typeface="+mn-ea"/>
                <a:cs typeface="+mn-cs"/>
              </a:rPr>
              <a:t>When creating or editing a material, select the </a:t>
            </a:r>
            <a:r>
              <a:rPr kumimoji="0" lang="en-US" sz="1600" b="1" i="0" u="none" strike="noStrike" kern="1200" cap="none" spc="-50" normalizeH="0" baseline="0" noProof="0" dirty="0">
                <a:ln>
                  <a:noFill/>
                </a:ln>
                <a:solidFill>
                  <a:srgbClr val="E7E6E6">
                    <a:lumMod val="25000"/>
                  </a:srgbClr>
                </a:solidFill>
                <a:effectLst/>
                <a:uLnTx/>
                <a:uFillTx/>
                <a:latin typeface="Open Sans" panose="020B0606030504020204" pitchFamily="34" charset="0"/>
                <a:ea typeface="+mn-ea"/>
                <a:cs typeface="+mn-cs"/>
              </a:rPr>
              <a:t>Insert Content </a:t>
            </a:r>
            <a:r>
              <a:rPr kumimoji="0" lang="en-US" sz="1600" b="0" i="0" u="none" strike="noStrike" kern="1200" cap="none" spc="-50" normalizeH="0" baseline="0" noProof="0" dirty="0">
                <a:ln>
                  <a:noFill/>
                </a:ln>
                <a:solidFill>
                  <a:srgbClr val="E7E6E6">
                    <a:lumMod val="25000"/>
                  </a:srgbClr>
                </a:solidFill>
                <a:effectLst/>
                <a:uLnTx/>
                <a:uFillTx/>
                <a:latin typeface="Open Sans" panose="020B0606030504020204" pitchFamily="34" charset="0"/>
                <a:ea typeface="+mn-ea"/>
                <a:cs typeface="+mn-cs"/>
              </a:rPr>
              <a:t>drop down in the </a:t>
            </a:r>
            <a:r>
              <a:rPr kumimoji="0" lang="en-US" sz="1600" b="1" i="0" u="none" strike="noStrike" kern="1200" cap="none" spc="-50" normalizeH="0" baseline="0" noProof="0" dirty="0">
                <a:ln>
                  <a:noFill/>
                </a:ln>
                <a:solidFill>
                  <a:srgbClr val="E7E6E6">
                    <a:lumMod val="25000"/>
                  </a:srgbClr>
                </a:solidFill>
                <a:effectLst/>
                <a:uLnTx/>
                <a:uFillTx/>
                <a:latin typeface="Open Sans" panose="020B0606030504020204" pitchFamily="34" charset="0"/>
                <a:ea typeface="+mn-ea"/>
                <a:cs typeface="+mn-cs"/>
              </a:rPr>
              <a:t>Description</a:t>
            </a:r>
            <a:r>
              <a:rPr kumimoji="0" lang="en-US" sz="1600" b="0" i="0" u="none" strike="noStrike" kern="1200" cap="none" spc="-50" normalizeH="0" baseline="0" noProof="0" dirty="0">
                <a:ln>
                  <a:noFill/>
                </a:ln>
                <a:solidFill>
                  <a:srgbClr val="E7E6E6">
                    <a:lumMod val="25000"/>
                  </a:srgbClr>
                </a:solidFill>
                <a:effectLst/>
                <a:uLnTx/>
                <a:uFillTx/>
                <a:latin typeface="Open Sans" panose="020B0606030504020204" pitchFamily="34" charset="0"/>
                <a:ea typeface="+mn-ea"/>
                <a:cs typeface="+mn-cs"/>
              </a:rPr>
              <a:t> section and choose your resource.</a:t>
            </a:r>
          </a:p>
        </p:txBody>
      </p:sp>
      <p:pic>
        <p:nvPicPr>
          <p:cNvPr id="18" name="Picture 17" descr="Icon&#10;&#10;Description automatically generated">
            <a:extLst>
              <a:ext uri="{FF2B5EF4-FFF2-40B4-BE49-F238E27FC236}">
                <a16:creationId xmlns:a16="http://schemas.microsoft.com/office/drawing/2014/main" id="{1CE48353-ECDD-3D2D-0839-A242D8158097}"/>
              </a:ext>
            </a:extLst>
          </p:cNvPr>
          <p:cNvPicPr>
            <a:picLocks noChangeAspect="1"/>
          </p:cNvPicPr>
          <p:nvPr/>
        </p:nvPicPr>
        <p:blipFill>
          <a:blip r:embed="rId3"/>
          <a:stretch>
            <a:fillRect/>
          </a:stretch>
        </p:blipFill>
        <p:spPr>
          <a:xfrm>
            <a:off x="405938" y="2591486"/>
            <a:ext cx="1134820" cy="1138774"/>
          </a:xfrm>
          <a:prstGeom prst="rect">
            <a:avLst/>
          </a:prstGeom>
        </p:spPr>
      </p:pic>
      <p:grpSp>
        <p:nvGrpSpPr>
          <p:cNvPr id="8" name="Group 7">
            <a:extLst>
              <a:ext uri="{FF2B5EF4-FFF2-40B4-BE49-F238E27FC236}">
                <a16:creationId xmlns:a16="http://schemas.microsoft.com/office/drawing/2014/main" id="{8CB070C8-238A-D7C2-4679-1573DA4139AE}"/>
              </a:ext>
            </a:extLst>
          </p:cNvPr>
          <p:cNvGrpSpPr/>
          <p:nvPr/>
        </p:nvGrpSpPr>
        <p:grpSpPr>
          <a:xfrm>
            <a:off x="5646905" y="1118008"/>
            <a:ext cx="5873771" cy="4621984"/>
            <a:chOff x="2519066" y="844646"/>
            <a:chExt cx="5873771" cy="4621984"/>
          </a:xfrm>
        </p:grpSpPr>
        <p:pic>
          <p:nvPicPr>
            <p:cNvPr id="5" name="Picture 4" descr="Graphical user interface, application&#10;&#10;Description automatically generated">
              <a:extLst>
                <a:ext uri="{FF2B5EF4-FFF2-40B4-BE49-F238E27FC236}">
                  <a16:creationId xmlns:a16="http://schemas.microsoft.com/office/drawing/2014/main" id="{A2D89F1B-D627-AE59-C1B6-06E9B0402E52}"/>
                </a:ext>
              </a:extLst>
            </p:cNvPr>
            <p:cNvPicPr>
              <a:picLocks noChangeAspect="1"/>
            </p:cNvPicPr>
            <p:nvPr/>
          </p:nvPicPr>
          <p:blipFill>
            <a:blip r:embed="rId4"/>
            <a:stretch>
              <a:fillRect/>
            </a:stretch>
          </p:blipFill>
          <p:spPr>
            <a:xfrm>
              <a:off x="2519066" y="844646"/>
              <a:ext cx="5873771" cy="4621984"/>
            </a:xfrm>
            <a:prstGeom prst="rect">
              <a:avLst/>
            </a:prstGeom>
            <a:ln w="28575">
              <a:solidFill>
                <a:schemeClr val="bg2"/>
              </a:solidFill>
            </a:ln>
          </p:spPr>
        </p:pic>
        <p:pic>
          <p:nvPicPr>
            <p:cNvPr id="7" name="Picture 6" descr="A screenshot of a computer&#10;&#10;Description automatically generated">
              <a:extLst>
                <a:ext uri="{FF2B5EF4-FFF2-40B4-BE49-F238E27FC236}">
                  <a16:creationId xmlns:a16="http://schemas.microsoft.com/office/drawing/2014/main" id="{B8749C6E-6042-B695-C13F-528A932F8CDE}"/>
                </a:ext>
              </a:extLst>
            </p:cNvPr>
            <p:cNvPicPr>
              <a:picLocks noChangeAspect="1"/>
            </p:cNvPicPr>
            <p:nvPr/>
          </p:nvPicPr>
          <p:blipFill>
            <a:blip r:embed="rId5"/>
            <a:stretch>
              <a:fillRect/>
            </a:stretch>
          </p:blipFill>
          <p:spPr>
            <a:xfrm>
              <a:off x="5313319" y="1451698"/>
              <a:ext cx="2991104" cy="2411975"/>
            </a:xfrm>
            <a:prstGeom prst="rect">
              <a:avLst/>
            </a:prstGeom>
            <a:ln w="28575">
              <a:solidFill>
                <a:schemeClr val="accent3"/>
              </a:solidFill>
            </a:ln>
          </p:spPr>
        </p:pic>
      </p:grpSp>
    </p:spTree>
    <p:extLst>
      <p:ext uri="{BB962C8B-B14F-4D97-AF65-F5344CB8AC3E}">
        <p14:creationId xmlns:p14="http://schemas.microsoft.com/office/powerpoint/2010/main" val="163114683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D5A4CFC-9794-2012-8571-BF78CB7D777E}"/>
              </a:ext>
            </a:extLst>
          </p:cNvPr>
          <p:cNvSpPr>
            <a:spLocks noGrp="1"/>
          </p:cNvSpPr>
          <p:nvPr>
            <p:ph type="title"/>
          </p:nvPr>
        </p:nvSpPr>
        <p:spPr/>
        <p:txBody>
          <a:bodyPr/>
          <a:lstStyle/>
          <a:p>
            <a:r>
              <a:rPr lang="en-US"/>
              <a:t>SCHOOLOGY</a:t>
            </a:r>
          </a:p>
        </p:txBody>
      </p:sp>
      <p:sp>
        <p:nvSpPr>
          <p:cNvPr id="12" name="TextBox 11">
            <a:extLst>
              <a:ext uri="{FF2B5EF4-FFF2-40B4-BE49-F238E27FC236}">
                <a16:creationId xmlns:a16="http://schemas.microsoft.com/office/drawing/2014/main" id="{52C407FD-D1FA-8D7A-85B6-02393922625C}"/>
              </a:ext>
            </a:extLst>
          </p:cNvPr>
          <p:cNvSpPr txBox="1"/>
          <p:nvPr/>
        </p:nvSpPr>
        <p:spPr>
          <a:xfrm>
            <a:off x="1696523" y="2088854"/>
            <a:ext cx="3528383" cy="8925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50" normalizeH="0" baseline="0" noProof="0" dirty="0">
                <a:ln>
                  <a:noFill/>
                </a:ln>
                <a:solidFill>
                  <a:srgbClr val="E7E6E6">
                    <a:lumMod val="50000"/>
                  </a:srgbClr>
                </a:solidFill>
                <a:effectLst/>
                <a:uLnTx/>
                <a:uFillTx/>
                <a:latin typeface="Open Sans" panose="020B0606030504020204" pitchFamily="34" charset="0"/>
                <a:ea typeface="+mn-ea"/>
                <a:cs typeface="+mn-cs"/>
              </a:rPr>
              <a:t>ACCESS THROUGH MATERIALS</a:t>
            </a:r>
          </a:p>
        </p:txBody>
      </p:sp>
      <p:cxnSp>
        <p:nvCxnSpPr>
          <p:cNvPr id="16" name="Straight Connector 15">
            <a:extLst>
              <a:ext uri="{FF2B5EF4-FFF2-40B4-BE49-F238E27FC236}">
                <a16:creationId xmlns:a16="http://schemas.microsoft.com/office/drawing/2014/main" id="{2175405E-E79C-00A8-2ECB-2BED2FE3C764}"/>
              </a:ext>
            </a:extLst>
          </p:cNvPr>
          <p:cNvCxnSpPr>
            <a:cxnSpLocks/>
          </p:cNvCxnSpPr>
          <p:nvPr/>
        </p:nvCxnSpPr>
        <p:spPr>
          <a:xfrm>
            <a:off x="1771804" y="3155638"/>
            <a:ext cx="3377820" cy="0"/>
          </a:xfrm>
          <a:prstGeom prst="line">
            <a:avLst/>
          </a:prstGeom>
          <a:ln w="28575">
            <a:solidFill>
              <a:srgbClr val="5F2165"/>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7698E778-7AFD-6838-49D6-F76148EC9B00}"/>
              </a:ext>
            </a:extLst>
          </p:cNvPr>
          <p:cNvSpPr txBox="1"/>
          <p:nvPr/>
        </p:nvSpPr>
        <p:spPr>
          <a:xfrm>
            <a:off x="1696523" y="3267526"/>
            <a:ext cx="3944097" cy="221599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600" b="0" i="0" u="none" strike="noStrike" kern="1200" cap="none" spc="-50" normalizeH="0" baseline="0" noProof="0" dirty="0">
                <a:ln>
                  <a:noFill/>
                </a:ln>
                <a:solidFill>
                  <a:srgbClr val="E7E6E6">
                    <a:lumMod val="25000"/>
                  </a:srgbClr>
                </a:solidFill>
                <a:effectLst/>
                <a:uLnTx/>
                <a:uFillTx/>
                <a:latin typeface="Open Sans" panose="020B0606030504020204" pitchFamily="34" charset="0"/>
                <a:ea typeface="+mn-ea"/>
                <a:cs typeface="+mn-cs"/>
              </a:rPr>
              <a:t>When creating or editing a material, select the </a:t>
            </a:r>
            <a:r>
              <a:rPr kumimoji="0" lang="en-US" sz="1600" b="1" i="0" u="none" strike="noStrike" kern="1200" cap="none" spc="-50" normalizeH="0" baseline="0" noProof="0" dirty="0">
                <a:ln>
                  <a:noFill/>
                </a:ln>
                <a:solidFill>
                  <a:srgbClr val="E7E6E6">
                    <a:lumMod val="25000"/>
                  </a:srgbClr>
                </a:solidFill>
                <a:effectLst/>
                <a:uLnTx/>
                <a:uFillTx/>
                <a:latin typeface="Open Sans" panose="020B0606030504020204" pitchFamily="34" charset="0"/>
                <a:ea typeface="+mn-ea"/>
                <a:cs typeface="+mn-cs"/>
              </a:rPr>
              <a:t>Insert Content </a:t>
            </a:r>
            <a:r>
              <a:rPr kumimoji="0" lang="en-US" sz="1600" b="0" i="0" u="none" strike="noStrike" kern="1200" cap="none" spc="-50" normalizeH="0" baseline="0" noProof="0" dirty="0">
                <a:ln>
                  <a:noFill/>
                </a:ln>
                <a:solidFill>
                  <a:srgbClr val="E7E6E6">
                    <a:lumMod val="25000"/>
                  </a:srgbClr>
                </a:solidFill>
                <a:effectLst/>
                <a:uLnTx/>
                <a:uFillTx/>
                <a:latin typeface="Open Sans" panose="020B0606030504020204" pitchFamily="34" charset="0"/>
                <a:ea typeface="+mn-ea"/>
                <a:cs typeface="+mn-cs"/>
              </a:rPr>
              <a:t>drop down in the </a:t>
            </a:r>
            <a:r>
              <a:rPr kumimoji="0" lang="en-US" sz="1600" b="1" i="0" u="none" strike="noStrike" kern="1200" cap="none" spc="-50" normalizeH="0" baseline="0" noProof="0" dirty="0">
                <a:ln>
                  <a:noFill/>
                </a:ln>
                <a:solidFill>
                  <a:srgbClr val="E7E6E6">
                    <a:lumMod val="25000"/>
                  </a:srgbClr>
                </a:solidFill>
                <a:effectLst/>
                <a:uLnTx/>
                <a:uFillTx/>
                <a:latin typeface="Open Sans" panose="020B0606030504020204" pitchFamily="34" charset="0"/>
                <a:ea typeface="+mn-ea"/>
                <a:cs typeface="+mn-cs"/>
              </a:rPr>
              <a:t>Description</a:t>
            </a:r>
            <a:r>
              <a:rPr kumimoji="0" lang="en-US" sz="1600" b="0" i="0" u="none" strike="noStrike" kern="1200" cap="none" spc="-50" normalizeH="0" baseline="0" noProof="0" dirty="0">
                <a:ln>
                  <a:noFill/>
                </a:ln>
                <a:solidFill>
                  <a:srgbClr val="E7E6E6">
                    <a:lumMod val="25000"/>
                  </a:srgbClr>
                </a:solidFill>
                <a:effectLst/>
                <a:uLnTx/>
                <a:uFillTx/>
                <a:latin typeface="Open Sans" panose="020B0606030504020204" pitchFamily="34" charset="0"/>
                <a:ea typeface="+mn-ea"/>
                <a:cs typeface="+mn-cs"/>
              </a:rPr>
              <a:t> section and choose your resource.</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600" b="0" i="0" u="none" strike="noStrike" kern="1200" cap="none" spc="-50" normalizeH="0" baseline="0" noProof="0" dirty="0">
                <a:ln>
                  <a:noFill/>
                </a:ln>
                <a:solidFill>
                  <a:srgbClr val="E7E6E6">
                    <a:lumMod val="25000"/>
                  </a:srgbClr>
                </a:solidFill>
                <a:effectLst/>
                <a:uLnTx/>
                <a:uFillTx/>
                <a:latin typeface="Open Sans" panose="020B0606030504020204" pitchFamily="34" charset="0"/>
                <a:ea typeface="+mn-ea"/>
                <a:cs typeface="+mn-cs"/>
              </a:rPr>
              <a:t>The resource will open within Schoology. Utilize the </a:t>
            </a:r>
            <a:r>
              <a:rPr kumimoji="0" lang="en-US" sz="1600" b="1" i="0" u="none" strike="noStrike" kern="1200" cap="none" spc="-50" normalizeH="0" baseline="0" noProof="0" dirty="0">
                <a:ln>
                  <a:noFill/>
                </a:ln>
                <a:solidFill>
                  <a:srgbClr val="E7E6E6">
                    <a:lumMod val="25000"/>
                  </a:srgbClr>
                </a:solidFill>
                <a:effectLst/>
                <a:uLnTx/>
                <a:uFillTx/>
                <a:latin typeface="Open Sans" panose="020B0606030504020204" pitchFamily="34" charset="0"/>
                <a:ea typeface="+mn-ea"/>
                <a:cs typeface="+mn-cs"/>
              </a:rPr>
              <a:t>Link to Document </a:t>
            </a:r>
            <a:r>
              <a:rPr kumimoji="0" lang="en-US" sz="1600" b="0" i="0" u="none" strike="noStrike" kern="1200" cap="none" spc="-50" normalizeH="0" baseline="0" noProof="0" dirty="0">
                <a:ln>
                  <a:noFill/>
                </a:ln>
                <a:solidFill>
                  <a:srgbClr val="E7E6E6">
                    <a:lumMod val="25000"/>
                  </a:srgbClr>
                </a:solidFill>
                <a:effectLst/>
                <a:uLnTx/>
                <a:uFillTx/>
                <a:latin typeface="Open Sans" panose="020B0606030504020204" pitchFamily="34" charset="0"/>
                <a:ea typeface="+mn-ea"/>
                <a:cs typeface="+mn-cs"/>
              </a:rPr>
              <a:t>or </a:t>
            </a:r>
            <a:r>
              <a:rPr kumimoji="0" lang="en-US" sz="1600" b="1" i="0" u="none" strike="noStrike" kern="1200" cap="none" spc="-50" normalizeH="0" baseline="0" noProof="0" dirty="0">
                <a:ln>
                  <a:noFill/>
                </a:ln>
                <a:solidFill>
                  <a:srgbClr val="E7E6E6">
                    <a:lumMod val="25000"/>
                  </a:srgbClr>
                </a:solidFill>
                <a:effectLst/>
                <a:uLnTx/>
                <a:uFillTx/>
                <a:latin typeface="Open Sans" panose="020B0606030504020204" pitchFamily="34" charset="0"/>
                <a:ea typeface="+mn-ea"/>
                <a:cs typeface="+mn-cs"/>
              </a:rPr>
              <a:t>Embed Document </a:t>
            </a:r>
            <a:r>
              <a:rPr kumimoji="0" lang="en-US" sz="1600" b="0" i="0" u="none" strike="noStrike" kern="1200" cap="none" spc="-50" normalizeH="0" baseline="0" noProof="0" dirty="0">
                <a:ln>
                  <a:noFill/>
                </a:ln>
                <a:solidFill>
                  <a:srgbClr val="E7E6E6">
                    <a:lumMod val="25000"/>
                  </a:srgbClr>
                </a:solidFill>
                <a:effectLst/>
                <a:uLnTx/>
                <a:uFillTx/>
                <a:latin typeface="Open Sans" panose="020B0606030504020204" pitchFamily="34" charset="0"/>
                <a:ea typeface="+mn-ea"/>
                <a:cs typeface="+mn-cs"/>
              </a:rPr>
              <a:t>buttons to add content to your material.</a:t>
            </a:r>
          </a:p>
        </p:txBody>
      </p:sp>
      <p:pic>
        <p:nvPicPr>
          <p:cNvPr id="18" name="Picture 17" descr="Icon&#10;&#10;Description automatically generated">
            <a:extLst>
              <a:ext uri="{FF2B5EF4-FFF2-40B4-BE49-F238E27FC236}">
                <a16:creationId xmlns:a16="http://schemas.microsoft.com/office/drawing/2014/main" id="{1CE48353-ECDD-3D2D-0839-A242D8158097}"/>
              </a:ext>
            </a:extLst>
          </p:cNvPr>
          <p:cNvPicPr>
            <a:picLocks noChangeAspect="1"/>
          </p:cNvPicPr>
          <p:nvPr/>
        </p:nvPicPr>
        <p:blipFill>
          <a:blip r:embed="rId3"/>
          <a:stretch>
            <a:fillRect/>
          </a:stretch>
        </p:blipFill>
        <p:spPr>
          <a:xfrm>
            <a:off x="405938" y="2591486"/>
            <a:ext cx="1134820" cy="1138774"/>
          </a:xfrm>
          <a:prstGeom prst="rect">
            <a:avLst/>
          </a:prstGeom>
        </p:spPr>
      </p:pic>
      <p:grpSp>
        <p:nvGrpSpPr>
          <p:cNvPr id="8" name="Group 7">
            <a:extLst>
              <a:ext uri="{FF2B5EF4-FFF2-40B4-BE49-F238E27FC236}">
                <a16:creationId xmlns:a16="http://schemas.microsoft.com/office/drawing/2014/main" id="{A4085CC2-497F-37ED-08DA-6601DA70F14A}"/>
              </a:ext>
            </a:extLst>
          </p:cNvPr>
          <p:cNvGrpSpPr/>
          <p:nvPr/>
        </p:nvGrpSpPr>
        <p:grpSpPr>
          <a:xfrm>
            <a:off x="5614486" y="1273673"/>
            <a:ext cx="6319941" cy="4209838"/>
            <a:chOff x="5638059" y="1190545"/>
            <a:chExt cx="6319941" cy="4209838"/>
          </a:xfrm>
        </p:grpSpPr>
        <p:pic>
          <p:nvPicPr>
            <p:cNvPr id="3" name="Picture 2">
              <a:extLst>
                <a:ext uri="{FF2B5EF4-FFF2-40B4-BE49-F238E27FC236}">
                  <a16:creationId xmlns:a16="http://schemas.microsoft.com/office/drawing/2014/main" id="{39CC32A2-6E61-0BC2-588C-4404E6FE66CD}"/>
                </a:ext>
              </a:extLst>
            </p:cNvPr>
            <p:cNvPicPr>
              <a:picLocks noChangeAspect="1"/>
            </p:cNvPicPr>
            <p:nvPr/>
          </p:nvPicPr>
          <p:blipFill>
            <a:blip r:embed="rId4"/>
            <a:srcRect/>
            <a:stretch/>
          </p:blipFill>
          <p:spPr>
            <a:xfrm>
              <a:off x="5638059" y="1190545"/>
              <a:ext cx="6319941" cy="4209838"/>
            </a:xfrm>
            <a:prstGeom prst="rect">
              <a:avLst/>
            </a:prstGeom>
            <a:ln w="28575">
              <a:solidFill>
                <a:schemeClr val="bg2"/>
              </a:solidFill>
            </a:ln>
          </p:spPr>
        </p:pic>
        <p:sp>
          <p:nvSpPr>
            <p:cNvPr id="5" name="Rectangle 4">
              <a:extLst>
                <a:ext uri="{FF2B5EF4-FFF2-40B4-BE49-F238E27FC236}">
                  <a16:creationId xmlns:a16="http://schemas.microsoft.com/office/drawing/2014/main" id="{5D96624A-A9C9-1017-2837-850CBFAC524E}"/>
                </a:ext>
              </a:extLst>
            </p:cNvPr>
            <p:cNvSpPr/>
            <p:nvPr/>
          </p:nvSpPr>
          <p:spPr>
            <a:xfrm>
              <a:off x="7513670" y="2508358"/>
              <a:ext cx="2568717" cy="517034"/>
            </a:xfrm>
            <a:prstGeom prst="rect">
              <a:avLst/>
            </a:prstGeom>
            <a:noFill/>
            <a:ln w="28575">
              <a:solidFill>
                <a:srgbClr val="009E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 Sans" panose="020B0606030504020204" pitchFamily="34" charset="0"/>
              </a:endParaRPr>
            </a:p>
          </p:txBody>
        </p:sp>
      </p:grpSp>
    </p:spTree>
    <p:extLst>
      <p:ext uri="{BB962C8B-B14F-4D97-AF65-F5344CB8AC3E}">
        <p14:creationId xmlns:p14="http://schemas.microsoft.com/office/powerpoint/2010/main" val="6320069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7182642-33CA-2BB4-F9A2-873F31F01EF6}"/>
              </a:ext>
            </a:extLst>
          </p:cNvPr>
          <p:cNvSpPr>
            <a:spLocks noGrp="1"/>
          </p:cNvSpPr>
          <p:nvPr>
            <p:ph type="title"/>
          </p:nvPr>
        </p:nvSpPr>
        <p:spPr/>
        <p:txBody>
          <a:bodyPr/>
          <a:lstStyle/>
          <a:p>
            <a:r>
              <a:rPr lang="en-US"/>
              <a:t>CANVAS</a:t>
            </a:r>
          </a:p>
        </p:txBody>
      </p:sp>
      <p:pic>
        <p:nvPicPr>
          <p:cNvPr id="5" name="Picture 4" descr="Icon&#10;&#10;Description automatically generated">
            <a:extLst>
              <a:ext uri="{FF2B5EF4-FFF2-40B4-BE49-F238E27FC236}">
                <a16:creationId xmlns:a16="http://schemas.microsoft.com/office/drawing/2014/main" id="{37E5715E-5CFF-511C-D1F5-C6A84C49CEA7}"/>
              </a:ext>
            </a:extLst>
          </p:cNvPr>
          <p:cNvPicPr>
            <a:picLocks noChangeAspect="1"/>
          </p:cNvPicPr>
          <p:nvPr/>
        </p:nvPicPr>
        <p:blipFill>
          <a:blip r:embed="rId3"/>
          <a:stretch>
            <a:fillRect/>
          </a:stretch>
        </p:blipFill>
        <p:spPr>
          <a:xfrm>
            <a:off x="405938" y="2591486"/>
            <a:ext cx="1134820" cy="1138774"/>
          </a:xfrm>
          <a:prstGeom prst="rect">
            <a:avLst/>
          </a:prstGeom>
        </p:spPr>
      </p:pic>
      <p:sp>
        <p:nvSpPr>
          <p:cNvPr id="6" name="TextBox 5">
            <a:extLst>
              <a:ext uri="{FF2B5EF4-FFF2-40B4-BE49-F238E27FC236}">
                <a16:creationId xmlns:a16="http://schemas.microsoft.com/office/drawing/2014/main" id="{166517FD-38A5-293E-6FAC-BE4B4F99CF87}"/>
              </a:ext>
            </a:extLst>
          </p:cNvPr>
          <p:cNvSpPr txBox="1"/>
          <p:nvPr/>
        </p:nvSpPr>
        <p:spPr>
          <a:xfrm>
            <a:off x="1696523" y="2088854"/>
            <a:ext cx="3528383" cy="8925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50" normalizeH="0" baseline="0" noProof="0" dirty="0">
                <a:ln>
                  <a:noFill/>
                </a:ln>
                <a:solidFill>
                  <a:srgbClr val="767171"/>
                </a:solidFill>
                <a:effectLst/>
                <a:uLnTx/>
                <a:uFillTx/>
                <a:latin typeface="Open Sans" panose="020B0606030504020204" pitchFamily="34" charset="0"/>
                <a:ea typeface="+mn-ea"/>
                <a:cs typeface="+mn-cs"/>
              </a:rPr>
              <a:t>ACCESS THROUGH COURSE HOME</a:t>
            </a:r>
          </a:p>
        </p:txBody>
      </p:sp>
      <p:cxnSp>
        <p:nvCxnSpPr>
          <p:cNvPr id="7" name="Straight Connector 6">
            <a:extLst>
              <a:ext uri="{FF2B5EF4-FFF2-40B4-BE49-F238E27FC236}">
                <a16:creationId xmlns:a16="http://schemas.microsoft.com/office/drawing/2014/main" id="{0B48512E-1593-EA83-7808-16AAA726BF36}"/>
              </a:ext>
            </a:extLst>
          </p:cNvPr>
          <p:cNvCxnSpPr>
            <a:cxnSpLocks/>
          </p:cNvCxnSpPr>
          <p:nvPr/>
        </p:nvCxnSpPr>
        <p:spPr>
          <a:xfrm>
            <a:off x="1771804" y="3155638"/>
            <a:ext cx="3377820" cy="0"/>
          </a:xfrm>
          <a:prstGeom prst="line">
            <a:avLst/>
          </a:prstGeom>
          <a:ln w="28575">
            <a:solidFill>
              <a:srgbClr val="5F2165"/>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722F55E2-ACFA-DEE5-60DD-B2A2414CFA11}"/>
              </a:ext>
            </a:extLst>
          </p:cNvPr>
          <p:cNvSpPr txBox="1"/>
          <p:nvPr/>
        </p:nvSpPr>
        <p:spPr>
          <a:xfrm>
            <a:off x="1696523" y="3267526"/>
            <a:ext cx="345310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600" b="0" i="0" u="none" strike="noStrike" kern="1200" cap="none" spc="-50" normalizeH="0" baseline="0" noProof="0" dirty="0">
                <a:ln>
                  <a:noFill/>
                </a:ln>
                <a:solidFill>
                  <a:srgbClr val="3B3838"/>
                </a:solidFill>
                <a:effectLst/>
                <a:uLnTx/>
                <a:uFillTx/>
                <a:latin typeface="Open Sans" panose="020B0606030504020204" pitchFamily="34" charset="0"/>
                <a:ea typeface="+mn-ea"/>
                <a:cs typeface="+mn-cs"/>
              </a:rPr>
              <a:t>Your integrated Gale resources will appear in the tool bar on the left.</a:t>
            </a:r>
          </a:p>
        </p:txBody>
      </p:sp>
      <p:grpSp>
        <p:nvGrpSpPr>
          <p:cNvPr id="11" name="Group 10">
            <a:extLst>
              <a:ext uri="{FF2B5EF4-FFF2-40B4-BE49-F238E27FC236}">
                <a16:creationId xmlns:a16="http://schemas.microsoft.com/office/drawing/2014/main" id="{4797CC0C-6B38-9353-9E6E-58C662A6CC78}"/>
              </a:ext>
            </a:extLst>
          </p:cNvPr>
          <p:cNvGrpSpPr/>
          <p:nvPr/>
        </p:nvGrpSpPr>
        <p:grpSpPr>
          <a:xfrm>
            <a:off x="5784820" y="1564574"/>
            <a:ext cx="6134779" cy="4765716"/>
            <a:chOff x="5784820" y="1564574"/>
            <a:chExt cx="6134779" cy="4765716"/>
          </a:xfrm>
        </p:grpSpPr>
        <p:pic>
          <p:nvPicPr>
            <p:cNvPr id="3" name="Picture 2" descr="Graphical user interface, application&#10;&#10;Description automatically generated">
              <a:extLst>
                <a:ext uri="{FF2B5EF4-FFF2-40B4-BE49-F238E27FC236}">
                  <a16:creationId xmlns:a16="http://schemas.microsoft.com/office/drawing/2014/main" id="{26D46234-AA14-DDAC-3FD0-6CBAC53CFA5B}"/>
                </a:ext>
              </a:extLst>
            </p:cNvPr>
            <p:cNvPicPr>
              <a:picLocks noChangeAspect="1"/>
            </p:cNvPicPr>
            <p:nvPr/>
          </p:nvPicPr>
          <p:blipFill>
            <a:blip r:embed="rId4"/>
            <a:stretch>
              <a:fillRect/>
            </a:stretch>
          </p:blipFill>
          <p:spPr>
            <a:xfrm>
              <a:off x="5784820" y="1564574"/>
              <a:ext cx="6134779" cy="4147456"/>
            </a:xfrm>
            <a:prstGeom prst="rect">
              <a:avLst/>
            </a:prstGeom>
            <a:ln w="28575">
              <a:solidFill>
                <a:schemeClr val="bg2"/>
              </a:solidFill>
            </a:ln>
          </p:spPr>
        </p:pic>
        <p:pic>
          <p:nvPicPr>
            <p:cNvPr id="10" name="Picture 9" descr="Graphical user interface, text&#10;&#10;Description automatically generated with medium confidence">
              <a:extLst>
                <a:ext uri="{FF2B5EF4-FFF2-40B4-BE49-F238E27FC236}">
                  <a16:creationId xmlns:a16="http://schemas.microsoft.com/office/drawing/2014/main" id="{230D6B22-34F8-1B76-C51F-5B6BAAB9C084}"/>
                </a:ext>
              </a:extLst>
            </p:cNvPr>
            <p:cNvPicPr>
              <a:picLocks noChangeAspect="1"/>
            </p:cNvPicPr>
            <p:nvPr/>
          </p:nvPicPr>
          <p:blipFill rotWithShape="1">
            <a:blip r:embed="rId5"/>
            <a:srcRect t="14651"/>
            <a:stretch/>
          </p:blipFill>
          <p:spPr>
            <a:xfrm>
              <a:off x="6200534" y="2666973"/>
              <a:ext cx="1193763" cy="3663317"/>
            </a:xfrm>
            <a:prstGeom prst="rect">
              <a:avLst/>
            </a:prstGeom>
            <a:ln w="28575">
              <a:solidFill>
                <a:srgbClr val="009ECD"/>
              </a:solidFill>
            </a:ln>
          </p:spPr>
        </p:pic>
      </p:grpSp>
    </p:spTree>
    <p:extLst>
      <p:ext uri="{BB962C8B-B14F-4D97-AF65-F5344CB8AC3E}">
        <p14:creationId xmlns:p14="http://schemas.microsoft.com/office/powerpoint/2010/main" val="47503039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7182642-33CA-2BB4-F9A2-873F31F01EF6}"/>
              </a:ext>
            </a:extLst>
          </p:cNvPr>
          <p:cNvSpPr>
            <a:spLocks noGrp="1"/>
          </p:cNvSpPr>
          <p:nvPr>
            <p:ph type="title"/>
          </p:nvPr>
        </p:nvSpPr>
        <p:spPr/>
        <p:txBody>
          <a:bodyPr/>
          <a:lstStyle/>
          <a:p>
            <a:r>
              <a:rPr lang="en-US"/>
              <a:t>CANVAS</a:t>
            </a:r>
          </a:p>
        </p:txBody>
      </p:sp>
      <p:pic>
        <p:nvPicPr>
          <p:cNvPr id="5" name="Picture 4" descr="Icon&#10;&#10;Description automatically generated">
            <a:extLst>
              <a:ext uri="{FF2B5EF4-FFF2-40B4-BE49-F238E27FC236}">
                <a16:creationId xmlns:a16="http://schemas.microsoft.com/office/drawing/2014/main" id="{37E5715E-5CFF-511C-D1F5-C6A84C49CEA7}"/>
              </a:ext>
            </a:extLst>
          </p:cNvPr>
          <p:cNvPicPr>
            <a:picLocks noChangeAspect="1"/>
          </p:cNvPicPr>
          <p:nvPr/>
        </p:nvPicPr>
        <p:blipFill>
          <a:blip r:embed="rId3"/>
          <a:stretch>
            <a:fillRect/>
          </a:stretch>
        </p:blipFill>
        <p:spPr>
          <a:xfrm>
            <a:off x="405938" y="2591486"/>
            <a:ext cx="1134820" cy="1138774"/>
          </a:xfrm>
          <a:prstGeom prst="rect">
            <a:avLst/>
          </a:prstGeom>
        </p:spPr>
      </p:pic>
      <p:sp>
        <p:nvSpPr>
          <p:cNvPr id="6" name="TextBox 5">
            <a:extLst>
              <a:ext uri="{FF2B5EF4-FFF2-40B4-BE49-F238E27FC236}">
                <a16:creationId xmlns:a16="http://schemas.microsoft.com/office/drawing/2014/main" id="{166517FD-38A5-293E-6FAC-BE4B4F99CF87}"/>
              </a:ext>
            </a:extLst>
          </p:cNvPr>
          <p:cNvSpPr txBox="1"/>
          <p:nvPr/>
        </p:nvSpPr>
        <p:spPr>
          <a:xfrm>
            <a:off x="1696523" y="2088854"/>
            <a:ext cx="3528383" cy="8925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50" normalizeH="0" baseline="0" noProof="0" dirty="0">
                <a:ln>
                  <a:noFill/>
                </a:ln>
                <a:solidFill>
                  <a:srgbClr val="767171"/>
                </a:solidFill>
                <a:effectLst/>
                <a:uLnTx/>
                <a:uFillTx/>
                <a:latin typeface="Open Sans" panose="020B0606030504020204" pitchFamily="34" charset="0"/>
                <a:ea typeface="+mn-ea"/>
                <a:cs typeface="+mn-cs"/>
              </a:rPr>
              <a:t>ACCESS THROUGH COURSE HOME</a:t>
            </a:r>
          </a:p>
        </p:txBody>
      </p:sp>
      <p:cxnSp>
        <p:nvCxnSpPr>
          <p:cNvPr id="7" name="Straight Connector 6">
            <a:extLst>
              <a:ext uri="{FF2B5EF4-FFF2-40B4-BE49-F238E27FC236}">
                <a16:creationId xmlns:a16="http://schemas.microsoft.com/office/drawing/2014/main" id="{0B48512E-1593-EA83-7808-16AAA726BF36}"/>
              </a:ext>
            </a:extLst>
          </p:cNvPr>
          <p:cNvCxnSpPr>
            <a:cxnSpLocks/>
          </p:cNvCxnSpPr>
          <p:nvPr/>
        </p:nvCxnSpPr>
        <p:spPr>
          <a:xfrm>
            <a:off x="1771804" y="3155638"/>
            <a:ext cx="3377820" cy="0"/>
          </a:xfrm>
          <a:prstGeom prst="line">
            <a:avLst/>
          </a:prstGeom>
          <a:ln w="28575">
            <a:solidFill>
              <a:srgbClr val="5F2165"/>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722F55E2-ACFA-DEE5-60DD-B2A2414CFA11}"/>
              </a:ext>
            </a:extLst>
          </p:cNvPr>
          <p:cNvSpPr txBox="1"/>
          <p:nvPr/>
        </p:nvSpPr>
        <p:spPr>
          <a:xfrm>
            <a:off x="1696523" y="3267526"/>
            <a:ext cx="3453101" cy="16312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600" b="0" i="0" u="none" strike="noStrike" kern="1200" cap="none" spc="-50" normalizeH="0" baseline="0" noProof="0" dirty="0">
                <a:ln>
                  <a:noFill/>
                </a:ln>
                <a:solidFill>
                  <a:srgbClr val="3B3838"/>
                </a:solidFill>
                <a:effectLst/>
                <a:uLnTx/>
                <a:uFillTx/>
                <a:latin typeface="Open Sans" panose="020B0606030504020204" pitchFamily="34" charset="0"/>
                <a:ea typeface="+mn-ea"/>
                <a:cs typeface="+mn-cs"/>
              </a:rPr>
              <a:t>Your integrated Gale resources will appear in the tool bar on the left.</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600" b="0" i="0" u="none" strike="noStrike" kern="1200" cap="none" spc="-50" normalizeH="0" baseline="0" noProof="0" dirty="0">
                <a:ln>
                  <a:noFill/>
                </a:ln>
                <a:solidFill>
                  <a:srgbClr val="3B3838"/>
                </a:solidFill>
                <a:effectLst/>
                <a:uLnTx/>
                <a:uFillTx/>
                <a:latin typeface="Open Sans" panose="020B0606030504020204" pitchFamily="34" charset="0"/>
                <a:ea typeface="+mn-ea"/>
                <a:cs typeface="+mn-cs"/>
              </a:rPr>
              <a:t>Selecting a resource will open it within the Canvas interface.</a:t>
            </a:r>
            <a:endParaRPr kumimoji="0" lang="en-US" sz="1600" b="0" i="0" u="none" strike="noStrike" kern="1200" cap="none" spc="0" normalizeH="0" baseline="0" noProof="0" dirty="0">
              <a:ln>
                <a:noFill/>
              </a:ln>
              <a:solidFill>
                <a:srgbClr val="3B3838"/>
              </a:solidFill>
              <a:effectLst/>
              <a:uLnTx/>
              <a:uFillTx/>
              <a:latin typeface="Open Sans" panose="020B0606030504020204" pitchFamily="34" charset="0"/>
              <a:ea typeface="+mn-ea"/>
              <a:cs typeface="+mn-cs"/>
            </a:endParaRPr>
          </a:p>
          <a:p>
            <a:pPr marL="0" marR="0" lvl="0" indent="0" algn="l" defTabSz="914400" rtl="0" eaLnBrk="1" fontAlgn="auto" latinLnBrk="0" hangingPunct="1">
              <a:lnSpc>
                <a:spcPct val="100000"/>
              </a:lnSpc>
              <a:spcBef>
                <a:spcPts val="0"/>
              </a:spcBef>
              <a:spcAft>
                <a:spcPts val="1200"/>
              </a:spcAft>
              <a:buClrTx/>
              <a:buSzTx/>
              <a:buFontTx/>
              <a:buNone/>
              <a:tabLst/>
              <a:defRPr/>
            </a:pPr>
            <a:endParaRPr kumimoji="0" lang="en-US" sz="1600" b="0" i="0" u="none" strike="noStrike" kern="1200" cap="none" spc="-50" normalizeH="0" baseline="0" noProof="0" dirty="0">
              <a:ln>
                <a:noFill/>
              </a:ln>
              <a:solidFill>
                <a:srgbClr val="767171"/>
              </a:solidFill>
              <a:effectLst/>
              <a:uLnTx/>
              <a:uFillTx/>
              <a:latin typeface="Open Sans" panose="020B0606030504020204" pitchFamily="34" charset="0"/>
              <a:ea typeface="+mn-ea"/>
              <a:cs typeface="+mn-cs"/>
            </a:endParaRPr>
          </a:p>
        </p:txBody>
      </p:sp>
      <p:grpSp>
        <p:nvGrpSpPr>
          <p:cNvPr id="14" name="Group 13">
            <a:extLst>
              <a:ext uri="{FF2B5EF4-FFF2-40B4-BE49-F238E27FC236}">
                <a16:creationId xmlns:a16="http://schemas.microsoft.com/office/drawing/2014/main" id="{120D041F-672B-B7C1-EB32-29C506B4804C}"/>
              </a:ext>
            </a:extLst>
          </p:cNvPr>
          <p:cNvGrpSpPr/>
          <p:nvPr/>
        </p:nvGrpSpPr>
        <p:grpSpPr>
          <a:xfrm>
            <a:off x="5380670" y="1386011"/>
            <a:ext cx="6606573" cy="3887606"/>
            <a:chOff x="5380670" y="1171520"/>
            <a:chExt cx="6606573" cy="3887606"/>
          </a:xfrm>
        </p:grpSpPr>
        <p:pic>
          <p:nvPicPr>
            <p:cNvPr id="3" name="Picture 2" descr="Graphical user interface, website&#10;&#10;Description automatically generated">
              <a:extLst>
                <a:ext uri="{FF2B5EF4-FFF2-40B4-BE49-F238E27FC236}">
                  <a16:creationId xmlns:a16="http://schemas.microsoft.com/office/drawing/2014/main" id="{208FC6E8-3812-505A-4832-E170BB21BD16}"/>
                </a:ext>
              </a:extLst>
            </p:cNvPr>
            <p:cNvPicPr>
              <a:picLocks noChangeAspect="1"/>
            </p:cNvPicPr>
            <p:nvPr/>
          </p:nvPicPr>
          <p:blipFill rotWithShape="1">
            <a:blip r:embed="rId4"/>
            <a:srcRect b="13895"/>
            <a:stretch/>
          </p:blipFill>
          <p:spPr>
            <a:xfrm>
              <a:off x="5380670" y="1171520"/>
              <a:ext cx="6606572" cy="3887602"/>
            </a:xfrm>
            <a:prstGeom prst="rect">
              <a:avLst/>
            </a:prstGeom>
            <a:ln w="28575">
              <a:solidFill>
                <a:schemeClr val="bg2"/>
              </a:solidFill>
            </a:ln>
          </p:spPr>
        </p:pic>
        <p:pic>
          <p:nvPicPr>
            <p:cNvPr id="13" name="Picture 12" descr="A screenshot of a computer&#10;&#10;Description automatically generated">
              <a:extLst>
                <a:ext uri="{FF2B5EF4-FFF2-40B4-BE49-F238E27FC236}">
                  <a16:creationId xmlns:a16="http://schemas.microsoft.com/office/drawing/2014/main" id="{BC5E3B7D-68EC-828B-F084-FE75A865B5BB}"/>
                </a:ext>
              </a:extLst>
            </p:cNvPr>
            <p:cNvPicPr>
              <a:picLocks noChangeAspect="1"/>
            </p:cNvPicPr>
            <p:nvPr/>
          </p:nvPicPr>
          <p:blipFill>
            <a:blip r:embed="rId5"/>
            <a:stretch>
              <a:fillRect/>
            </a:stretch>
          </p:blipFill>
          <p:spPr>
            <a:xfrm>
              <a:off x="6707811" y="1523999"/>
              <a:ext cx="5279432" cy="3535127"/>
            </a:xfrm>
            <a:prstGeom prst="rect">
              <a:avLst/>
            </a:prstGeom>
          </p:spPr>
        </p:pic>
      </p:grpSp>
    </p:spTree>
    <p:extLst>
      <p:ext uri="{BB962C8B-B14F-4D97-AF65-F5344CB8AC3E}">
        <p14:creationId xmlns:p14="http://schemas.microsoft.com/office/powerpoint/2010/main" val="145739701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D5A4CFC-9794-2012-8571-BF78CB7D777E}"/>
              </a:ext>
            </a:extLst>
          </p:cNvPr>
          <p:cNvSpPr>
            <a:spLocks noGrp="1"/>
          </p:cNvSpPr>
          <p:nvPr>
            <p:ph type="title"/>
          </p:nvPr>
        </p:nvSpPr>
        <p:spPr/>
        <p:txBody>
          <a:bodyPr/>
          <a:lstStyle/>
          <a:p>
            <a:r>
              <a:rPr lang="en-US"/>
              <a:t>CANVAS</a:t>
            </a:r>
          </a:p>
        </p:txBody>
      </p:sp>
      <p:sp>
        <p:nvSpPr>
          <p:cNvPr id="12" name="TextBox 11">
            <a:extLst>
              <a:ext uri="{FF2B5EF4-FFF2-40B4-BE49-F238E27FC236}">
                <a16:creationId xmlns:a16="http://schemas.microsoft.com/office/drawing/2014/main" id="{52C407FD-D1FA-8D7A-85B6-02393922625C}"/>
              </a:ext>
            </a:extLst>
          </p:cNvPr>
          <p:cNvSpPr txBox="1"/>
          <p:nvPr/>
        </p:nvSpPr>
        <p:spPr>
          <a:xfrm>
            <a:off x="1696523" y="2088854"/>
            <a:ext cx="3528383" cy="8925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50" normalizeH="0" baseline="0" noProof="0" dirty="0">
                <a:ln>
                  <a:noFill/>
                </a:ln>
                <a:solidFill>
                  <a:srgbClr val="E7E6E6">
                    <a:lumMod val="50000"/>
                  </a:srgbClr>
                </a:solidFill>
                <a:effectLst/>
                <a:uLnTx/>
                <a:uFillTx/>
                <a:latin typeface="Open Sans" panose="020B0606030504020204" pitchFamily="34" charset="0"/>
                <a:ea typeface="+mn-ea"/>
                <a:cs typeface="+mn-cs"/>
              </a:rPr>
              <a:t>ACCESS THROUGH MATERIALS</a:t>
            </a:r>
          </a:p>
        </p:txBody>
      </p:sp>
      <p:cxnSp>
        <p:nvCxnSpPr>
          <p:cNvPr id="16" name="Straight Connector 15">
            <a:extLst>
              <a:ext uri="{FF2B5EF4-FFF2-40B4-BE49-F238E27FC236}">
                <a16:creationId xmlns:a16="http://schemas.microsoft.com/office/drawing/2014/main" id="{2175405E-E79C-00A8-2ECB-2BED2FE3C764}"/>
              </a:ext>
            </a:extLst>
          </p:cNvPr>
          <p:cNvCxnSpPr>
            <a:cxnSpLocks/>
          </p:cNvCxnSpPr>
          <p:nvPr/>
        </p:nvCxnSpPr>
        <p:spPr>
          <a:xfrm>
            <a:off x="1771804" y="3155638"/>
            <a:ext cx="3377820" cy="0"/>
          </a:xfrm>
          <a:prstGeom prst="line">
            <a:avLst/>
          </a:prstGeom>
          <a:ln w="28575">
            <a:solidFill>
              <a:srgbClr val="5F2165"/>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7698E778-7AFD-6838-49D6-F76148EC9B00}"/>
              </a:ext>
            </a:extLst>
          </p:cNvPr>
          <p:cNvSpPr txBox="1"/>
          <p:nvPr/>
        </p:nvSpPr>
        <p:spPr>
          <a:xfrm>
            <a:off x="1696523" y="3267526"/>
            <a:ext cx="3453101"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600" b="0" i="0" u="none" strike="noStrike" kern="1200" cap="none" spc="-50" normalizeH="0" baseline="0" noProof="0" dirty="0">
                <a:ln>
                  <a:noFill/>
                </a:ln>
                <a:solidFill>
                  <a:srgbClr val="E7E6E6">
                    <a:lumMod val="25000"/>
                  </a:srgbClr>
                </a:solidFill>
                <a:effectLst/>
                <a:uLnTx/>
                <a:uFillTx/>
                <a:latin typeface="Open Sans" panose="020B0606030504020204" pitchFamily="34" charset="0"/>
                <a:ea typeface="+mn-ea"/>
                <a:cs typeface="+mn-cs"/>
              </a:rPr>
              <a:t>When creating or editing a material, select the </a:t>
            </a:r>
            <a:r>
              <a:rPr kumimoji="0" lang="en-US" sz="1600" b="1" i="0" u="none" strike="noStrike" kern="1200" cap="none" spc="-50" normalizeH="0" baseline="0" noProof="0" dirty="0">
                <a:ln>
                  <a:noFill/>
                </a:ln>
                <a:solidFill>
                  <a:srgbClr val="E7E6E6">
                    <a:lumMod val="25000"/>
                  </a:srgbClr>
                </a:solidFill>
                <a:effectLst/>
                <a:uLnTx/>
                <a:uFillTx/>
                <a:latin typeface="Open Sans" panose="020B0606030504020204" pitchFamily="34" charset="0"/>
                <a:ea typeface="+mn-ea"/>
                <a:cs typeface="+mn-cs"/>
              </a:rPr>
              <a:t>Apps </a:t>
            </a:r>
            <a:r>
              <a:rPr kumimoji="0" lang="en-US" sz="1600" b="0" i="0" u="none" strike="noStrike" kern="1200" cap="none" spc="-50" normalizeH="0" baseline="0" noProof="0" dirty="0">
                <a:ln>
                  <a:noFill/>
                </a:ln>
                <a:solidFill>
                  <a:srgbClr val="E7E6E6">
                    <a:lumMod val="25000"/>
                  </a:srgbClr>
                </a:solidFill>
                <a:effectLst/>
                <a:uLnTx/>
                <a:uFillTx/>
                <a:latin typeface="Open Sans" panose="020B0606030504020204" pitchFamily="34" charset="0"/>
                <a:ea typeface="+mn-ea"/>
                <a:cs typeface="+mn-cs"/>
              </a:rPr>
              <a:t>drop down in the </a:t>
            </a:r>
            <a:r>
              <a:rPr kumimoji="0" lang="en-US" sz="1600" b="1" i="0" u="none" strike="noStrike" kern="1200" cap="none" spc="-50" normalizeH="0" baseline="0" noProof="0" dirty="0">
                <a:ln>
                  <a:noFill/>
                </a:ln>
                <a:solidFill>
                  <a:srgbClr val="E7E6E6">
                    <a:lumMod val="25000"/>
                  </a:srgbClr>
                </a:solidFill>
                <a:effectLst/>
                <a:uLnTx/>
                <a:uFillTx/>
                <a:latin typeface="Open Sans" panose="020B0606030504020204" pitchFamily="34" charset="0"/>
                <a:ea typeface="+mn-ea"/>
                <a:cs typeface="+mn-cs"/>
              </a:rPr>
              <a:t>Details</a:t>
            </a:r>
            <a:r>
              <a:rPr kumimoji="0" lang="en-US" sz="1600" b="0" i="0" u="none" strike="noStrike" kern="1200" cap="none" spc="-50" normalizeH="0" baseline="0" noProof="0" dirty="0">
                <a:ln>
                  <a:noFill/>
                </a:ln>
                <a:solidFill>
                  <a:srgbClr val="E7E6E6">
                    <a:lumMod val="25000"/>
                  </a:srgbClr>
                </a:solidFill>
                <a:effectLst/>
                <a:uLnTx/>
                <a:uFillTx/>
                <a:latin typeface="Open Sans" panose="020B0606030504020204" pitchFamily="34" charset="0"/>
                <a:ea typeface="+mn-ea"/>
                <a:cs typeface="+mn-cs"/>
              </a:rPr>
              <a:t> section and choose your resource.</a:t>
            </a:r>
          </a:p>
        </p:txBody>
      </p:sp>
      <p:pic>
        <p:nvPicPr>
          <p:cNvPr id="18" name="Picture 17" descr="Icon&#10;&#10;Description automatically generated">
            <a:extLst>
              <a:ext uri="{FF2B5EF4-FFF2-40B4-BE49-F238E27FC236}">
                <a16:creationId xmlns:a16="http://schemas.microsoft.com/office/drawing/2014/main" id="{1CE48353-ECDD-3D2D-0839-A242D8158097}"/>
              </a:ext>
            </a:extLst>
          </p:cNvPr>
          <p:cNvPicPr>
            <a:picLocks noChangeAspect="1"/>
          </p:cNvPicPr>
          <p:nvPr/>
        </p:nvPicPr>
        <p:blipFill>
          <a:blip r:embed="rId3"/>
          <a:stretch>
            <a:fillRect/>
          </a:stretch>
        </p:blipFill>
        <p:spPr>
          <a:xfrm>
            <a:off x="405938" y="2591486"/>
            <a:ext cx="1134820" cy="1138774"/>
          </a:xfrm>
          <a:prstGeom prst="rect">
            <a:avLst/>
          </a:prstGeom>
        </p:spPr>
      </p:pic>
      <p:pic>
        <p:nvPicPr>
          <p:cNvPr id="3" name="Picture 2">
            <a:extLst>
              <a:ext uri="{FF2B5EF4-FFF2-40B4-BE49-F238E27FC236}">
                <a16:creationId xmlns:a16="http://schemas.microsoft.com/office/drawing/2014/main" id="{15E2D123-D4A7-2108-0905-DDFBA3A9165E}"/>
              </a:ext>
            </a:extLst>
          </p:cNvPr>
          <p:cNvPicPr>
            <a:picLocks noChangeAspect="1"/>
          </p:cNvPicPr>
          <p:nvPr/>
        </p:nvPicPr>
        <p:blipFill>
          <a:blip r:embed="rId4"/>
          <a:srcRect/>
          <a:stretch/>
        </p:blipFill>
        <p:spPr>
          <a:xfrm>
            <a:off x="5317230" y="1184563"/>
            <a:ext cx="6503563" cy="4488873"/>
          </a:xfrm>
          <a:prstGeom prst="rect">
            <a:avLst/>
          </a:prstGeom>
          <a:ln w="28575">
            <a:solidFill>
              <a:schemeClr val="bg2"/>
            </a:solidFill>
          </a:ln>
        </p:spPr>
      </p:pic>
      <p:sp>
        <p:nvSpPr>
          <p:cNvPr id="6" name="Rectangle 5">
            <a:extLst>
              <a:ext uri="{FF2B5EF4-FFF2-40B4-BE49-F238E27FC236}">
                <a16:creationId xmlns:a16="http://schemas.microsoft.com/office/drawing/2014/main" id="{317B8D07-F2DA-0532-E191-D76E99D91142}"/>
              </a:ext>
            </a:extLst>
          </p:cNvPr>
          <p:cNvSpPr/>
          <p:nvPr/>
        </p:nvSpPr>
        <p:spPr>
          <a:xfrm>
            <a:off x="9047964" y="3021602"/>
            <a:ext cx="2568717" cy="708657"/>
          </a:xfrm>
          <a:prstGeom prst="rect">
            <a:avLst/>
          </a:prstGeom>
          <a:noFill/>
          <a:ln w="28575">
            <a:solidFill>
              <a:srgbClr val="009E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 Sans" panose="020B0606030504020204" pitchFamily="34" charset="0"/>
            </a:endParaRPr>
          </a:p>
        </p:txBody>
      </p:sp>
    </p:spTree>
    <p:extLst>
      <p:ext uri="{BB962C8B-B14F-4D97-AF65-F5344CB8AC3E}">
        <p14:creationId xmlns:p14="http://schemas.microsoft.com/office/powerpoint/2010/main" val="264915538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D5A4CFC-9794-2012-8571-BF78CB7D777E}"/>
              </a:ext>
            </a:extLst>
          </p:cNvPr>
          <p:cNvSpPr>
            <a:spLocks noGrp="1"/>
          </p:cNvSpPr>
          <p:nvPr>
            <p:ph type="title"/>
          </p:nvPr>
        </p:nvSpPr>
        <p:spPr/>
        <p:txBody>
          <a:bodyPr/>
          <a:lstStyle/>
          <a:p>
            <a:r>
              <a:rPr lang="en-US"/>
              <a:t>CANVAS</a:t>
            </a:r>
          </a:p>
        </p:txBody>
      </p:sp>
      <p:sp>
        <p:nvSpPr>
          <p:cNvPr id="12" name="TextBox 11">
            <a:extLst>
              <a:ext uri="{FF2B5EF4-FFF2-40B4-BE49-F238E27FC236}">
                <a16:creationId xmlns:a16="http://schemas.microsoft.com/office/drawing/2014/main" id="{52C407FD-D1FA-8D7A-85B6-02393922625C}"/>
              </a:ext>
            </a:extLst>
          </p:cNvPr>
          <p:cNvSpPr txBox="1"/>
          <p:nvPr/>
        </p:nvSpPr>
        <p:spPr>
          <a:xfrm>
            <a:off x="1696523" y="2088854"/>
            <a:ext cx="3528383" cy="8925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50" normalizeH="0" baseline="0" noProof="0" dirty="0">
                <a:ln>
                  <a:noFill/>
                </a:ln>
                <a:solidFill>
                  <a:srgbClr val="E7E6E6">
                    <a:lumMod val="50000"/>
                  </a:srgbClr>
                </a:solidFill>
                <a:effectLst/>
                <a:uLnTx/>
                <a:uFillTx/>
                <a:latin typeface="Open Sans" panose="020B0606030504020204" pitchFamily="34" charset="0"/>
                <a:ea typeface="+mn-ea"/>
                <a:cs typeface="+mn-cs"/>
              </a:rPr>
              <a:t>ACCESS THROUGH MATERIALS</a:t>
            </a:r>
          </a:p>
        </p:txBody>
      </p:sp>
      <p:cxnSp>
        <p:nvCxnSpPr>
          <p:cNvPr id="16" name="Straight Connector 15">
            <a:extLst>
              <a:ext uri="{FF2B5EF4-FFF2-40B4-BE49-F238E27FC236}">
                <a16:creationId xmlns:a16="http://schemas.microsoft.com/office/drawing/2014/main" id="{2175405E-E79C-00A8-2ECB-2BED2FE3C764}"/>
              </a:ext>
            </a:extLst>
          </p:cNvPr>
          <p:cNvCxnSpPr>
            <a:cxnSpLocks/>
          </p:cNvCxnSpPr>
          <p:nvPr/>
        </p:nvCxnSpPr>
        <p:spPr>
          <a:xfrm>
            <a:off x="1771804" y="3155638"/>
            <a:ext cx="3377820" cy="0"/>
          </a:xfrm>
          <a:prstGeom prst="line">
            <a:avLst/>
          </a:prstGeom>
          <a:ln w="28575">
            <a:solidFill>
              <a:srgbClr val="5F2165"/>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7698E778-7AFD-6838-49D6-F76148EC9B00}"/>
              </a:ext>
            </a:extLst>
          </p:cNvPr>
          <p:cNvSpPr txBox="1"/>
          <p:nvPr/>
        </p:nvSpPr>
        <p:spPr>
          <a:xfrm>
            <a:off x="1696524" y="3267526"/>
            <a:ext cx="3453100" cy="28623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600" b="0" i="0" u="none" strike="noStrike" kern="1200" cap="none" spc="-50" normalizeH="0" baseline="0" noProof="0" dirty="0">
                <a:ln>
                  <a:noFill/>
                </a:ln>
                <a:solidFill>
                  <a:srgbClr val="E7E6E6">
                    <a:lumMod val="25000"/>
                  </a:srgbClr>
                </a:solidFill>
                <a:effectLst/>
                <a:uLnTx/>
                <a:uFillTx/>
                <a:latin typeface="Open Sans" panose="020B0606030504020204" pitchFamily="34" charset="0"/>
                <a:ea typeface="+mn-ea"/>
                <a:cs typeface="+mn-cs"/>
              </a:rPr>
              <a:t>When creating or editing a material, select the </a:t>
            </a:r>
            <a:r>
              <a:rPr kumimoji="0" lang="en-US" sz="1600" b="1" i="0" u="none" strike="noStrike" kern="1200" cap="none" spc="-50" normalizeH="0" baseline="0" noProof="0" dirty="0">
                <a:ln>
                  <a:noFill/>
                </a:ln>
                <a:solidFill>
                  <a:srgbClr val="E7E6E6">
                    <a:lumMod val="25000"/>
                  </a:srgbClr>
                </a:solidFill>
                <a:effectLst/>
                <a:uLnTx/>
                <a:uFillTx/>
                <a:latin typeface="Open Sans" panose="020B0606030504020204" pitchFamily="34" charset="0"/>
                <a:ea typeface="+mn-ea"/>
                <a:cs typeface="+mn-cs"/>
              </a:rPr>
              <a:t>Apps </a:t>
            </a:r>
            <a:r>
              <a:rPr kumimoji="0" lang="en-US" sz="1600" b="0" i="0" u="none" strike="noStrike" kern="1200" cap="none" spc="-50" normalizeH="0" baseline="0" noProof="0" dirty="0">
                <a:ln>
                  <a:noFill/>
                </a:ln>
                <a:solidFill>
                  <a:srgbClr val="E7E6E6">
                    <a:lumMod val="25000"/>
                  </a:srgbClr>
                </a:solidFill>
                <a:effectLst/>
                <a:uLnTx/>
                <a:uFillTx/>
                <a:latin typeface="Open Sans" panose="020B0606030504020204" pitchFamily="34" charset="0"/>
                <a:ea typeface="+mn-ea"/>
                <a:cs typeface="+mn-cs"/>
              </a:rPr>
              <a:t>drop down in the </a:t>
            </a:r>
            <a:r>
              <a:rPr kumimoji="0" lang="en-US" sz="1600" b="1" i="0" u="none" strike="noStrike" kern="1200" cap="none" spc="-50" normalizeH="0" baseline="0" noProof="0" dirty="0">
                <a:ln>
                  <a:noFill/>
                </a:ln>
                <a:solidFill>
                  <a:srgbClr val="E7E6E6">
                    <a:lumMod val="25000"/>
                  </a:srgbClr>
                </a:solidFill>
                <a:effectLst/>
                <a:uLnTx/>
                <a:uFillTx/>
                <a:latin typeface="Open Sans" panose="020B0606030504020204" pitchFamily="34" charset="0"/>
                <a:ea typeface="+mn-ea"/>
                <a:cs typeface="+mn-cs"/>
              </a:rPr>
              <a:t>Details</a:t>
            </a:r>
            <a:r>
              <a:rPr kumimoji="0" lang="en-US" sz="1600" b="0" i="0" u="none" strike="noStrike" kern="1200" cap="none" spc="-50" normalizeH="0" baseline="0" noProof="0" dirty="0">
                <a:ln>
                  <a:noFill/>
                </a:ln>
                <a:solidFill>
                  <a:srgbClr val="E7E6E6">
                    <a:lumMod val="25000"/>
                  </a:srgbClr>
                </a:solidFill>
                <a:effectLst/>
                <a:uLnTx/>
                <a:uFillTx/>
                <a:latin typeface="Open Sans" panose="020B0606030504020204" pitchFamily="34" charset="0"/>
                <a:ea typeface="+mn-ea"/>
                <a:cs typeface="+mn-cs"/>
              </a:rPr>
              <a:t> section and choose your resource.</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600" b="0" i="0" u="none" strike="noStrike" kern="1200" cap="none" spc="-50" normalizeH="0" baseline="0" noProof="0" dirty="0">
                <a:ln>
                  <a:noFill/>
                </a:ln>
                <a:solidFill>
                  <a:srgbClr val="E7E6E6">
                    <a:lumMod val="25000"/>
                  </a:srgbClr>
                </a:solidFill>
                <a:effectLst/>
                <a:uLnTx/>
                <a:uFillTx/>
                <a:latin typeface="Open Sans" panose="020B0606030504020204" pitchFamily="34" charset="0"/>
                <a:ea typeface="+mn-ea"/>
                <a:cs typeface="+mn-cs"/>
              </a:rPr>
              <a:t>The resource will open within Canvas. Utilize the </a:t>
            </a:r>
            <a:r>
              <a:rPr kumimoji="0" lang="en-US" sz="1600" b="1" i="0" u="none" strike="noStrike" kern="1200" cap="none" spc="-50" normalizeH="0" baseline="0" noProof="0" dirty="0">
                <a:ln>
                  <a:noFill/>
                </a:ln>
                <a:solidFill>
                  <a:srgbClr val="E7E6E6">
                    <a:lumMod val="25000"/>
                  </a:srgbClr>
                </a:solidFill>
                <a:effectLst/>
                <a:uLnTx/>
                <a:uFillTx/>
                <a:latin typeface="Open Sans" panose="020B0606030504020204" pitchFamily="34" charset="0"/>
                <a:ea typeface="+mn-ea"/>
                <a:cs typeface="+mn-cs"/>
              </a:rPr>
              <a:t>Link to Document </a:t>
            </a:r>
            <a:r>
              <a:rPr kumimoji="0" lang="en-US" sz="1600" b="0" i="0" u="none" strike="noStrike" kern="1200" cap="none" spc="-50" normalizeH="0" baseline="0" noProof="0" dirty="0">
                <a:ln>
                  <a:noFill/>
                </a:ln>
                <a:solidFill>
                  <a:srgbClr val="E7E6E6">
                    <a:lumMod val="25000"/>
                  </a:srgbClr>
                </a:solidFill>
                <a:effectLst/>
                <a:uLnTx/>
                <a:uFillTx/>
                <a:latin typeface="Open Sans" panose="020B0606030504020204" pitchFamily="34" charset="0"/>
                <a:ea typeface="+mn-ea"/>
                <a:cs typeface="+mn-cs"/>
              </a:rPr>
              <a:t>or </a:t>
            </a:r>
            <a:r>
              <a:rPr kumimoji="0" lang="en-US" sz="1600" b="1" i="0" u="none" strike="noStrike" kern="1200" cap="none" spc="-50" normalizeH="0" baseline="0" noProof="0" dirty="0">
                <a:ln>
                  <a:noFill/>
                </a:ln>
                <a:solidFill>
                  <a:srgbClr val="E7E6E6">
                    <a:lumMod val="25000"/>
                  </a:srgbClr>
                </a:solidFill>
                <a:effectLst/>
                <a:uLnTx/>
                <a:uFillTx/>
                <a:latin typeface="Open Sans" panose="020B0606030504020204" pitchFamily="34" charset="0"/>
                <a:ea typeface="+mn-ea"/>
                <a:cs typeface="+mn-cs"/>
              </a:rPr>
              <a:t>Embed Document </a:t>
            </a:r>
            <a:r>
              <a:rPr kumimoji="0" lang="en-US" sz="1600" b="0" i="0" u="none" strike="noStrike" kern="1200" cap="none" spc="-50" normalizeH="0" baseline="0" noProof="0" dirty="0">
                <a:ln>
                  <a:noFill/>
                </a:ln>
                <a:solidFill>
                  <a:srgbClr val="E7E6E6">
                    <a:lumMod val="25000"/>
                  </a:srgbClr>
                </a:solidFill>
                <a:effectLst/>
                <a:uLnTx/>
                <a:uFillTx/>
                <a:latin typeface="Open Sans" panose="020B0606030504020204" pitchFamily="34" charset="0"/>
                <a:ea typeface="+mn-ea"/>
                <a:cs typeface="+mn-cs"/>
              </a:rPr>
              <a:t>buttons to add content to your material.</a:t>
            </a:r>
          </a:p>
          <a:p>
            <a:pPr marL="0" marR="0" lvl="0" indent="0" algn="l" defTabSz="914400" rtl="0" eaLnBrk="1" fontAlgn="auto" latinLnBrk="0" hangingPunct="1">
              <a:lnSpc>
                <a:spcPct val="100000"/>
              </a:lnSpc>
              <a:spcBef>
                <a:spcPts val="0"/>
              </a:spcBef>
              <a:spcAft>
                <a:spcPts val="1200"/>
              </a:spcAft>
              <a:buClrTx/>
              <a:buSzTx/>
              <a:buFontTx/>
              <a:buNone/>
              <a:tabLst/>
              <a:defRPr/>
            </a:pPr>
            <a:endParaRPr kumimoji="0" lang="en-US" sz="1600" b="0" i="0" u="none" strike="noStrike" kern="1200" cap="none" spc="-50" normalizeH="0" baseline="0" noProof="0" dirty="0">
              <a:ln>
                <a:noFill/>
              </a:ln>
              <a:solidFill>
                <a:srgbClr val="E7E6E6">
                  <a:lumMod val="25000"/>
                </a:srgbClr>
              </a:solidFill>
              <a:effectLst/>
              <a:uLnTx/>
              <a:uFillTx/>
              <a:latin typeface="Open Sans" panose="020B0606030504020204" pitchFamily="34" charset="0"/>
              <a:ea typeface="+mn-ea"/>
              <a:cs typeface="+mn-cs"/>
            </a:endParaRPr>
          </a:p>
        </p:txBody>
      </p:sp>
      <p:pic>
        <p:nvPicPr>
          <p:cNvPr id="18" name="Picture 17" descr="Icon&#10;&#10;Description automatically generated">
            <a:extLst>
              <a:ext uri="{FF2B5EF4-FFF2-40B4-BE49-F238E27FC236}">
                <a16:creationId xmlns:a16="http://schemas.microsoft.com/office/drawing/2014/main" id="{1CE48353-ECDD-3D2D-0839-A242D8158097}"/>
              </a:ext>
            </a:extLst>
          </p:cNvPr>
          <p:cNvPicPr>
            <a:picLocks noChangeAspect="1"/>
          </p:cNvPicPr>
          <p:nvPr/>
        </p:nvPicPr>
        <p:blipFill>
          <a:blip r:embed="rId3"/>
          <a:stretch>
            <a:fillRect/>
          </a:stretch>
        </p:blipFill>
        <p:spPr>
          <a:xfrm>
            <a:off x="405938" y="2591486"/>
            <a:ext cx="1134820" cy="1138774"/>
          </a:xfrm>
          <a:prstGeom prst="rect">
            <a:avLst/>
          </a:prstGeom>
        </p:spPr>
      </p:pic>
      <p:pic>
        <p:nvPicPr>
          <p:cNvPr id="10" name="Picture 9" descr="A screenshot of a web page&#10;&#10;Description automatically generated">
            <a:extLst>
              <a:ext uri="{FF2B5EF4-FFF2-40B4-BE49-F238E27FC236}">
                <a16:creationId xmlns:a16="http://schemas.microsoft.com/office/drawing/2014/main" id="{EF33704E-C26C-AA75-070D-2C94A7C8C5D2}"/>
              </a:ext>
            </a:extLst>
          </p:cNvPr>
          <p:cNvPicPr>
            <a:picLocks noChangeAspect="1"/>
          </p:cNvPicPr>
          <p:nvPr/>
        </p:nvPicPr>
        <p:blipFill>
          <a:blip r:embed="rId4"/>
          <a:stretch>
            <a:fillRect/>
          </a:stretch>
        </p:blipFill>
        <p:spPr>
          <a:xfrm>
            <a:off x="5658374" y="1332088"/>
            <a:ext cx="6402562" cy="4363155"/>
          </a:xfrm>
          <a:prstGeom prst="rect">
            <a:avLst/>
          </a:prstGeom>
          <a:ln w="28575">
            <a:solidFill>
              <a:schemeClr val="bg2"/>
            </a:solidFill>
          </a:ln>
        </p:spPr>
      </p:pic>
      <p:sp>
        <p:nvSpPr>
          <p:cNvPr id="11" name="Rectangle 10">
            <a:extLst>
              <a:ext uri="{FF2B5EF4-FFF2-40B4-BE49-F238E27FC236}">
                <a16:creationId xmlns:a16="http://schemas.microsoft.com/office/drawing/2014/main" id="{DD725318-3C49-D6A4-6FC8-99292753F118}"/>
              </a:ext>
            </a:extLst>
          </p:cNvPr>
          <p:cNvSpPr/>
          <p:nvPr/>
        </p:nvSpPr>
        <p:spPr>
          <a:xfrm>
            <a:off x="7575296" y="3155638"/>
            <a:ext cx="2568717" cy="517034"/>
          </a:xfrm>
          <a:prstGeom prst="rect">
            <a:avLst/>
          </a:prstGeom>
          <a:noFill/>
          <a:ln w="28575">
            <a:solidFill>
              <a:srgbClr val="009E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 Sans" panose="020B0606030504020204" pitchFamily="34" charset="0"/>
            </a:endParaRPr>
          </a:p>
        </p:txBody>
      </p:sp>
    </p:spTree>
    <p:extLst>
      <p:ext uri="{BB962C8B-B14F-4D97-AF65-F5344CB8AC3E}">
        <p14:creationId xmlns:p14="http://schemas.microsoft.com/office/powerpoint/2010/main" val="38744676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E76058B-F6EC-994D-B2B7-EC3D2FB10A44}"/>
              </a:ext>
            </a:extLst>
          </p:cNvPr>
          <p:cNvSpPr/>
          <p:nvPr/>
        </p:nvSpPr>
        <p:spPr>
          <a:xfrm>
            <a:off x="685800" y="1375656"/>
            <a:ext cx="4845872" cy="385763"/>
          </a:xfrm>
          <a:prstGeom prst="rect">
            <a:avLst/>
          </a:prstGeom>
          <a:solidFill>
            <a:srgbClr val="5F2165"/>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bg1"/>
                </a:solidFill>
              </a:rPr>
              <a:t>Enter simple search terms</a:t>
            </a:r>
          </a:p>
        </p:txBody>
      </p:sp>
      <p:sp>
        <p:nvSpPr>
          <p:cNvPr id="10" name="Rectangle 9">
            <a:extLst>
              <a:ext uri="{FF2B5EF4-FFF2-40B4-BE49-F238E27FC236}">
                <a16:creationId xmlns:a16="http://schemas.microsoft.com/office/drawing/2014/main" id="{35950B16-FD44-A049-8089-82AEAB855FC3}"/>
              </a:ext>
            </a:extLst>
          </p:cNvPr>
          <p:cNvSpPr/>
          <p:nvPr/>
        </p:nvSpPr>
        <p:spPr>
          <a:xfrm>
            <a:off x="6077712" y="1375656"/>
            <a:ext cx="5083347" cy="385763"/>
          </a:xfrm>
          <a:prstGeom prst="rect">
            <a:avLst/>
          </a:prstGeom>
          <a:solidFill>
            <a:srgbClr val="5F2165"/>
          </a:solidFill>
          <a:ln w="28575">
            <a:solidFill>
              <a:srgbClr val="5F21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bg1"/>
                </a:solidFill>
              </a:rPr>
              <a:t>Or, customize multiple fields and limiters</a:t>
            </a:r>
          </a:p>
        </p:txBody>
      </p:sp>
      <p:sp>
        <p:nvSpPr>
          <p:cNvPr id="18" name="Title 17">
            <a:extLst>
              <a:ext uri="{FF2B5EF4-FFF2-40B4-BE49-F238E27FC236}">
                <a16:creationId xmlns:a16="http://schemas.microsoft.com/office/drawing/2014/main" id="{6915AABF-DA8B-EC4C-8CE0-E168FC41963A}"/>
              </a:ext>
            </a:extLst>
          </p:cNvPr>
          <p:cNvSpPr>
            <a:spLocks noGrp="1"/>
          </p:cNvSpPr>
          <p:nvPr>
            <p:ph type="title"/>
          </p:nvPr>
        </p:nvSpPr>
        <p:spPr/>
        <p:txBody>
          <a:bodyPr/>
          <a:lstStyle/>
          <a:p>
            <a:r>
              <a:rPr lang="en-US" dirty="0">
                <a:latin typeface="+mn-lt"/>
              </a:rPr>
              <a:t>SEARCH</a:t>
            </a:r>
          </a:p>
        </p:txBody>
      </p:sp>
      <p:pic>
        <p:nvPicPr>
          <p:cNvPr id="22" name="Picture 21" descr="A screenshot of a cell phone&#10;&#10;Description automatically generated">
            <a:extLst>
              <a:ext uri="{FF2B5EF4-FFF2-40B4-BE49-F238E27FC236}">
                <a16:creationId xmlns:a16="http://schemas.microsoft.com/office/drawing/2014/main" id="{2E403D55-50A1-484B-BCAD-23D9B95FB7B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082553" y="1788459"/>
            <a:ext cx="5083347" cy="2735957"/>
          </a:xfrm>
          <a:prstGeom prst="rect">
            <a:avLst/>
          </a:prstGeom>
          <a:ln w="28575">
            <a:solidFill>
              <a:schemeClr val="bg2"/>
            </a:solidFill>
          </a:ln>
        </p:spPr>
      </p:pic>
      <p:pic>
        <p:nvPicPr>
          <p:cNvPr id="14" name="Picture 13" descr="A screenshot of a cell phone&#10;&#10;Description automatically generated">
            <a:extLst>
              <a:ext uri="{FF2B5EF4-FFF2-40B4-BE49-F238E27FC236}">
                <a16:creationId xmlns:a16="http://schemas.microsoft.com/office/drawing/2014/main" id="{C7B2BBC8-4DAD-B14C-9A3D-5D073742F18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884895" y="2796987"/>
            <a:ext cx="4621306" cy="3201178"/>
          </a:xfrm>
          <a:prstGeom prst="rect">
            <a:avLst/>
          </a:prstGeom>
          <a:ln w="28575">
            <a:solidFill>
              <a:schemeClr val="bg2"/>
            </a:solidFill>
          </a:ln>
        </p:spPr>
      </p:pic>
      <p:pic>
        <p:nvPicPr>
          <p:cNvPr id="4" name="Picture 3">
            <a:extLst>
              <a:ext uri="{FF2B5EF4-FFF2-40B4-BE49-F238E27FC236}">
                <a16:creationId xmlns:a16="http://schemas.microsoft.com/office/drawing/2014/main" id="{A3674366-92A0-8FC3-1D83-18292A8D2115}"/>
              </a:ext>
            </a:extLst>
          </p:cNvPr>
          <p:cNvPicPr>
            <a:picLocks noChangeAspect="1"/>
          </p:cNvPicPr>
          <p:nvPr/>
        </p:nvPicPr>
        <p:blipFill>
          <a:blip r:embed="rId5"/>
          <a:stretch>
            <a:fillRect/>
          </a:stretch>
        </p:blipFill>
        <p:spPr>
          <a:xfrm>
            <a:off x="683484" y="1761419"/>
            <a:ext cx="4846320" cy="1917795"/>
          </a:xfrm>
          <a:prstGeom prst="rect">
            <a:avLst/>
          </a:prstGeom>
        </p:spPr>
      </p:pic>
      <p:sp>
        <p:nvSpPr>
          <p:cNvPr id="9" name="Rectangle 8">
            <a:extLst>
              <a:ext uri="{FF2B5EF4-FFF2-40B4-BE49-F238E27FC236}">
                <a16:creationId xmlns:a16="http://schemas.microsoft.com/office/drawing/2014/main" id="{994BB68F-63D1-4443-BD47-1C72807A96B3}"/>
              </a:ext>
            </a:extLst>
          </p:cNvPr>
          <p:cNvSpPr/>
          <p:nvPr/>
        </p:nvSpPr>
        <p:spPr>
          <a:xfrm>
            <a:off x="869593" y="3146163"/>
            <a:ext cx="1020852" cy="272563"/>
          </a:xfrm>
          <a:prstGeom prst="rect">
            <a:avLst/>
          </a:prstGeom>
          <a:noFill/>
          <a:ln w="38100">
            <a:solidFill>
              <a:srgbClr val="E055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066807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8FD63C9-75A5-461A-B4D0-21EE78C92367}"/>
              </a:ext>
            </a:extLst>
          </p:cNvPr>
          <p:cNvPicPr>
            <a:picLocks noChangeAspect="1"/>
          </p:cNvPicPr>
          <p:nvPr/>
        </p:nvPicPr>
        <p:blipFill>
          <a:blip r:embed="rId3"/>
          <a:srcRect/>
          <a:stretch/>
        </p:blipFill>
        <p:spPr>
          <a:xfrm>
            <a:off x="6114525" y="1761420"/>
            <a:ext cx="5009716" cy="3354524"/>
          </a:xfrm>
          <a:prstGeom prst="rect">
            <a:avLst/>
          </a:prstGeom>
          <a:ln w="28575">
            <a:solidFill>
              <a:schemeClr val="bg2"/>
            </a:solidFill>
          </a:ln>
        </p:spPr>
      </p:pic>
      <p:sp>
        <p:nvSpPr>
          <p:cNvPr id="4" name="Title 3">
            <a:extLst>
              <a:ext uri="{FF2B5EF4-FFF2-40B4-BE49-F238E27FC236}">
                <a16:creationId xmlns:a16="http://schemas.microsoft.com/office/drawing/2014/main" id="{585EF677-9424-1D4F-97E7-4968016ABEA4}"/>
              </a:ext>
            </a:extLst>
          </p:cNvPr>
          <p:cNvSpPr>
            <a:spLocks noGrp="1"/>
          </p:cNvSpPr>
          <p:nvPr>
            <p:ph type="title"/>
          </p:nvPr>
        </p:nvSpPr>
        <p:spPr/>
        <p:txBody>
          <a:bodyPr/>
          <a:lstStyle/>
          <a:p>
            <a:r>
              <a:rPr lang="en-US" dirty="0">
                <a:latin typeface="+mn-lt"/>
              </a:rPr>
              <a:t>BROWSE</a:t>
            </a:r>
          </a:p>
        </p:txBody>
      </p:sp>
      <p:sp>
        <p:nvSpPr>
          <p:cNvPr id="5" name="Rectangle 4">
            <a:extLst>
              <a:ext uri="{FF2B5EF4-FFF2-40B4-BE49-F238E27FC236}">
                <a16:creationId xmlns:a16="http://schemas.microsoft.com/office/drawing/2014/main" id="{0FBC417E-7B3F-3D46-AC96-BBCC95A0E60D}"/>
              </a:ext>
            </a:extLst>
          </p:cNvPr>
          <p:cNvSpPr/>
          <p:nvPr/>
        </p:nvSpPr>
        <p:spPr>
          <a:xfrm>
            <a:off x="685800" y="1375656"/>
            <a:ext cx="4845872" cy="385763"/>
          </a:xfrm>
          <a:prstGeom prst="rect">
            <a:avLst/>
          </a:prstGeom>
          <a:solidFill>
            <a:srgbClr val="5F2165"/>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bg1"/>
                </a:solidFill>
              </a:rPr>
              <a:t>BROWSE TOPICS by subject or view all</a:t>
            </a:r>
          </a:p>
        </p:txBody>
      </p:sp>
      <p:sp>
        <p:nvSpPr>
          <p:cNvPr id="6" name="Rectangle 5">
            <a:extLst>
              <a:ext uri="{FF2B5EF4-FFF2-40B4-BE49-F238E27FC236}">
                <a16:creationId xmlns:a16="http://schemas.microsoft.com/office/drawing/2014/main" id="{BBFBB921-959D-D14D-A677-E50E44133349}"/>
              </a:ext>
            </a:extLst>
          </p:cNvPr>
          <p:cNvSpPr/>
          <p:nvPr/>
        </p:nvSpPr>
        <p:spPr>
          <a:xfrm>
            <a:off x="6077712" y="1375656"/>
            <a:ext cx="5083347" cy="385763"/>
          </a:xfrm>
          <a:prstGeom prst="rect">
            <a:avLst/>
          </a:prstGeom>
          <a:solidFill>
            <a:srgbClr val="5F2165"/>
          </a:solidFill>
          <a:ln w="28575">
            <a:solidFill>
              <a:srgbClr val="5F21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bg1"/>
                </a:solidFill>
              </a:rPr>
              <a:t>Connect to curated overviews and results</a:t>
            </a:r>
          </a:p>
        </p:txBody>
      </p:sp>
      <p:pic>
        <p:nvPicPr>
          <p:cNvPr id="7" name="Picture 6">
            <a:extLst>
              <a:ext uri="{FF2B5EF4-FFF2-40B4-BE49-F238E27FC236}">
                <a16:creationId xmlns:a16="http://schemas.microsoft.com/office/drawing/2014/main" id="{560D35DD-3BC4-8DA2-ACB5-650A83200E66}"/>
              </a:ext>
            </a:extLst>
          </p:cNvPr>
          <p:cNvPicPr>
            <a:picLocks noChangeAspect="1"/>
          </p:cNvPicPr>
          <p:nvPr/>
        </p:nvPicPr>
        <p:blipFill>
          <a:blip r:embed="rId4"/>
          <a:stretch>
            <a:fillRect/>
          </a:stretch>
        </p:blipFill>
        <p:spPr>
          <a:xfrm>
            <a:off x="685798" y="1761419"/>
            <a:ext cx="4845872" cy="3293171"/>
          </a:xfrm>
          <a:prstGeom prst="rect">
            <a:avLst/>
          </a:prstGeom>
          <a:ln w="28575">
            <a:solidFill>
              <a:schemeClr val="bg2"/>
            </a:solidFill>
          </a:ln>
        </p:spPr>
      </p:pic>
      <p:pic>
        <p:nvPicPr>
          <p:cNvPr id="17" name="Picture 16" descr="A drawing of a person&#10;&#10;Description automatically generated">
            <a:extLst>
              <a:ext uri="{FF2B5EF4-FFF2-40B4-BE49-F238E27FC236}">
                <a16:creationId xmlns:a16="http://schemas.microsoft.com/office/drawing/2014/main" id="{DE31D1E1-ED7E-744D-B4FA-C97503689F0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574837" y="2014522"/>
            <a:ext cx="817060" cy="520764"/>
          </a:xfrm>
          <a:prstGeom prst="rect">
            <a:avLst/>
          </a:prstGeom>
          <a:ln w="28575">
            <a:solidFill>
              <a:srgbClr val="009ECD"/>
            </a:solidFill>
          </a:ln>
        </p:spPr>
      </p:pic>
      <p:pic>
        <p:nvPicPr>
          <p:cNvPr id="10" name="Picture 9">
            <a:extLst>
              <a:ext uri="{FF2B5EF4-FFF2-40B4-BE49-F238E27FC236}">
                <a16:creationId xmlns:a16="http://schemas.microsoft.com/office/drawing/2014/main" id="{E51913D3-0C09-6AEB-28C6-654DEFCA88D6}"/>
              </a:ext>
            </a:extLst>
          </p:cNvPr>
          <p:cNvPicPr>
            <a:picLocks noChangeAspect="1"/>
          </p:cNvPicPr>
          <p:nvPr/>
        </p:nvPicPr>
        <p:blipFill>
          <a:blip r:embed="rId6"/>
          <a:stretch>
            <a:fillRect/>
          </a:stretch>
        </p:blipFill>
        <p:spPr>
          <a:xfrm>
            <a:off x="1042068" y="2952982"/>
            <a:ext cx="1481886" cy="1434083"/>
          </a:xfrm>
          <a:prstGeom prst="rect">
            <a:avLst/>
          </a:prstGeom>
          <a:ln w="28575">
            <a:solidFill>
              <a:srgbClr val="009ECD"/>
            </a:solidFill>
          </a:ln>
        </p:spPr>
      </p:pic>
      <p:pic>
        <p:nvPicPr>
          <p:cNvPr id="13" name="Picture 12">
            <a:extLst>
              <a:ext uri="{FF2B5EF4-FFF2-40B4-BE49-F238E27FC236}">
                <a16:creationId xmlns:a16="http://schemas.microsoft.com/office/drawing/2014/main" id="{ACEFEBA0-47AB-0623-3572-299985B7E455}"/>
              </a:ext>
            </a:extLst>
          </p:cNvPr>
          <p:cNvPicPr>
            <a:picLocks noChangeAspect="1"/>
          </p:cNvPicPr>
          <p:nvPr/>
        </p:nvPicPr>
        <p:blipFill>
          <a:blip r:embed="rId7"/>
          <a:stretch>
            <a:fillRect/>
          </a:stretch>
        </p:blipFill>
        <p:spPr>
          <a:xfrm>
            <a:off x="5787216" y="4479533"/>
            <a:ext cx="6153169" cy="1002811"/>
          </a:xfrm>
          <a:prstGeom prst="rect">
            <a:avLst/>
          </a:prstGeom>
          <a:ln w="28575">
            <a:solidFill>
              <a:srgbClr val="009ECD"/>
            </a:solidFill>
          </a:ln>
        </p:spPr>
      </p:pic>
    </p:spTree>
    <p:extLst>
      <p:ext uri="{BB962C8B-B14F-4D97-AF65-F5344CB8AC3E}">
        <p14:creationId xmlns:p14="http://schemas.microsoft.com/office/powerpoint/2010/main" val="1425737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par>
                          <p:cTn id="17" fill="hold">
                            <p:stCondLst>
                              <p:cond delay="0"/>
                            </p:stCondLst>
                            <p:childTnLst>
                              <p:par>
                                <p:cTn id="18" presetID="1" presetClass="entr" presetSubtype="0" fill="hold" nodeType="afterEffect">
                                  <p:stCondLst>
                                    <p:cond delay="1000"/>
                                  </p:stCondLst>
                                  <p:childTnLst>
                                    <p:set>
                                      <p:cBhvr>
                                        <p:cTn id="19"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16C7BC46-E94B-44B5-8F0F-5C0B8F7FE0C7}"/>
              </a:ext>
            </a:extLst>
          </p:cNvPr>
          <p:cNvPicPr>
            <a:picLocks noGrp="1" noChangeAspect="1"/>
          </p:cNvPicPr>
          <p:nvPr>
            <p:ph idx="1"/>
          </p:nvPr>
        </p:nvPicPr>
        <p:blipFill>
          <a:blip r:embed="rId3"/>
          <a:srcRect/>
          <a:stretch/>
        </p:blipFill>
        <p:spPr>
          <a:xfrm>
            <a:off x="4632088" y="1517455"/>
            <a:ext cx="6874112" cy="4495244"/>
          </a:xfrm>
          <a:ln w="28575">
            <a:solidFill>
              <a:schemeClr val="bg2"/>
            </a:solidFill>
          </a:ln>
        </p:spPr>
      </p:pic>
      <p:sp>
        <p:nvSpPr>
          <p:cNvPr id="4" name="Title 3">
            <a:extLst>
              <a:ext uri="{FF2B5EF4-FFF2-40B4-BE49-F238E27FC236}">
                <a16:creationId xmlns:a16="http://schemas.microsoft.com/office/drawing/2014/main" id="{C01E4DCA-8E3A-EF4C-B382-D87046FCF91F}"/>
              </a:ext>
            </a:extLst>
          </p:cNvPr>
          <p:cNvSpPr>
            <a:spLocks noGrp="1"/>
          </p:cNvSpPr>
          <p:nvPr>
            <p:ph type="title"/>
          </p:nvPr>
        </p:nvSpPr>
        <p:spPr/>
        <p:txBody>
          <a:bodyPr/>
          <a:lstStyle/>
          <a:p>
            <a:r>
              <a:rPr lang="en-US" dirty="0">
                <a:latin typeface="+mn-lt"/>
              </a:rPr>
              <a:t>EXPLORE AND FILTER RESULTS</a:t>
            </a:r>
          </a:p>
        </p:txBody>
      </p:sp>
      <p:grpSp>
        <p:nvGrpSpPr>
          <p:cNvPr id="18" name="Group 17">
            <a:extLst>
              <a:ext uri="{FF2B5EF4-FFF2-40B4-BE49-F238E27FC236}">
                <a16:creationId xmlns:a16="http://schemas.microsoft.com/office/drawing/2014/main" id="{316CD11A-0B55-5D42-A747-CD5F7D499A2D}"/>
              </a:ext>
            </a:extLst>
          </p:cNvPr>
          <p:cNvGrpSpPr/>
          <p:nvPr/>
        </p:nvGrpSpPr>
        <p:grpSpPr>
          <a:xfrm>
            <a:off x="685800" y="1517455"/>
            <a:ext cx="3390900" cy="1146643"/>
            <a:chOff x="685800" y="1517455"/>
            <a:chExt cx="3390900" cy="1146643"/>
          </a:xfrm>
        </p:grpSpPr>
        <p:sp>
          <p:nvSpPr>
            <p:cNvPr id="7" name="Rectangle 6">
              <a:extLst>
                <a:ext uri="{FF2B5EF4-FFF2-40B4-BE49-F238E27FC236}">
                  <a16:creationId xmlns:a16="http://schemas.microsoft.com/office/drawing/2014/main" id="{CCF2FB8C-D1BD-6546-905E-63F1D46B65C0}"/>
                </a:ext>
              </a:extLst>
            </p:cNvPr>
            <p:cNvSpPr/>
            <p:nvPr/>
          </p:nvSpPr>
          <p:spPr>
            <a:xfrm>
              <a:off x="685800" y="1517455"/>
              <a:ext cx="3390900" cy="393790"/>
            </a:xfrm>
            <a:prstGeom prst="rect">
              <a:avLst/>
            </a:prstGeom>
            <a:solidFill>
              <a:srgbClr val="5F2165"/>
            </a:solidFill>
            <a:ln>
              <a:solidFill>
                <a:srgbClr val="5F2165"/>
              </a:solid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r>
                <a:rPr lang="en-US" sz="2000" b="1" dirty="0"/>
                <a:t>Examine Content Types</a:t>
              </a:r>
            </a:p>
          </p:txBody>
        </p:sp>
        <p:sp>
          <p:nvSpPr>
            <p:cNvPr id="9" name="TextBox 8">
              <a:extLst>
                <a:ext uri="{FF2B5EF4-FFF2-40B4-BE49-F238E27FC236}">
                  <a16:creationId xmlns:a16="http://schemas.microsoft.com/office/drawing/2014/main" id="{084AD34F-E633-2549-9685-EDCCCC955E3A}"/>
                </a:ext>
              </a:extLst>
            </p:cNvPr>
            <p:cNvSpPr txBox="1"/>
            <p:nvPr/>
          </p:nvSpPr>
          <p:spPr>
            <a:xfrm>
              <a:off x="685800" y="2017767"/>
              <a:ext cx="3390900" cy="646331"/>
            </a:xfrm>
            <a:prstGeom prst="rect">
              <a:avLst/>
            </a:prstGeom>
            <a:noFill/>
          </p:spPr>
          <p:txBody>
            <a:bodyPr wrap="square" lIns="182880" rtlCol="0">
              <a:spAutoFit/>
            </a:bodyPr>
            <a:lstStyle/>
            <a:p>
              <a:r>
                <a:rPr lang="en-US" dirty="0">
                  <a:solidFill>
                    <a:schemeClr val="bg2">
                      <a:lumMod val="50000"/>
                    </a:schemeClr>
                  </a:solidFill>
                </a:rPr>
                <a:t>Click to focus on results within a format of interest</a:t>
              </a:r>
            </a:p>
          </p:txBody>
        </p:sp>
      </p:grpSp>
      <p:pic>
        <p:nvPicPr>
          <p:cNvPr id="3" name="Picture 2">
            <a:extLst>
              <a:ext uri="{FF2B5EF4-FFF2-40B4-BE49-F238E27FC236}">
                <a16:creationId xmlns:a16="http://schemas.microsoft.com/office/drawing/2014/main" id="{417F174A-F160-3C81-41AE-AFDE74D489B7}"/>
              </a:ext>
            </a:extLst>
          </p:cNvPr>
          <p:cNvPicPr>
            <a:picLocks noChangeAspect="1"/>
          </p:cNvPicPr>
          <p:nvPr/>
        </p:nvPicPr>
        <p:blipFill>
          <a:blip r:embed="rId4"/>
          <a:stretch>
            <a:fillRect/>
          </a:stretch>
        </p:blipFill>
        <p:spPr>
          <a:xfrm>
            <a:off x="1246606" y="4318000"/>
            <a:ext cx="10398541" cy="1694699"/>
          </a:xfrm>
          <a:prstGeom prst="rect">
            <a:avLst/>
          </a:prstGeom>
          <a:ln w="28575">
            <a:solidFill>
              <a:srgbClr val="009ECD"/>
            </a:solidFill>
          </a:ln>
        </p:spPr>
      </p:pic>
    </p:spTree>
    <p:extLst>
      <p:ext uri="{BB962C8B-B14F-4D97-AF65-F5344CB8AC3E}">
        <p14:creationId xmlns:p14="http://schemas.microsoft.com/office/powerpoint/2010/main" val="826374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Custom 1">
      <a:dk1>
        <a:srgbClr val="000000"/>
      </a:dk1>
      <a:lt1>
        <a:srgbClr val="FFFFFF"/>
      </a:lt1>
      <a:dk2>
        <a:srgbClr val="003865"/>
      </a:dk2>
      <a:lt2>
        <a:srgbClr val="E7E6E6"/>
      </a:lt2>
      <a:accent1>
        <a:srgbClr val="004978"/>
      </a:accent1>
      <a:accent2>
        <a:srgbClr val="006198"/>
      </a:accent2>
      <a:accent3>
        <a:srgbClr val="0085CA"/>
      </a:accent3>
      <a:accent4>
        <a:srgbClr val="71C5E8"/>
      </a:accent4>
      <a:accent5>
        <a:srgbClr val="F2A902"/>
      </a:accent5>
      <a:accent6>
        <a:srgbClr val="DC4405"/>
      </a:accent6>
      <a:hlink>
        <a:srgbClr val="00A9E0"/>
      </a:hlink>
      <a:folHlink>
        <a:srgbClr val="003865"/>
      </a:folHlink>
    </a:clrScheme>
    <a:fontScheme name="Custom 1">
      <a:majorFont>
        <a:latin typeface="Open Sans"/>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9ECD"/>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Gale_Brand_PPT_6_21_2018_Rd3.pptx" id="{23E5ADC5-2FAF-4CEA-A8AF-097EC8D94AD9}" vid="{657AF0CA-7D2E-42E2-81CA-9BAEE847F02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3FDBBEB869ECD42B1DB5DA93C524422" ma:contentTypeVersion="13" ma:contentTypeDescription="Create a new document." ma:contentTypeScope="" ma:versionID="78da89c7707284b892c2ff112bc9f536">
  <xsd:schema xmlns:xsd="http://www.w3.org/2001/XMLSchema" xmlns:xs="http://www.w3.org/2001/XMLSchema" xmlns:p="http://schemas.microsoft.com/office/2006/metadata/properties" xmlns:ns2="13c60460-1e03-49e3-accf-61ea2ea24807" xmlns:ns3="fd25ad10-4d75-4b5d-b861-be05ab14ab2e" targetNamespace="http://schemas.microsoft.com/office/2006/metadata/properties" ma:root="true" ma:fieldsID="e4e095c0d2dd0798579f9ec61f886d24" ns2:_="" ns3:_="">
    <xsd:import namespace="13c60460-1e03-49e3-accf-61ea2ea24807"/>
    <xsd:import namespace="fd25ad10-4d75-4b5d-b861-be05ab14ab2e"/>
    <xsd:element name="properties">
      <xsd:complexType>
        <xsd:sequence>
          <xsd:element name="documentManagement">
            <xsd:complexType>
              <xsd:all>
                <xsd:element ref="ns2:SharedWithUsers" minOccurs="0"/>
                <xsd:element ref="ns3:MediaServiceMetadata" minOccurs="0"/>
                <xsd:element ref="ns3:MediaServiceFastMetadata" minOccurs="0"/>
                <xsd:element ref="ns2:SharedWithDetails" minOccurs="0"/>
                <xsd:element ref="ns3:MediaServiceAutoTags" minOccurs="0"/>
                <xsd:element ref="ns3:MediaServiceDateTaken" minOccurs="0"/>
                <xsd:element ref="ns3:MediaServiceOCR" minOccurs="0"/>
                <xsd:element ref="ns3:MediaServiceEventHashCode" minOccurs="0"/>
                <xsd:element ref="ns3:MediaServiceGenerationTime" minOccurs="0"/>
                <xsd:element ref="ns3:MediaServiceLocation" minOccurs="0"/>
                <xsd:element ref="ns3:MediaServiceAutoKeyPoints" minOccurs="0"/>
                <xsd:element ref="ns3:MediaServiceKeyPoints" minOccurs="0"/>
                <xsd:element ref="ns3:Training_x0020_Session_x0020_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c60460-1e03-49e3-accf-61ea2ea24807"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d25ad10-4d75-4b5d-b861-be05ab14ab2e" elementFormDefault="qualified">
    <xsd:import namespace="http://schemas.microsoft.com/office/2006/documentManagement/types"/>
    <xsd:import namespace="http://schemas.microsoft.com/office/infopath/2007/PartnerControls"/>
    <xsd:element name="MediaServiceMetadata" ma:index="9" nillable="true" ma:displayName="MediaServiceMetadata" ma:description="" ma:hidden="true" ma:internalName="MediaServiceMetadata" ma:readOnly="true">
      <xsd:simpleType>
        <xsd:restriction base="dms:Note"/>
      </xsd:simpleType>
    </xsd:element>
    <xsd:element name="MediaServiceFastMetadata" ma:index="10" nillable="true" ma:displayName="MediaServiceFastMetadata" ma:description="" ma:hidden="true" ma:internalName="MediaServiceFastMetadata" ma:readOnly="true">
      <xsd:simpleType>
        <xsd:restriction base="dms:Note"/>
      </xsd:simpleType>
    </xsd:element>
    <xsd:element name="MediaServiceAutoTags" ma:index="12" nillable="true" ma:displayName="MediaServiceAutoTags" ma:internalName="MediaServiceAutoTags"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Training_x0020_Session_x0020_Date" ma:index="20" nillable="true" ma:displayName="Training Session Date" ma:format="DateOnly" ma:internalName="Training_x0020_Session_x0020_Date">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raining_x0020_Session_x0020_Date xmlns="fd25ad10-4d75-4b5d-b861-be05ab14ab2e" xsi:nil="true"/>
    <SharedWithUsers xmlns="13c60460-1e03-49e3-accf-61ea2ea24807">
      <UserInfo>
        <DisplayName>Knibloe, Stacey A.</DisplayName>
        <AccountId>13</AccountId>
        <AccountType/>
      </UserInfo>
      <UserInfo>
        <DisplayName>Valentine, Marian</DisplayName>
        <AccountId>301</AccountId>
        <AccountType/>
      </UserInfo>
      <UserInfo>
        <DisplayName>VanBuren, Tammi</DisplayName>
        <AccountId>20</AccountId>
        <AccountType/>
      </UserInfo>
      <UserInfo>
        <DisplayName>Winters, Amber A</DisplayName>
        <AccountId>139</AccountId>
        <AccountType/>
      </UserInfo>
    </SharedWithUsers>
  </documentManagement>
</p:properties>
</file>

<file path=customXml/itemProps1.xml><?xml version="1.0" encoding="utf-8"?>
<ds:datastoreItem xmlns:ds="http://schemas.openxmlformats.org/officeDocument/2006/customXml" ds:itemID="{EBC82150-07A5-424D-9658-71F467970CD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3c60460-1e03-49e3-accf-61ea2ea24807"/>
    <ds:schemaRef ds:uri="fd25ad10-4d75-4b5d-b861-be05ab14ab2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45220A9-23C8-4B50-9792-6175666C4837}">
  <ds:schemaRefs>
    <ds:schemaRef ds:uri="http://schemas.microsoft.com/sharepoint/v3/contenttype/forms"/>
  </ds:schemaRefs>
</ds:datastoreItem>
</file>

<file path=customXml/itemProps3.xml><?xml version="1.0" encoding="utf-8"?>
<ds:datastoreItem xmlns:ds="http://schemas.openxmlformats.org/officeDocument/2006/customXml" ds:itemID="{73CD8D0D-B28B-4D95-87BD-7D829E3115BB}">
  <ds:schemaRefs>
    <ds:schemaRef ds:uri="http://purl.org/dc/dcmitype/"/>
    <ds:schemaRef ds:uri="http://www.w3.org/XML/1998/namespace"/>
    <ds:schemaRef ds:uri="http://purl.org/dc/elements/1.1/"/>
    <ds:schemaRef ds:uri="http://purl.org/dc/terms/"/>
    <ds:schemaRef ds:uri="fd25ad10-4d75-4b5d-b861-be05ab14ab2e"/>
    <ds:schemaRef ds:uri="http://schemas.microsoft.com/office/2006/documentManagement/types"/>
    <ds:schemaRef ds:uri="http://schemas.microsoft.com/office/infopath/2007/PartnerControls"/>
    <ds:schemaRef ds:uri="http://schemas.openxmlformats.org/package/2006/metadata/core-properties"/>
    <ds:schemaRef ds:uri="13c60460-1e03-49e3-accf-61ea2ea24807"/>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Gale_Brand_PPT_6_21_2018_Rd3</Template>
  <TotalTime>55731</TotalTime>
  <Words>5620</Words>
  <Application>Microsoft Office PowerPoint</Application>
  <PresentationFormat>Widescreen</PresentationFormat>
  <Paragraphs>531</Paragraphs>
  <Slides>65</Slides>
  <Notes>65</Notes>
  <HiddenSlides>10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65</vt:i4>
      </vt:variant>
    </vt:vector>
  </HeadingPairs>
  <TitlesOfParts>
    <vt:vector size="71" baseType="lpstr">
      <vt:lpstr>Arial</vt:lpstr>
      <vt:lpstr>Calibri</vt:lpstr>
      <vt:lpstr>DIN-Medium</vt:lpstr>
      <vt:lpstr>DIN-Regular</vt:lpstr>
      <vt:lpstr>Open Sans</vt:lpstr>
      <vt:lpstr>Office Theme</vt:lpstr>
      <vt:lpstr>PowerPoint Presentation</vt:lpstr>
      <vt:lpstr>GALE IN CONTEXT: ENVIRONMENTAL STUDIES</vt:lpstr>
      <vt:lpstr>ACCESS</vt:lpstr>
      <vt:lpstr>DISCOVER PREMIUM RESOURCES</vt:lpstr>
      <vt:lpstr>PowerPoint Presentation</vt:lpstr>
      <vt:lpstr>SEARCH</vt:lpstr>
      <vt:lpstr>SEARCH</vt:lpstr>
      <vt:lpstr>BROWSE</vt:lpstr>
      <vt:lpstr>EXPLORE AND FILTER RESULTS</vt:lpstr>
      <vt:lpstr>EXPLORE AND FILTER RESULTS</vt:lpstr>
      <vt:lpstr>EXPLORE AND FILTER RESULTS</vt:lpstr>
      <vt:lpstr>EXPLORE CONTENT</vt:lpstr>
      <vt:lpstr>PowerPoint Presentation</vt:lpstr>
      <vt:lpstr>PowerPoint Presentation</vt:lpstr>
      <vt:lpstr>PowerPoint Presentation</vt:lpstr>
      <vt:lpstr>PowerPoint Presentation</vt:lpstr>
      <vt:lpstr>SUPPORT DEVELOPING AND ADVANCED READERS</vt:lpstr>
      <vt:lpstr>SUPPORT DEVELOPING AND ADVANCED READERS</vt:lpstr>
      <vt:lpstr>SUPPORT DEVELOPING AND ADVANCED READERS</vt:lpstr>
      <vt:lpstr>SUPPORT CURRICULUM</vt:lpstr>
      <vt:lpstr>COVER KEY TOPICS ACROSS SUBJECTS</vt:lpstr>
      <vt:lpstr>PowerPoint Presentation</vt:lpstr>
      <vt:lpstr>PowerPoint Presentation</vt:lpstr>
      <vt:lpstr>PowerPoint Presentation</vt:lpstr>
      <vt:lpstr>ENHANCE LEARNING</vt:lpstr>
      <vt:lpstr>PowerPoint Presentation</vt:lpstr>
      <vt:lpstr>SHARE CONTENT</vt:lpstr>
      <vt:lpstr>SHARE CONTENT</vt:lpstr>
      <vt:lpstr>SHARE CONTENT</vt:lpstr>
      <vt:lpstr>SHARE CONTENT</vt:lpstr>
      <vt:lpstr>SHARE CONTENT</vt:lpstr>
      <vt:lpstr>SHARE CONTENT</vt:lpstr>
      <vt:lpstr>SHARE CONTENT</vt:lpstr>
      <vt:lpstr>SHARE CONTENT</vt:lpstr>
      <vt:lpstr>SHARE CONTENT</vt:lpstr>
      <vt:lpstr>SHARE CONTENT</vt:lpstr>
      <vt:lpstr>SUPPORT ACCESSIBLE LEARNING</vt:lpstr>
      <vt:lpstr>SUPPORT ACCESSIBLE LEARNING</vt:lpstr>
      <vt:lpstr>SUPPORT ACCESSIBLE LEARNING</vt:lpstr>
      <vt:lpstr>ENCOURAGE ANALYSIS</vt:lpstr>
      <vt:lpstr>ENCOURAGE ANALYSIS</vt:lpstr>
      <vt:lpstr>ENCOURAGE ANALYSIS</vt:lpstr>
      <vt:lpstr>DEVELOP RESEARCH SKILLS</vt:lpstr>
      <vt:lpstr>DEVELOP RESEARCH SKILLS</vt:lpstr>
      <vt:lpstr>DEVELOP RESEARCH SKILLS</vt:lpstr>
      <vt:lpstr>DEVELOP RESEARCH SKILLS</vt:lpstr>
      <vt:lpstr>DEVELOP RESEARCH SKILLS</vt:lpstr>
      <vt:lpstr>DEVELOP RESEARCH SKILLS</vt:lpstr>
      <vt:lpstr>DEVELOP RESEARCH SKILLS</vt:lpstr>
      <vt:lpstr>DEVELOP RESEARCH SKILLS</vt:lpstr>
      <vt:lpstr>DEVELOP RESEARCH SKILLS</vt:lpstr>
      <vt:lpstr>DEVELOP RESEARCH SKILLS</vt:lpstr>
      <vt:lpstr>DEVELOP RESEARCH SKILLS</vt:lpstr>
      <vt:lpstr>PowerPoint Presentation</vt:lpstr>
      <vt:lpstr>WHAT’S NEXT?</vt:lpstr>
      <vt:lpstr>PowerPoint Presentation</vt:lpstr>
      <vt:lpstr>INTEGRATE INTO YOUR LMS</vt:lpstr>
      <vt:lpstr>SCHOOLOGY</vt:lpstr>
      <vt:lpstr>SCHOOLOGY</vt:lpstr>
      <vt:lpstr>SCHOOLOGY</vt:lpstr>
      <vt:lpstr>SCHOOLOGY</vt:lpstr>
      <vt:lpstr>CANVAS</vt:lpstr>
      <vt:lpstr>CANVAS</vt:lpstr>
      <vt:lpstr>CANVAS</vt:lpstr>
      <vt:lpstr>CANVAS</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Faust, Harmony V</dc:creator>
  <cp:keywords/>
  <dc:description/>
  <cp:lastModifiedBy>Knibloe, Stacey</cp:lastModifiedBy>
  <cp:revision>358</cp:revision>
  <cp:lastPrinted>2019-03-20T15:09:36Z</cp:lastPrinted>
  <dcterms:created xsi:type="dcterms:W3CDTF">2018-06-26T14:50:59Z</dcterms:created>
  <dcterms:modified xsi:type="dcterms:W3CDTF">2023-10-31T19:40:37Z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0x01010053FDBBEB869ECD42B1DB5DA93C524422</vt:lpwstr>
  </property>
</Properties>
</file>