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22"/>
  </p:notesMasterIdLst>
  <p:handoutMasterIdLst>
    <p:handoutMasterId r:id="rId23"/>
  </p:handoutMasterIdLst>
  <p:sldIdLst>
    <p:sldId id="256" r:id="rId5"/>
    <p:sldId id="275" r:id="rId6"/>
    <p:sldId id="263" r:id="rId7"/>
    <p:sldId id="267" r:id="rId8"/>
    <p:sldId id="268" r:id="rId9"/>
    <p:sldId id="276" r:id="rId10"/>
    <p:sldId id="264" r:id="rId11"/>
    <p:sldId id="269" r:id="rId12"/>
    <p:sldId id="270" r:id="rId13"/>
    <p:sldId id="277" r:id="rId14"/>
    <p:sldId id="265" r:id="rId15"/>
    <p:sldId id="271" r:id="rId16"/>
    <p:sldId id="273" r:id="rId17"/>
    <p:sldId id="278" r:id="rId18"/>
    <p:sldId id="266" r:id="rId19"/>
    <p:sldId id="272" r:id="rId20"/>
    <p:sldId id="274" r:id="rId21"/>
  </p:sldIdLst>
  <p:sldSz cx="12192000" cy="6858000"/>
  <p:notesSz cx="7099300" cy="93853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324D"/>
    <a:srgbClr val="000000"/>
    <a:srgbClr val="5F2165"/>
    <a:srgbClr val="669933"/>
    <a:srgbClr val="DC4405"/>
    <a:srgbClr val="003865"/>
    <a:srgbClr val="E6E7E8"/>
    <a:srgbClr val="FFCCFF"/>
    <a:srgbClr val="99CC00"/>
    <a:srgbClr val="F2A90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516" autoAdjust="0"/>
    <p:restoredTop sz="87456" autoAdjust="0"/>
  </p:normalViewPr>
  <p:slideViewPr>
    <p:cSldViewPr snapToGrid="0">
      <p:cViewPr varScale="1">
        <p:scale>
          <a:sx n="72" d="100"/>
          <a:sy n="72" d="100"/>
        </p:scale>
        <p:origin x="1482" y="60"/>
      </p:cViewPr>
      <p:guideLst>
        <p:guide orient="horz" pos="2160"/>
        <p:guide pos="3840"/>
      </p:guideLst>
    </p:cSldViewPr>
  </p:slideViewPr>
  <p:notesTextViewPr>
    <p:cViewPr>
      <p:scale>
        <a:sx n="1" d="1"/>
        <a:sy n="1" d="1"/>
      </p:scale>
      <p:origin x="0" y="0"/>
    </p:cViewPr>
  </p:notesTextViewPr>
  <p:sorterViewPr>
    <p:cViewPr>
      <p:scale>
        <a:sx n="52" d="100"/>
        <a:sy n="52" d="100"/>
      </p:scale>
      <p:origin x="0" y="0"/>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inters, Amber" userId="389caf7d-7f00-408e-a4e9-0c8935e7778a" providerId="ADAL" clId="{B90AD3DE-2A08-4980-972A-38E6D3B06390}"/>
    <pc:docChg chg="modSld">
      <pc:chgData name="Winters, Amber" userId="389caf7d-7f00-408e-a4e9-0c8935e7778a" providerId="ADAL" clId="{B90AD3DE-2A08-4980-972A-38E6D3B06390}" dt="2025-10-21T18:02:23.911" v="12" actId="20577"/>
      <pc:docMkLst>
        <pc:docMk/>
      </pc:docMkLst>
      <pc:sldChg chg="modSp mod">
        <pc:chgData name="Winters, Amber" userId="389caf7d-7f00-408e-a4e9-0c8935e7778a" providerId="ADAL" clId="{B90AD3DE-2A08-4980-972A-38E6D3B06390}" dt="2025-10-21T18:02:23.911" v="12" actId="20577"/>
        <pc:sldMkLst>
          <pc:docMk/>
          <pc:sldMk cId="4273433368" sldId="256"/>
        </pc:sldMkLst>
        <pc:spChg chg="mod">
          <ac:chgData name="Winters, Amber" userId="389caf7d-7f00-408e-a4e9-0c8935e7778a" providerId="ADAL" clId="{B90AD3DE-2A08-4980-972A-38E6D3B06390}" dt="2025-10-21T18:02:23.911" v="12" actId="20577"/>
          <ac:spMkLst>
            <pc:docMk/>
            <pc:sldMk cId="4273433368" sldId="256"/>
            <ac:spMk id="9" creationId="{8E001118-414E-3559-8906-2B0385E8B125}"/>
          </ac:spMkLst>
        </pc:spChg>
      </pc:sldChg>
    </pc:docChg>
  </pc:docChgLst>
  <pc:docChgLst>
    <pc:chgData name="Roudebush, Hannah" userId="dfdc7856-5345-4c8c-b86b-5e6be02e76a0" providerId="ADAL" clId="{38DB2ED9-DF11-4ACC-BC62-1153F281ED5C}"/>
    <pc:docChg chg="undo redo custSel addSld delSld modSld sldOrd">
      <pc:chgData name="Roudebush, Hannah" userId="dfdc7856-5345-4c8c-b86b-5e6be02e76a0" providerId="ADAL" clId="{38DB2ED9-DF11-4ACC-BC62-1153F281ED5C}" dt="2025-10-06T17:51:52.894" v="1717" actId="207"/>
      <pc:docMkLst>
        <pc:docMk/>
      </pc:docMkLst>
      <pc:sldChg chg="modSp mod">
        <pc:chgData name="Roudebush, Hannah" userId="dfdc7856-5345-4c8c-b86b-5e6be02e76a0" providerId="ADAL" clId="{38DB2ED9-DF11-4ACC-BC62-1153F281ED5C}" dt="2025-10-06T17:50:18.916" v="1704" actId="20577"/>
        <pc:sldMkLst>
          <pc:docMk/>
          <pc:sldMk cId="4273433368" sldId="256"/>
        </pc:sldMkLst>
        <pc:spChg chg="mod">
          <ac:chgData name="Roudebush, Hannah" userId="dfdc7856-5345-4c8c-b86b-5e6be02e76a0" providerId="ADAL" clId="{38DB2ED9-DF11-4ACC-BC62-1153F281ED5C}" dt="2025-10-06T17:30:29.075" v="1346" actId="20577"/>
          <ac:spMkLst>
            <pc:docMk/>
            <pc:sldMk cId="4273433368" sldId="256"/>
            <ac:spMk id="6" creationId="{8E5F4AB7-1265-7449-6F76-0E9D6B8B948C}"/>
          </ac:spMkLst>
        </pc:spChg>
        <pc:spChg chg="mod">
          <ac:chgData name="Roudebush, Hannah" userId="dfdc7856-5345-4c8c-b86b-5e6be02e76a0" providerId="ADAL" clId="{38DB2ED9-DF11-4ACC-BC62-1153F281ED5C}" dt="2025-10-06T17:50:18.916" v="1704" actId="20577"/>
          <ac:spMkLst>
            <pc:docMk/>
            <pc:sldMk cId="4273433368" sldId="256"/>
            <ac:spMk id="9" creationId="{8E001118-414E-3559-8906-2B0385E8B125}"/>
          </ac:spMkLst>
        </pc:spChg>
      </pc:sldChg>
      <pc:sldChg chg="addSp delSp modSp del mod">
        <pc:chgData name="Roudebush, Hannah" userId="dfdc7856-5345-4c8c-b86b-5e6be02e76a0" providerId="ADAL" clId="{38DB2ED9-DF11-4ACC-BC62-1153F281ED5C}" dt="2025-10-06T17:37:53.546" v="1436" actId="47"/>
        <pc:sldMkLst>
          <pc:docMk/>
          <pc:sldMk cId="2603907118" sldId="258"/>
        </pc:sldMkLst>
      </pc:sldChg>
      <pc:sldChg chg="modSp del mod">
        <pc:chgData name="Roudebush, Hannah" userId="dfdc7856-5345-4c8c-b86b-5e6be02e76a0" providerId="ADAL" clId="{38DB2ED9-DF11-4ACC-BC62-1153F281ED5C}" dt="2025-10-06T17:40:16.112" v="1467" actId="47"/>
        <pc:sldMkLst>
          <pc:docMk/>
          <pc:sldMk cId="2360125206" sldId="259"/>
        </pc:sldMkLst>
      </pc:sldChg>
      <pc:sldChg chg="addSp delSp modSp add del mod">
        <pc:chgData name="Roudebush, Hannah" userId="dfdc7856-5345-4c8c-b86b-5e6be02e76a0" providerId="ADAL" clId="{38DB2ED9-DF11-4ACC-BC62-1153F281ED5C}" dt="2025-10-06T17:42:49.802" v="1499" actId="47"/>
        <pc:sldMkLst>
          <pc:docMk/>
          <pc:sldMk cId="2475963710" sldId="261"/>
        </pc:sldMkLst>
      </pc:sldChg>
      <pc:sldChg chg="modSp del mod">
        <pc:chgData name="Roudebush, Hannah" userId="dfdc7856-5345-4c8c-b86b-5e6be02e76a0" providerId="ADAL" clId="{38DB2ED9-DF11-4ACC-BC62-1153F281ED5C}" dt="2025-10-06T17:36:41.883" v="1428" actId="47"/>
        <pc:sldMkLst>
          <pc:docMk/>
          <pc:sldMk cId="3337556224" sldId="262"/>
        </pc:sldMkLst>
      </pc:sldChg>
      <pc:sldChg chg="addSp delSp modSp add mod ord">
        <pc:chgData name="Roudebush, Hannah" userId="dfdc7856-5345-4c8c-b86b-5e6be02e76a0" providerId="ADAL" clId="{38DB2ED9-DF11-4ACC-BC62-1153F281ED5C}" dt="2025-10-06T17:50:48.780" v="1705" actId="207"/>
        <pc:sldMkLst>
          <pc:docMk/>
          <pc:sldMk cId="696351133" sldId="263"/>
        </pc:sldMkLst>
        <pc:spChg chg="add mod">
          <ac:chgData name="Roudebush, Hannah" userId="dfdc7856-5345-4c8c-b86b-5e6be02e76a0" providerId="ADAL" clId="{38DB2ED9-DF11-4ACC-BC62-1153F281ED5C}" dt="2025-10-06T17:34:07.469" v="1403" actId="1076"/>
          <ac:spMkLst>
            <pc:docMk/>
            <pc:sldMk cId="696351133" sldId="263"/>
            <ac:spMk id="15" creationId="{0EEDB7D0-688A-8ACB-AB5F-8894D2840C8D}"/>
          </ac:spMkLst>
        </pc:spChg>
        <pc:graphicFrameChg chg="add mod modGraphic">
          <ac:chgData name="Roudebush, Hannah" userId="dfdc7856-5345-4c8c-b86b-5e6be02e76a0" providerId="ADAL" clId="{38DB2ED9-DF11-4ACC-BC62-1153F281ED5C}" dt="2025-10-06T17:50:48.780" v="1705" actId="207"/>
          <ac:graphicFrameMkLst>
            <pc:docMk/>
            <pc:sldMk cId="696351133" sldId="263"/>
            <ac:graphicFrameMk id="16" creationId="{EB288F12-5C74-8914-6B9D-0B3D75A32526}"/>
          </ac:graphicFrameMkLst>
        </pc:graphicFrameChg>
        <pc:picChg chg="add mod ord modCrop">
          <ac:chgData name="Roudebush, Hannah" userId="dfdc7856-5345-4c8c-b86b-5e6be02e76a0" providerId="ADAL" clId="{38DB2ED9-DF11-4ACC-BC62-1153F281ED5C}" dt="2025-10-06T17:34:01.184" v="1402" actId="732"/>
          <ac:picMkLst>
            <pc:docMk/>
            <pc:sldMk cId="696351133" sldId="263"/>
            <ac:picMk id="18" creationId="{A930584C-6BC4-9320-0350-A371C98FBC86}"/>
          </ac:picMkLst>
        </pc:picChg>
      </pc:sldChg>
      <pc:sldChg chg="addSp modSp add del mod">
        <pc:chgData name="Roudebush, Hannah" userId="dfdc7856-5345-4c8c-b86b-5e6be02e76a0" providerId="ADAL" clId="{38DB2ED9-DF11-4ACC-BC62-1153F281ED5C}" dt="2025-10-06T16:12:20.821" v="414" actId="47"/>
        <pc:sldMkLst>
          <pc:docMk/>
          <pc:sldMk cId="1753216330" sldId="263"/>
        </pc:sldMkLst>
      </pc:sldChg>
      <pc:sldChg chg="addSp delSp modSp add mod ord">
        <pc:chgData name="Roudebush, Hannah" userId="dfdc7856-5345-4c8c-b86b-5e6be02e76a0" providerId="ADAL" clId="{38DB2ED9-DF11-4ACC-BC62-1153F281ED5C}" dt="2025-10-06T17:51:12.483" v="1709" actId="207"/>
        <pc:sldMkLst>
          <pc:docMk/>
          <pc:sldMk cId="82253683" sldId="264"/>
        </pc:sldMkLst>
        <pc:spChg chg="mod">
          <ac:chgData name="Roudebush, Hannah" userId="dfdc7856-5345-4c8c-b86b-5e6be02e76a0" providerId="ADAL" clId="{38DB2ED9-DF11-4ACC-BC62-1153F281ED5C}" dt="2025-10-06T17:38:21.907" v="1443" actId="1076"/>
          <ac:spMkLst>
            <pc:docMk/>
            <pc:sldMk cId="82253683" sldId="264"/>
            <ac:spMk id="15" creationId="{B2DB74AE-5061-34E4-A0D6-82ACBD7DCAA8}"/>
          </ac:spMkLst>
        </pc:spChg>
        <pc:graphicFrameChg chg="mod modGraphic">
          <ac:chgData name="Roudebush, Hannah" userId="dfdc7856-5345-4c8c-b86b-5e6be02e76a0" providerId="ADAL" clId="{38DB2ED9-DF11-4ACC-BC62-1153F281ED5C}" dt="2025-10-06T17:51:12.483" v="1709" actId="207"/>
          <ac:graphicFrameMkLst>
            <pc:docMk/>
            <pc:sldMk cId="82253683" sldId="264"/>
            <ac:graphicFrameMk id="16" creationId="{D7ECEF29-4902-A744-8A0B-B44761EE2C5D}"/>
          </ac:graphicFrameMkLst>
        </pc:graphicFrameChg>
        <pc:picChg chg="add mod ord">
          <ac:chgData name="Roudebush, Hannah" userId="dfdc7856-5345-4c8c-b86b-5e6be02e76a0" providerId="ADAL" clId="{38DB2ED9-DF11-4ACC-BC62-1153F281ED5C}" dt="2025-10-06T17:38:02.720" v="1438" actId="167"/>
          <ac:picMkLst>
            <pc:docMk/>
            <pc:sldMk cId="82253683" sldId="264"/>
            <ac:picMk id="2" creationId="{2A5E5274-261A-83FA-57CA-A3484F3CC7C7}"/>
          </ac:picMkLst>
        </pc:picChg>
      </pc:sldChg>
      <pc:sldChg chg="del">
        <pc:chgData name="Roudebush, Hannah" userId="dfdc7856-5345-4c8c-b86b-5e6be02e76a0" providerId="ADAL" clId="{38DB2ED9-DF11-4ACC-BC62-1153F281ED5C}" dt="2025-10-03T14:48:52.566" v="3" actId="47"/>
        <pc:sldMkLst>
          <pc:docMk/>
          <pc:sldMk cId="4108309915" sldId="264"/>
        </pc:sldMkLst>
      </pc:sldChg>
      <pc:sldChg chg="del">
        <pc:chgData name="Roudebush, Hannah" userId="dfdc7856-5345-4c8c-b86b-5e6be02e76a0" providerId="ADAL" clId="{38DB2ED9-DF11-4ACC-BC62-1153F281ED5C}" dt="2025-10-03T14:48:52.566" v="3" actId="47"/>
        <pc:sldMkLst>
          <pc:docMk/>
          <pc:sldMk cId="903755567" sldId="265"/>
        </pc:sldMkLst>
      </pc:sldChg>
      <pc:sldChg chg="addSp delSp modSp add mod ord">
        <pc:chgData name="Roudebush, Hannah" userId="dfdc7856-5345-4c8c-b86b-5e6be02e76a0" providerId="ADAL" clId="{38DB2ED9-DF11-4ACC-BC62-1153F281ED5C}" dt="2025-10-06T17:51:30.119" v="1712" actId="207"/>
        <pc:sldMkLst>
          <pc:docMk/>
          <pc:sldMk cId="1466207641" sldId="265"/>
        </pc:sldMkLst>
        <pc:spChg chg="mod">
          <ac:chgData name="Roudebush, Hannah" userId="dfdc7856-5345-4c8c-b86b-5e6be02e76a0" providerId="ADAL" clId="{38DB2ED9-DF11-4ACC-BC62-1153F281ED5C}" dt="2025-10-06T17:40:44.936" v="1474" actId="1076"/>
          <ac:spMkLst>
            <pc:docMk/>
            <pc:sldMk cId="1466207641" sldId="265"/>
            <ac:spMk id="15" creationId="{AE73189D-5B67-9010-D512-1F71D6390A7D}"/>
          </ac:spMkLst>
        </pc:spChg>
        <pc:graphicFrameChg chg="add del mod modGraphic">
          <ac:chgData name="Roudebush, Hannah" userId="dfdc7856-5345-4c8c-b86b-5e6be02e76a0" providerId="ADAL" clId="{38DB2ED9-DF11-4ACC-BC62-1153F281ED5C}" dt="2025-10-06T17:51:30.119" v="1712" actId="207"/>
          <ac:graphicFrameMkLst>
            <pc:docMk/>
            <pc:sldMk cId="1466207641" sldId="265"/>
            <ac:graphicFrameMk id="16" creationId="{6DBF3714-B0B6-04EE-DA7E-917949C24143}"/>
          </ac:graphicFrameMkLst>
        </pc:graphicFrameChg>
        <pc:picChg chg="add mod ord">
          <ac:chgData name="Roudebush, Hannah" userId="dfdc7856-5345-4c8c-b86b-5e6be02e76a0" providerId="ADAL" clId="{38DB2ED9-DF11-4ACC-BC62-1153F281ED5C}" dt="2025-10-06T17:40:27.588" v="1469" actId="167"/>
          <ac:picMkLst>
            <pc:docMk/>
            <pc:sldMk cId="1466207641" sldId="265"/>
            <ac:picMk id="2" creationId="{E7F1BE0F-D0C0-13B7-82AC-66CD274F9C04}"/>
          </ac:picMkLst>
        </pc:picChg>
      </pc:sldChg>
      <pc:sldChg chg="addSp delSp modSp add mod ord">
        <pc:chgData name="Roudebush, Hannah" userId="dfdc7856-5345-4c8c-b86b-5e6be02e76a0" providerId="ADAL" clId="{38DB2ED9-DF11-4ACC-BC62-1153F281ED5C}" dt="2025-10-06T17:51:41.730" v="1715" actId="207"/>
        <pc:sldMkLst>
          <pc:docMk/>
          <pc:sldMk cId="2730976865" sldId="266"/>
        </pc:sldMkLst>
        <pc:spChg chg="mod">
          <ac:chgData name="Roudebush, Hannah" userId="dfdc7856-5345-4c8c-b86b-5e6be02e76a0" providerId="ADAL" clId="{38DB2ED9-DF11-4ACC-BC62-1153F281ED5C}" dt="2025-10-06T17:43:14.374" v="1506" actId="1076"/>
          <ac:spMkLst>
            <pc:docMk/>
            <pc:sldMk cId="2730976865" sldId="266"/>
            <ac:spMk id="15" creationId="{9E198E74-B0E5-D1AB-BC09-CBD9BA5A52FE}"/>
          </ac:spMkLst>
        </pc:spChg>
        <pc:graphicFrameChg chg="add del mod modGraphic">
          <ac:chgData name="Roudebush, Hannah" userId="dfdc7856-5345-4c8c-b86b-5e6be02e76a0" providerId="ADAL" clId="{38DB2ED9-DF11-4ACC-BC62-1153F281ED5C}" dt="2025-10-06T17:51:41.730" v="1715" actId="207"/>
          <ac:graphicFrameMkLst>
            <pc:docMk/>
            <pc:sldMk cId="2730976865" sldId="266"/>
            <ac:graphicFrameMk id="16" creationId="{B84EFF8A-74ED-C1C7-1592-02F20290FAFB}"/>
          </ac:graphicFrameMkLst>
        </pc:graphicFrameChg>
        <pc:picChg chg="add mod ord">
          <ac:chgData name="Roudebush, Hannah" userId="dfdc7856-5345-4c8c-b86b-5e6be02e76a0" providerId="ADAL" clId="{38DB2ED9-DF11-4ACC-BC62-1153F281ED5C}" dt="2025-10-06T17:42:56.092" v="1501" actId="167"/>
          <ac:picMkLst>
            <pc:docMk/>
            <pc:sldMk cId="2730976865" sldId="266"/>
            <ac:picMk id="3" creationId="{1E6FAE62-2285-0741-E2B3-40999482F8F8}"/>
          </ac:picMkLst>
        </pc:picChg>
      </pc:sldChg>
      <pc:sldChg chg="del">
        <pc:chgData name="Roudebush, Hannah" userId="dfdc7856-5345-4c8c-b86b-5e6be02e76a0" providerId="ADAL" clId="{38DB2ED9-DF11-4ACC-BC62-1153F281ED5C}" dt="2025-10-03T14:48:52.566" v="3" actId="47"/>
        <pc:sldMkLst>
          <pc:docMk/>
          <pc:sldMk cId="3000811400" sldId="266"/>
        </pc:sldMkLst>
      </pc:sldChg>
      <pc:sldChg chg="del">
        <pc:chgData name="Roudebush, Hannah" userId="dfdc7856-5345-4c8c-b86b-5e6be02e76a0" providerId="ADAL" clId="{38DB2ED9-DF11-4ACC-BC62-1153F281ED5C}" dt="2025-10-03T14:48:52.566" v="3" actId="47"/>
        <pc:sldMkLst>
          <pc:docMk/>
          <pc:sldMk cId="1170789417" sldId="267"/>
        </pc:sldMkLst>
      </pc:sldChg>
      <pc:sldChg chg="addSp delSp modSp add mod">
        <pc:chgData name="Roudebush, Hannah" userId="dfdc7856-5345-4c8c-b86b-5e6be02e76a0" providerId="ADAL" clId="{38DB2ED9-DF11-4ACC-BC62-1153F281ED5C}" dt="2025-10-06T17:51:03.564" v="1707" actId="207"/>
        <pc:sldMkLst>
          <pc:docMk/>
          <pc:sldMk cId="3343550382" sldId="267"/>
        </pc:sldMkLst>
        <pc:spChg chg="mod">
          <ac:chgData name="Roudebush, Hannah" userId="dfdc7856-5345-4c8c-b86b-5e6be02e76a0" providerId="ADAL" clId="{38DB2ED9-DF11-4ACC-BC62-1153F281ED5C}" dt="2025-10-06T17:34:43.597" v="1412" actId="1076"/>
          <ac:spMkLst>
            <pc:docMk/>
            <pc:sldMk cId="3343550382" sldId="267"/>
            <ac:spMk id="15" creationId="{B83831B3-F83E-CD5F-7110-5CC3462A2E03}"/>
          </ac:spMkLst>
        </pc:spChg>
        <pc:graphicFrameChg chg="mod modGraphic">
          <ac:chgData name="Roudebush, Hannah" userId="dfdc7856-5345-4c8c-b86b-5e6be02e76a0" providerId="ADAL" clId="{38DB2ED9-DF11-4ACC-BC62-1153F281ED5C}" dt="2025-10-06T17:51:03.564" v="1707" actId="207"/>
          <ac:graphicFrameMkLst>
            <pc:docMk/>
            <pc:sldMk cId="3343550382" sldId="267"/>
            <ac:graphicFrameMk id="16" creationId="{D0AF2CA7-9758-FB69-E1CF-2C112DF9F9AD}"/>
          </ac:graphicFrameMkLst>
        </pc:graphicFrameChg>
        <pc:picChg chg="add mod ord">
          <ac:chgData name="Roudebush, Hannah" userId="dfdc7856-5345-4c8c-b86b-5e6be02e76a0" providerId="ADAL" clId="{38DB2ED9-DF11-4ACC-BC62-1153F281ED5C}" dt="2025-10-06T17:34:30.672" v="1408" actId="167"/>
          <ac:picMkLst>
            <pc:docMk/>
            <pc:sldMk cId="3343550382" sldId="267"/>
            <ac:picMk id="2" creationId="{91D78565-9FA3-F3C5-1192-4FE257F17119}"/>
          </ac:picMkLst>
        </pc:picChg>
      </pc:sldChg>
      <pc:sldChg chg="del">
        <pc:chgData name="Roudebush, Hannah" userId="dfdc7856-5345-4c8c-b86b-5e6be02e76a0" providerId="ADAL" clId="{38DB2ED9-DF11-4ACC-BC62-1153F281ED5C}" dt="2025-10-03T14:48:52.566" v="3" actId="47"/>
        <pc:sldMkLst>
          <pc:docMk/>
          <pc:sldMk cId="3100550157" sldId="268"/>
        </pc:sldMkLst>
      </pc:sldChg>
      <pc:sldChg chg="addSp delSp modSp add mod">
        <pc:chgData name="Roudebush, Hannah" userId="dfdc7856-5345-4c8c-b86b-5e6be02e76a0" providerId="ADAL" clId="{38DB2ED9-DF11-4ACC-BC62-1153F281ED5C}" dt="2025-10-06T17:51:08.119" v="1708" actId="207"/>
        <pc:sldMkLst>
          <pc:docMk/>
          <pc:sldMk cId="3539382232" sldId="268"/>
        </pc:sldMkLst>
        <pc:spChg chg="mod">
          <ac:chgData name="Roudebush, Hannah" userId="dfdc7856-5345-4c8c-b86b-5e6be02e76a0" providerId="ADAL" clId="{38DB2ED9-DF11-4ACC-BC62-1153F281ED5C}" dt="2025-10-06T17:35:13.667" v="1420" actId="1076"/>
          <ac:spMkLst>
            <pc:docMk/>
            <pc:sldMk cId="3539382232" sldId="268"/>
            <ac:spMk id="15" creationId="{B9F6644E-2DC3-1321-FC27-C598FD63DCF3}"/>
          </ac:spMkLst>
        </pc:spChg>
        <pc:graphicFrameChg chg="mod modGraphic">
          <ac:chgData name="Roudebush, Hannah" userId="dfdc7856-5345-4c8c-b86b-5e6be02e76a0" providerId="ADAL" clId="{38DB2ED9-DF11-4ACC-BC62-1153F281ED5C}" dt="2025-10-06T17:51:08.119" v="1708" actId="207"/>
          <ac:graphicFrameMkLst>
            <pc:docMk/>
            <pc:sldMk cId="3539382232" sldId="268"/>
            <ac:graphicFrameMk id="16" creationId="{D880E7FF-2A4E-B363-ACDB-D43C93F7AA78}"/>
          </ac:graphicFrameMkLst>
        </pc:graphicFrameChg>
        <pc:picChg chg="add mod ord">
          <ac:chgData name="Roudebush, Hannah" userId="dfdc7856-5345-4c8c-b86b-5e6be02e76a0" providerId="ADAL" clId="{38DB2ED9-DF11-4ACC-BC62-1153F281ED5C}" dt="2025-10-06T17:34:55.595" v="1415" actId="167"/>
          <ac:picMkLst>
            <pc:docMk/>
            <pc:sldMk cId="3539382232" sldId="268"/>
            <ac:picMk id="2" creationId="{33BF2575-67E7-97DB-4ED1-D01EB892DC7A}"/>
          </ac:picMkLst>
        </pc:picChg>
      </pc:sldChg>
      <pc:sldChg chg="addSp delSp modSp add mod">
        <pc:chgData name="Roudebush, Hannah" userId="dfdc7856-5345-4c8c-b86b-5e6be02e76a0" providerId="ADAL" clId="{38DB2ED9-DF11-4ACC-BC62-1153F281ED5C}" dt="2025-10-06T17:51:16.793" v="1710" actId="207"/>
        <pc:sldMkLst>
          <pc:docMk/>
          <pc:sldMk cId="512050528" sldId="269"/>
        </pc:sldMkLst>
        <pc:spChg chg="mod">
          <ac:chgData name="Roudebush, Hannah" userId="dfdc7856-5345-4c8c-b86b-5e6be02e76a0" providerId="ADAL" clId="{38DB2ED9-DF11-4ACC-BC62-1153F281ED5C}" dt="2025-10-06T17:38:49.681" v="1450" actId="1076"/>
          <ac:spMkLst>
            <pc:docMk/>
            <pc:sldMk cId="512050528" sldId="269"/>
            <ac:spMk id="15" creationId="{9CED46FA-E4AC-0008-6A9B-1644E716913F}"/>
          </ac:spMkLst>
        </pc:spChg>
        <pc:graphicFrameChg chg="add mod modGraphic">
          <ac:chgData name="Roudebush, Hannah" userId="dfdc7856-5345-4c8c-b86b-5e6be02e76a0" providerId="ADAL" clId="{38DB2ED9-DF11-4ACC-BC62-1153F281ED5C}" dt="2025-10-06T17:51:16.793" v="1710" actId="207"/>
          <ac:graphicFrameMkLst>
            <pc:docMk/>
            <pc:sldMk cId="512050528" sldId="269"/>
            <ac:graphicFrameMk id="2" creationId="{7787C119-AD4A-D0C6-74EE-8D5806134CB7}"/>
          </ac:graphicFrameMkLst>
        </pc:graphicFrameChg>
        <pc:picChg chg="add mod ord">
          <ac:chgData name="Roudebush, Hannah" userId="dfdc7856-5345-4c8c-b86b-5e6be02e76a0" providerId="ADAL" clId="{38DB2ED9-DF11-4ACC-BC62-1153F281ED5C}" dt="2025-10-06T17:38:28.520" v="1445" actId="167"/>
          <ac:picMkLst>
            <pc:docMk/>
            <pc:sldMk cId="512050528" sldId="269"/>
            <ac:picMk id="3" creationId="{F8380E29-BB95-7710-3A1D-CC1470C3FEB1}"/>
          </ac:picMkLst>
        </pc:picChg>
      </pc:sldChg>
      <pc:sldChg chg="del">
        <pc:chgData name="Roudebush, Hannah" userId="dfdc7856-5345-4c8c-b86b-5e6be02e76a0" providerId="ADAL" clId="{38DB2ED9-DF11-4ACC-BC62-1153F281ED5C}" dt="2025-10-03T14:48:52.566" v="3" actId="47"/>
        <pc:sldMkLst>
          <pc:docMk/>
          <pc:sldMk cId="1012908407" sldId="269"/>
        </pc:sldMkLst>
      </pc:sldChg>
      <pc:sldChg chg="del">
        <pc:chgData name="Roudebush, Hannah" userId="dfdc7856-5345-4c8c-b86b-5e6be02e76a0" providerId="ADAL" clId="{38DB2ED9-DF11-4ACC-BC62-1153F281ED5C}" dt="2025-10-03T14:48:52.566" v="3" actId="47"/>
        <pc:sldMkLst>
          <pc:docMk/>
          <pc:sldMk cId="1378071886" sldId="270"/>
        </pc:sldMkLst>
      </pc:sldChg>
      <pc:sldChg chg="addSp delSp modSp add mod">
        <pc:chgData name="Roudebush, Hannah" userId="dfdc7856-5345-4c8c-b86b-5e6be02e76a0" providerId="ADAL" clId="{38DB2ED9-DF11-4ACC-BC62-1153F281ED5C}" dt="2025-10-06T17:51:22.347" v="1711" actId="207"/>
        <pc:sldMkLst>
          <pc:docMk/>
          <pc:sldMk cId="4188108480" sldId="270"/>
        </pc:sldMkLst>
        <pc:spChg chg="mod">
          <ac:chgData name="Roudebush, Hannah" userId="dfdc7856-5345-4c8c-b86b-5e6be02e76a0" providerId="ADAL" clId="{38DB2ED9-DF11-4ACC-BC62-1153F281ED5C}" dt="2025-10-06T17:39:23.598" v="1457" actId="207"/>
          <ac:spMkLst>
            <pc:docMk/>
            <pc:sldMk cId="4188108480" sldId="270"/>
            <ac:spMk id="15" creationId="{824D219D-3A59-BBAD-2A06-FC7453E09DAB}"/>
          </ac:spMkLst>
        </pc:spChg>
        <pc:graphicFrameChg chg="add mod modGraphic">
          <ac:chgData name="Roudebush, Hannah" userId="dfdc7856-5345-4c8c-b86b-5e6be02e76a0" providerId="ADAL" clId="{38DB2ED9-DF11-4ACC-BC62-1153F281ED5C}" dt="2025-10-06T17:51:22.347" v="1711" actId="207"/>
          <ac:graphicFrameMkLst>
            <pc:docMk/>
            <pc:sldMk cId="4188108480" sldId="270"/>
            <ac:graphicFrameMk id="2" creationId="{F184F234-7798-E5EA-3AAC-F8DA04FBEE55}"/>
          </ac:graphicFrameMkLst>
        </pc:graphicFrameChg>
        <pc:picChg chg="add mod ord">
          <ac:chgData name="Roudebush, Hannah" userId="dfdc7856-5345-4c8c-b86b-5e6be02e76a0" providerId="ADAL" clId="{38DB2ED9-DF11-4ACC-BC62-1153F281ED5C}" dt="2025-10-06T17:38:55.684" v="1452" actId="167"/>
          <ac:picMkLst>
            <pc:docMk/>
            <pc:sldMk cId="4188108480" sldId="270"/>
            <ac:picMk id="3" creationId="{59C87774-825A-D650-1F48-AEF8DCDD0579}"/>
          </ac:picMkLst>
        </pc:picChg>
      </pc:sldChg>
      <pc:sldChg chg="addSp delSp modSp add mod">
        <pc:chgData name="Roudebush, Hannah" userId="dfdc7856-5345-4c8c-b86b-5e6be02e76a0" providerId="ADAL" clId="{38DB2ED9-DF11-4ACC-BC62-1153F281ED5C}" dt="2025-10-06T17:51:33.707" v="1713" actId="207"/>
        <pc:sldMkLst>
          <pc:docMk/>
          <pc:sldMk cId="417346530" sldId="271"/>
        </pc:sldMkLst>
        <pc:spChg chg="mod">
          <ac:chgData name="Roudebush, Hannah" userId="dfdc7856-5345-4c8c-b86b-5e6be02e76a0" providerId="ADAL" clId="{38DB2ED9-DF11-4ACC-BC62-1153F281ED5C}" dt="2025-10-06T17:41:16.506" v="1480" actId="207"/>
          <ac:spMkLst>
            <pc:docMk/>
            <pc:sldMk cId="417346530" sldId="271"/>
            <ac:spMk id="15" creationId="{CAF35994-946A-7E2D-B981-0F1505974FA7}"/>
          </ac:spMkLst>
        </pc:spChg>
        <pc:graphicFrameChg chg="add mod modGraphic">
          <ac:chgData name="Roudebush, Hannah" userId="dfdc7856-5345-4c8c-b86b-5e6be02e76a0" providerId="ADAL" clId="{38DB2ED9-DF11-4ACC-BC62-1153F281ED5C}" dt="2025-10-06T17:51:33.707" v="1713" actId="207"/>
          <ac:graphicFrameMkLst>
            <pc:docMk/>
            <pc:sldMk cId="417346530" sldId="271"/>
            <ac:graphicFrameMk id="2" creationId="{8F9FE847-F4CA-E56E-09D8-C63A6102EF35}"/>
          </ac:graphicFrameMkLst>
        </pc:graphicFrameChg>
        <pc:picChg chg="add mod ord">
          <ac:chgData name="Roudebush, Hannah" userId="dfdc7856-5345-4c8c-b86b-5e6be02e76a0" providerId="ADAL" clId="{38DB2ED9-DF11-4ACC-BC62-1153F281ED5C}" dt="2025-10-06T17:41:05.435" v="1477" actId="167"/>
          <ac:picMkLst>
            <pc:docMk/>
            <pc:sldMk cId="417346530" sldId="271"/>
            <ac:picMk id="3" creationId="{CA90788E-3E7A-1B11-26A5-AA852753D691}"/>
          </ac:picMkLst>
        </pc:picChg>
      </pc:sldChg>
      <pc:sldChg chg="del">
        <pc:chgData name="Roudebush, Hannah" userId="dfdc7856-5345-4c8c-b86b-5e6be02e76a0" providerId="ADAL" clId="{38DB2ED9-DF11-4ACC-BC62-1153F281ED5C}" dt="2025-10-03T14:48:52.566" v="3" actId="47"/>
        <pc:sldMkLst>
          <pc:docMk/>
          <pc:sldMk cId="2003341478" sldId="271"/>
        </pc:sldMkLst>
      </pc:sldChg>
      <pc:sldChg chg="del">
        <pc:chgData name="Roudebush, Hannah" userId="dfdc7856-5345-4c8c-b86b-5e6be02e76a0" providerId="ADAL" clId="{38DB2ED9-DF11-4ACC-BC62-1153F281ED5C}" dt="2025-10-03T14:48:42.916" v="2" actId="47"/>
        <pc:sldMkLst>
          <pc:docMk/>
          <pc:sldMk cId="594897852" sldId="272"/>
        </pc:sldMkLst>
      </pc:sldChg>
      <pc:sldChg chg="addSp delSp modSp add mod">
        <pc:chgData name="Roudebush, Hannah" userId="dfdc7856-5345-4c8c-b86b-5e6be02e76a0" providerId="ADAL" clId="{38DB2ED9-DF11-4ACC-BC62-1153F281ED5C}" dt="2025-10-06T17:51:48.450" v="1716" actId="207"/>
        <pc:sldMkLst>
          <pc:docMk/>
          <pc:sldMk cId="831471055" sldId="272"/>
        </pc:sldMkLst>
        <pc:spChg chg="mod">
          <ac:chgData name="Roudebush, Hannah" userId="dfdc7856-5345-4c8c-b86b-5e6be02e76a0" providerId="ADAL" clId="{38DB2ED9-DF11-4ACC-BC62-1153F281ED5C}" dt="2025-10-06T17:43:36.865" v="1513" actId="207"/>
          <ac:spMkLst>
            <pc:docMk/>
            <pc:sldMk cId="831471055" sldId="272"/>
            <ac:spMk id="15" creationId="{7D56F9AE-D8D3-75E9-9D4F-F6DF66F33A0A}"/>
          </ac:spMkLst>
        </pc:spChg>
        <pc:graphicFrameChg chg="add mod modGraphic">
          <ac:chgData name="Roudebush, Hannah" userId="dfdc7856-5345-4c8c-b86b-5e6be02e76a0" providerId="ADAL" clId="{38DB2ED9-DF11-4ACC-BC62-1153F281ED5C}" dt="2025-10-06T17:51:48.450" v="1716" actId="207"/>
          <ac:graphicFrameMkLst>
            <pc:docMk/>
            <pc:sldMk cId="831471055" sldId="272"/>
            <ac:graphicFrameMk id="2" creationId="{84C3C6B4-CEF3-D617-5295-BE24698F8AB5}"/>
          </ac:graphicFrameMkLst>
        </pc:graphicFrameChg>
        <pc:picChg chg="add mod ord">
          <ac:chgData name="Roudebush, Hannah" userId="dfdc7856-5345-4c8c-b86b-5e6be02e76a0" providerId="ADAL" clId="{38DB2ED9-DF11-4ACC-BC62-1153F281ED5C}" dt="2025-10-06T17:43:22.120" v="1509" actId="167"/>
          <ac:picMkLst>
            <pc:docMk/>
            <pc:sldMk cId="831471055" sldId="272"/>
            <ac:picMk id="3" creationId="{5624875C-25B8-B1FE-304F-968429E94645}"/>
          </ac:picMkLst>
        </pc:picChg>
      </pc:sldChg>
      <pc:sldChg chg="del">
        <pc:chgData name="Roudebush, Hannah" userId="dfdc7856-5345-4c8c-b86b-5e6be02e76a0" providerId="ADAL" clId="{38DB2ED9-DF11-4ACC-BC62-1153F281ED5C}" dt="2025-10-03T14:48:42.916" v="2" actId="47"/>
        <pc:sldMkLst>
          <pc:docMk/>
          <pc:sldMk cId="637518348" sldId="273"/>
        </pc:sldMkLst>
      </pc:sldChg>
      <pc:sldChg chg="addSp delSp modSp add mod">
        <pc:chgData name="Roudebush, Hannah" userId="dfdc7856-5345-4c8c-b86b-5e6be02e76a0" providerId="ADAL" clId="{38DB2ED9-DF11-4ACC-BC62-1153F281ED5C}" dt="2025-10-06T17:51:37.161" v="1714" actId="207"/>
        <pc:sldMkLst>
          <pc:docMk/>
          <pc:sldMk cId="1370021747" sldId="273"/>
        </pc:sldMkLst>
        <pc:spChg chg="mod">
          <ac:chgData name="Roudebush, Hannah" userId="dfdc7856-5345-4c8c-b86b-5e6be02e76a0" providerId="ADAL" clId="{38DB2ED9-DF11-4ACC-BC62-1153F281ED5C}" dt="2025-10-06T17:41:58.196" v="1489" actId="1076"/>
          <ac:spMkLst>
            <pc:docMk/>
            <pc:sldMk cId="1370021747" sldId="273"/>
            <ac:spMk id="15" creationId="{18066958-6B13-018A-9B0A-C9617F2D2D28}"/>
          </ac:spMkLst>
        </pc:spChg>
        <pc:graphicFrameChg chg="add mod modGraphic">
          <ac:chgData name="Roudebush, Hannah" userId="dfdc7856-5345-4c8c-b86b-5e6be02e76a0" providerId="ADAL" clId="{38DB2ED9-DF11-4ACC-BC62-1153F281ED5C}" dt="2025-10-06T17:51:37.161" v="1714" actId="207"/>
          <ac:graphicFrameMkLst>
            <pc:docMk/>
            <pc:sldMk cId="1370021747" sldId="273"/>
            <ac:graphicFrameMk id="2" creationId="{0A9436A4-785D-C459-8323-C92D0DA5F999}"/>
          </ac:graphicFrameMkLst>
        </pc:graphicFrameChg>
        <pc:picChg chg="add mod ord">
          <ac:chgData name="Roudebush, Hannah" userId="dfdc7856-5345-4c8c-b86b-5e6be02e76a0" providerId="ADAL" clId="{38DB2ED9-DF11-4ACC-BC62-1153F281ED5C}" dt="2025-10-06T17:41:33.789" v="1484" actId="167"/>
          <ac:picMkLst>
            <pc:docMk/>
            <pc:sldMk cId="1370021747" sldId="273"/>
            <ac:picMk id="3" creationId="{AAB29873-FA94-8BA8-DD7B-78606A7F5833}"/>
          </ac:picMkLst>
        </pc:picChg>
      </pc:sldChg>
      <pc:sldChg chg="del">
        <pc:chgData name="Roudebush, Hannah" userId="dfdc7856-5345-4c8c-b86b-5e6be02e76a0" providerId="ADAL" clId="{38DB2ED9-DF11-4ACC-BC62-1153F281ED5C}" dt="2025-10-03T14:48:42.916" v="2" actId="47"/>
        <pc:sldMkLst>
          <pc:docMk/>
          <pc:sldMk cId="673984360" sldId="274"/>
        </pc:sldMkLst>
      </pc:sldChg>
      <pc:sldChg chg="addSp delSp modSp add mod">
        <pc:chgData name="Roudebush, Hannah" userId="dfdc7856-5345-4c8c-b86b-5e6be02e76a0" providerId="ADAL" clId="{38DB2ED9-DF11-4ACC-BC62-1153F281ED5C}" dt="2025-10-06T17:51:52.894" v="1717" actId="207"/>
        <pc:sldMkLst>
          <pc:docMk/>
          <pc:sldMk cId="1120136461" sldId="274"/>
        </pc:sldMkLst>
        <pc:spChg chg="mod">
          <ac:chgData name="Roudebush, Hannah" userId="dfdc7856-5345-4c8c-b86b-5e6be02e76a0" providerId="ADAL" clId="{38DB2ED9-DF11-4ACC-BC62-1153F281ED5C}" dt="2025-10-06T17:44:04.762" v="1522" actId="207"/>
          <ac:spMkLst>
            <pc:docMk/>
            <pc:sldMk cId="1120136461" sldId="274"/>
            <ac:spMk id="15" creationId="{D3766EDD-14C6-2002-9F7C-C9402C3A3537}"/>
          </ac:spMkLst>
        </pc:spChg>
        <pc:graphicFrameChg chg="add mod modGraphic">
          <ac:chgData name="Roudebush, Hannah" userId="dfdc7856-5345-4c8c-b86b-5e6be02e76a0" providerId="ADAL" clId="{38DB2ED9-DF11-4ACC-BC62-1153F281ED5C}" dt="2025-10-06T17:51:52.894" v="1717" actId="207"/>
          <ac:graphicFrameMkLst>
            <pc:docMk/>
            <pc:sldMk cId="1120136461" sldId="274"/>
            <ac:graphicFrameMk id="2" creationId="{4C81ECDC-537E-0832-85E8-250C7E607104}"/>
          </ac:graphicFrameMkLst>
        </pc:graphicFrameChg>
        <pc:picChg chg="add mod ord">
          <ac:chgData name="Roudebush, Hannah" userId="dfdc7856-5345-4c8c-b86b-5e6be02e76a0" providerId="ADAL" clId="{38DB2ED9-DF11-4ACC-BC62-1153F281ED5C}" dt="2025-10-06T17:43:52.678" v="1519" actId="167"/>
          <ac:picMkLst>
            <pc:docMk/>
            <pc:sldMk cId="1120136461" sldId="274"/>
            <ac:picMk id="3" creationId="{E24703C9-FF5C-4522-232B-5689ABE17FB6}"/>
          </ac:picMkLst>
        </pc:picChg>
      </pc:sldChg>
      <pc:sldChg chg="addSp delSp modSp new mod">
        <pc:chgData name="Roudebush, Hannah" userId="dfdc7856-5345-4c8c-b86b-5e6be02e76a0" providerId="ADAL" clId="{38DB2ED9-DF11-4ACC-BC62-1153F281ED5C}" dt="2025-10-06T17:45:47.654" v="1629" actId="20577"/>
        <pc:sldMkLst>
          <pc:docMk/>
          <pc:sldMk cId="1213560750" sldId="275"/>
        </pc:sldMkLst>
        <pc:spChg chg="add mod">
          <ac:chgData name="Roudebush, Hannah" userId="dfdc7856-5345-4c8c-b86b-5e6be02e76a0" providerId="ADAL" clId="{38DB2ED9-DF11-4ACC-BC62-1153F281ED5C}" dt="2025-10-06T17:45:47.654" v="1629" actId="20577"/>
          <ac:spMkLst>
            <pc:docMk/>
            <pc:sldMk cId="1213560750" sldId="275"/>
            <ac:spMk id="5" creationId="{6A632412-8770-7CAB-7CDB-1A8F41C03707}"/>
          </ac:spMkLst>
        </pc:spChg>
        <pc:spChg chg="add mod">
          <ac:chgData name="Roudebush, Hannah" userId="dfdc7856-5345-4c8c-b86b-5e6be02e76a0" providerId="ADAL" clId="{38DB2ED9-DF11-4ACC-BC62-1153F281ED5C}" dt="2025-10-06T17:36:20.426" v="1426" actId="1076"/>
          <ac:spMkLst>
            <pc:docMk/>
            <pc:sldMk cId="1213560750" sldId="275"/>
            <ac:spMk id="6" creationId="{20C00545-7901-83B2-CAAF-466971450F61}"/>
          </ac:spMkLst>
        </pc:spChg>
        <pc:spChg chg="add mod">
          <ac:chgData name="Roudebush, Hannah" userId="dfdc7856-5345-4c8c-b86b-5e6be02e76a0" providerId="ADAL" clId="{38DB2ED9-DF11-4ACC-BC62-1153F281ED5C}" dt="2025-10-06T17:36:20.426" v="1426" actId="1076"/>
          <ac:spMkLst>
            <pc:docMk/>
            <pc:sldMk cId="1213560750" sldId="275"/>
            <ac:spMk id="7" creationId="{FBF97DB7-B348-8D0D-14CF-472C7B6AC0A4}"/>
          </ac:spMkLst>
        </pc:spChg>
        <pc:spChg chg="mod">
          <ac:chgData name="Roudebush, Hannah" userId="dfdc7856-5345-4c8c-b86b-5e6be02e76a0" providerId="ADAL" clId="{38DB2ED9-DF11-4ACC-BC62-1153F281ED5C}" dt="2025-10-06T17:36:20.426" v="1426" actId="1076"/>
          <ac:spMkLst>
            <pc:docMk/>
            <pc:sldMk cId="1213560750" sldId="275"/>
            <ac:spMk id="8" creationId="{AB996EFC-8B4A-556A-CCF9-E5DDC2ABDFB1}"/>
          </ac:spMkLst>
        </pc:spChg>
        <pc:spChg chg="mod">
          <ac:chgData name="Roudebush, Hannah" userId="dfdc7856-5345-4c8c-b86b-5e6be02e76a0" providerId="ADAL" clId="{38DB2ED9-DF11-4ACC-BC62-1153F281ED5C}" dt="2025-10-06T17:36:20.426" v="1426" actId="1076"/>
          <ac:spMkLst>
            <pc:docMk/>
            <pc:sldMk cId="1213560750" sldId="275"/>
            <ac:spMk id="9" creationId="{56DDA77F-4FBE-BD42-F632-B1EE9E6F8CE9}"/>
          </ac:spMkLst>
        </pc:spChg>
        <pc:spChg chg="add mod">
          <ac:chgData name="Roudebush, Hannah" userId="dfdc7856-5345-4c8c-b86b-5e6be02e76a0" providerId="ADAL" clId="{38DB2ED9-DF11-4ACC-BC62-1153F281ED5C}" dt="2025-10-06T17:36:20.426" v="1426" actId="1076"/>
          <ac:spMkLst>
            <pc:docMk/>
            <pc:sldMk cId="1213560750" sldId="275"/>
            <ac:spMk id="10" creationId="{90F8A1B2-5242-8228-1097-87C397ABD965}"/>
          </ac:spMkLst>
        </pc:spChg>
        <pc:spChg chg="add mod">
          <ac:chgData name="Roudebush, Hannah" userId="dfdc7856-5345-4c8c-b86b-5e6be02e76a0" providerId="ADAL" clId="{38DB2ED9-DF11-4ACC-BC62-1153F281ED5C}" dt="2025-10-06T17:36:20.426" v="1426" actId="1076"/>
          <ac:spMkLst>
            <pc:docMk/>
            <pc:sldMk cId="1213560750" sldId="275"/>
            <ac:spMk id="11" creationId="{2F2DB6D4-76A7-5951-DFAD-D5ACAF2A3140}"/>
          </ac:spMkLst>
        </pc:spChg>
        <pc:spChg chg="add mod">
          <ac:chgData name="Roudebush, Hannah" userId="dfdc7856-5345-4c8c-b86b-5e6be02e76a0" providerId="ADAL" clId="{38DB2ED9-DF11-4ACC-BC62-1153F281ED5C}" dt="2025-10-06T17:36:20.426" v="1426" actId="1076"/>
          <ac:spMkLst>
            <pc:docMk/>
            <pc:sldMk cId="1213560750" sldId="275"/>
            <ac:spMk id="12" creationId="{93C8453C-98D5-F95C-4EC8-754B2E5B2A90}"/>
          </ac:spMkLst>
        </pc:spChg>
        <pc:spChg chg="add mod">
          <ac:chgData name="Roudebush, Hannah" userId="dfdc7856-5345-4c8c-b86b-5e6be02e76a0" providerId="ADAL" clId="{38DB2ED9-DF11-4ACC-BC62-1153F281ED5C}" dt="2025-10-06T17:36:20.426" v="1426" actId="1076"/>
          <ac:spMkLst>
            <pc:docMk/>
            <pc:sldMk cId="1213560750" sldId="275"/>
            <ac:spMk id="13" creationId="{B2630710-E248-E64B-42BD-869C404EC631}"/>
          </ac:spMkLst>
        </pc:spChg>
        <pc:spChg chg="add mod">
          <ac:chgData name="Roudebush, Hannah" userId="dfdc7856-5345-4c8c-b86b-5e6be02e76a0" providerId="ADAL" clId="{38DB2ED9-DF11-4ACC-BC62-1153F281ED5C}" dt="2025-10-06T17:33:17.884" v="1395" actId="1582"/>
          <ac:spMkLst>
            <pc:docMk/>
            <pc:sldMk cId="1213560750" sldId="275"/>
            <ac:spMk id="14" creationId="{ADB2A1C0-503F-9446-F87D-F7E33517A547}"/>
          </ac:spMkLst>
        </pc:spChg>
        <pc:spChg chg="add mod">
          <ac:chgData name="Roudebush, Hannah" userId="dfdc7856-5345-4c8c-b86b-5e6be02e76a0" providerId="ADAL" clId="{38DB2ED9-DF11-4ACC-BC62-1153F281ED5C}" dt="2025-10-06T17:36:20.426" v="1426" actId="1076"/>
          <ac:spMkLst>
            <pc:docMk/>
            <pc:sldMk cId="1213560750" sldId="275"/>
            <ac:spMk id="15" creationId="{A59B14C3-6854-7A6C-BCB2-A69BB825BB7A}"/>
          </ac:spMkLst>
        </pc:spChg>
        <pc:spChg chg="add mod">
          <ac:chgData name="Roudebush, Hannah" userId="dfdc7856-5345-4c8c-b86b-5e6be02e76a0" providerId="ADAL" clId="{38DB2ED9-DF11-4ACC-BC62-1153F281ED5C}" dt="2025-10-06T17:36:25.670" v="1427" actId="1076"/>
          <ac:spMkLst>
            <pc:docMk/>
            <pc:sldMk cId="1213560750" sldId="275"/>
            <ac:spMk id="16" creationId="{B87D6211-77B6-2240-9F61-638D469E6678}"/>
          </ac:spMkLst>
        </pc:spChg>
        <pc:spChg chg="add mod">
          <ac:chgData name="Roudebush, Hannah" userId="dfdc7856-5345-4c8c-b86b-5e6be02e76a0" providerId="ADAL" clId="{38DB2ED9-DF11-4ACC-BC62-1153F281ED5C}" dt="2025-10-06T17:36:20.426" v="1426" actId="1076"/>
          <ac:spMkLst>
            <pc:docMk/>
            <pc:sldMk cId="1213560750" sldId="275"/>
            <ac:spMk id="17" creationId="{F8343824-7866-CCE0-F53E-6BF96666CD3F}"/>
          </ac:spMkLst>
        </pc:spChg>
        <pc:picChg chg="add mod modCrop">
          <ac:chgData name="Roudebush, Hannah" userId="dfdc7856-5345-4c8c-b86b-5e6be02e76a0" providerId="ADAL" clId="{38DB2ED9-DF11-4ACC-BC62-1153F281ED5C}" dt="2025-10-06T17:36:02.166" v="1423" actId="18131"/>
          <ac:picMkLst>
            <pc:docMk/>
            <pc:sldMk cId="1213560750" sldId="275"/>
            <ac:picMk id="4" creationId="{181CFD7E-1A62-BEC8-D782-58852841EB56}"/>
          </ac:picMkLst>
        </pc:picChg>
      </pc:sldChg>
      <pc:sldChg chg="del">
        <pc:chgData name="Roudebush, Hannah" userId="dfdc7856-5345-4c8c-b86b-5e6be02e76a0" providerId="ADAL" clId="{38DB2ED9-DF11-4ACC-BC62-1153F281ED5C}" dt="2025-10-03T14:48:42.916" v="2" actId="47"/>
        <pc:sldMkLst>
          <pc:docMk/>
          <pc:sldMk cId="1549132386" sldId="275"/>
        </pc:sldMkLst>
      </pc:sldChg>
      <pc:sldChg chg="addSp delSp modSp new del mod">
        <pc:chgData name="Roudebush, Hannah" userId="dfdc7856-5345-4c8c-b86b-5e6be02e76a0" providerId="ADAL" clId="{38DB2ED9-DF11-4ACC-BC62-1153F281ED5C}" dt="2025-10-06T17:29:59.159" v="1342" actId="47"/>
        <pc:sldMkLst>
          <pc:docMk/>
          <pc:sldMk cId="4230213714" sldId="275"/>
        </pc:sldMkLst>
      </pc:sldChg>
      <pc:sldChg chg="addSp delSp modSp new mod">
        <pc:chgData name="Roudebush, Hannah" userId="dfdc7856-5345-4c8c-b86b-5e6be02e76a0" providerId="ADAL" clId="{38DB2ED9-DF11-4ACC-BC62-1153F281ED5C}" dt="2025-10-06T17:47:22.892" v="1638" actId="1582"/>
        <pc:sldMkLst>
          <pc:docMk/>
          <pc:sldMk cId="959633717" sldId="276"/>
        </pc:sldMkLst>
        <pc:spChg chg="add mod">
          <ac:chgData name="Roudebush, Hannah" userId="dfdc7856-5345-4c8c-b86b-5e6be02e76a0" providerId="ADAL" clId="{38DB2ED9-DF11-4ACC-BC62-1153F281ED5C}" dt="2025-10-06T17:46:00.484" v="1630"/>
          <ac:spMkLst>
            <pc:docMk/>
            <pc:sldMk cId="959633717" sldId="276"/>
            <ac:spMk id="5" creationId="{43E11D52-9262-9A13-AD6C-5C560F15C2E8}"/>
          </ac:spMkLst>
        </pc:spChg>
        <pc:spChg chg="add mod">
          <ac:chgData name="Roudebush, Hannah" userId="dfdc7856-5345-4c8c-b86b-5e6be02e76a0" providerId="ADAL" clId="{38DB2ED9-DF11-4ACC-BC62-1153F281ED5C}" dt="2025-10-06T17:47:22.892" v="1638" actId="1582"/>
          <ac:spMkLst>
            <pc:docMk/>
            <pc:sldMk cId="959633717" sldId="276"/>
            <ac:spMk id="6" creationId="{6E09A2E3-7164-DF3B-712A-D8BCA3A820B4}"/>
          </ac:spMkLst>
        </pc:spChg>
        <pc:spChg chg="add mod">
          <ac:chgData name="Roudebush, Hannah" userId="dfdc7856-5345-4c8c-b86b-5e6be02e76a0" providerId="ADAL" clId="{38DB2ED9-DF11-4ACC-BC62-1153F281ED5C}" dt="2025-10-06T17:47:22.892" v="1638" actId="1582"/>
          <ac:spMkLst>
            <pc:docMk/>
            <pc:sldMk cId="959633717" sldId="276"/>
            <ac:spMk id="7" creationId="{B4999164-30C2-BD8F-A0CF-4285DC52899A}"/>
          </ac:spMkLst>
        </pc:spChg>
        <pc:spChg chg="add mod">
          <ac:chgData name="Roudebush, Hannah" userId="dfdc7856-5345-4c8c-b86b-5e6be02e76a0" providerId="ADAL" clId="{38DB2ED9-DF11-4ACC-BC62-1153F281ED5C}" dt="2025-10-06T17:47:22.892" v="1638" actId="1582"/>
          <ac:spMkLst>
            <pc:docMk/>
            <pc:sldMk cId="959633717" sldId="276"/>
            <ac:spMk id="8" creationId="{9540A8C4-7E57-D7D8-9A81-4E378064EE9D}"/>
          </ac:spMkLst>
        </pc:spChg>
        <pc:spChg chg="add mod">
          <ac:chgData name="Roudebush, Hannah" userId="dfdc7856-5345-4c8c-b86b-5e6be02e76a0" providerId="ADAL" clId="{38DB2ED9-DF11-4ACC-BC62-1153F281ED5C}" dt="2025-10-06T17:47:22.892" v="1638" actId="1582"/>
          <ac:spMkLst>
            <pc:docMk/>
            <pc:sldMk cId="959633717" sldId="276"/>
            <ac:spMk id="9" creationId="{C7B6163B-10F3-4EED-C4BE-5F714E5B7564}"/>
          </ac:spMkLst>
        </pc:spChg>
        <pc:spChg chg="add mod">
          <ac:chgData name="Roudebush, Hannah" userId="dfdc7856-5345-4c8c-b86b-5e6be02e76a0" providerId="ADAL" clId="{38DB2ED9-DF11-4ACC-BC62-1153F281ED5C}" dt="2025-10-06T17:47:22.892" v="1638" actId="1582"/>
          <ac:spMkLst>
            <pc:docMk/>
            <pc:sldMk cId="959633717" sldId="276"/>
            <ac:spMk id="11" creationId="{24C327DA-6B08-DFEC-9743-941154615906}"/>
          </ac:spMkLst>
        </pc:spChg>
        <pc:spChg chg="add mod">
          <ac:chgData name="Roudebush, Hannah" userId="dfdc7856-5345-4c8c-b86b-5e6be02e76a0" providerId="ADAL" clId="{38DB2ED9-DF11-4ACC-BC62-1153F281ED5C}" dt="2025-10-06T17:47:22.892" v="1638" actId="1582"/>
          <ac:spMkLst>
            <pc:docMk/>
            <pc:sldMk cId="959633717" sldId="276"/>
            <ac:spMk id="12" creationId="{877150EA-D3DF-DDB9-E848-1DC9192F22CE}"/>
          </ac:spMkLst>
        </pc:spChg>
        <pc:spChg chg="add mod">
          <ac:chgData name="Roudebush, Hannah" userId="dfdc7856-5345-4c8c-b86b-5e6be02e76a0" providerId="ADAL" clId="{38DB2ED9-DF11-4ACC-BC62-1153F281ED5C}" dt="2025-10-06T17:47:22.892" v="1638" actId="1582"/>
          <ac:spMkLst>
            <pc:docMk/>
            <pc:sldMk cId="959633717" sldId="276"/>
            <ac:spMk id="13" creationId="{D93F8DBD-B5B0-7E2A-962E-B3597695555C}"/>
          </ac:spMkLst>
        </pc:spChg>
        <pc:spChg chg="add mod">
          <ac:chgData name="Roudebush, Hannah" userId="dfdc7856-5345-4c8c-b86b-5e6be02e76a0" providerId="ADAL" clId="{38DB2ED9-DF11-4ACC-BC62-1153F281ED5C}" dt="2025-10-06T17:47:22.892" v="1638" actId="1582"/>
          <ac:spMkLst>
            <pc:docMk/>
            <pc:sldMk cId="959633717" sldId="276"/>
            <ac:spMk id="14" creationId="{207172BC-2A40-7841-7E2F-F8064C9982FE}"/>
          </ac:spMkLst>
        </pc:spChg>
        <pc:spChg chg="add mod">
          <ac:chgData name="Roudebush, Hannah" userId="dfdc7856-5345-4c8c-b86b-5e6be02e76a0" providerId="ADAL" clId="{38DB2ED9-DF11-4ACC-BC62-1153F281ED5C}" dt="2025-10-06T17:47:22.892" v="1638" actId="1582"/>
          <ac:spMkLst>
            <pc:docMk/>
            <pc:sldMk cId="959633717" sldId="276"/>
            <ac:spMk id="15" creationId="{385C990D-A7DD-1456-FB40-706B018F4D9B}"/>
          </ac:spMkLst>
        </pc:spChg>
        <pc:spChg chg="add mod">
          <ac:chgData name="Roudebush, Hannah" userId="dfdc7856-5345-4c8c-b86b-5e6be02e76a0" providerId="ADAL" clId="{38DB2ED9-DF11-4ACC-BC62-1153F281ED5C}" dt="2025-10-06T17:47:22.892" v="1638" actId="1582"/>
          <ac:spMkLst>
            <pc:docMk/>
            <pc:sldMk cId="959633717" sldId="276"/>
            <ac:spMk id="16" creationId="{742BDE45-B211-3501-FF8B-9AF2A8426A01}"/>
          </ac:spMkLst>
        </pc:spChg>
        <pc:picChg chg="add mod">
          <ac:chgData name="Roudebush, Hannah" userId="dfdc7856-5345-4c8c-b86b-5e6be02e76a0" providerId="ADAL" clId="{38DB2ED9-DF11-4ACC-BC62-1153F281ED5C}" dt="2025-10-06T17:37:01.562" v="1431"/>
          <ac:picMkLst>
            <pc:docMk/>
            <pc:sldMk cId="959633717" sldId="276"/>
            <ac:picMk id="4" creationId="{2923E79F-7A0E-56FB-D1F6-44C967DCBC9B}"/>
          </ac:picMkLst>
        </pc:picChg>
      </pc:sldChg>
      <pc:sldChg chg="del">
        <pc:chgData name="Roudebush, Hannah" userId="dfdc7856-5345-4c8c-b86b-5e6be02e76a0" providerId="ADAL" clId="{38DB2ED9-DF11-4ACC-BC62-1153F281ED5C}" dt="2025-10-03T14:48:42.916" v="2" actId="47"/>
        <pc:sldMkLst>
          <pc:docMk/>
          <pc:sldMk cId="1772587788" sldId="276"/>
        </pc:sldMkLst>
      </pc:sldChg>
      <pc:sldChg chg="addSp delSp modSp new mod">
        <pc:chgData name="Roudebush, Hannah" userId="dfdc7856-5345-4c8c-b86b-5e6be02e76a0" providerId="ADAL" clId="{38DB2ED9-DF11-4ACC-BC62-1153F281ED5C}" dt="2025-10-06T17:47:13.398" v="1636" actId="1582"/>
        <pc:sldMkLst>
          <pc:docMk/>
          <pc:sldMk cId="1861487111" sldId="277"/>
        </pc:sldMkLst>
        <pc:spChg chg="add mod">
          <ac:chgData name="Roudebush, Hannah" userId="dfdc7856-5345-4c8c-b86b-5e6be02e76a0" providerId="ADAL" clId="{38DB2ED9-DF11-4ACC-BC62-1153F281ED5C}" dt="2025-10-06T17:46:05.391" v="1631"/>
          <ac:spMkLst>
            <pc:docMk/>
            <pc:sldMk cId="1861487111" sldId="277"/>
            <ac:spMk id="5" creationId="{D6F7ACF4-8B72-EF84-D2EB-6C9E6A4680BE}"/>
          </ac:spMkLst>
        </pc:spChg>
        <pc:spChg chg="add mod">
          <ac:chgData name="Roudebush, Hannah" userId="dfdc7856-5345-4c8c-b86b-5e6be02e76a0" providerId="ADAL" clId="{38DB2ED9-DF11-4ACC-BC62-1153F281ED5C}" dt="2025-10-06T17:47:13.398" v="1636" actId="1582"/>
          <ac:spMkLst>
            <pc:docMk/>
            <pc:sldMk cId="1861487111" sldId="277"/>
            <ac:spMk id="6" creationId="{82D310EF-2F20-B190-E66A-DA49164A038D}"/>
          </ac:spMkLst>
        </pc:spChg>
        <pc:spChg chg="add mod">
          <ac:chgData name="Roudebush, Hannah" userId="dfdc7856-5345-4c8c-b86b-5e6be02e76a0" providerId="ADAL" clId="{38DB2ED9-DF11-4ACC-BC62-1153F281ED5C}" dt="2025-10-06T17:47:13.398" v="1636" actId="1582"/>
          <ac:spMkLst>
            <pc:docMk/>
            <pc:sldMk cId="1861487111" sldId="277"/>
            <ac:spMk id="7" creationId="{755E4F25-011E-2DC8-FCE5-301D6E1BD09B}"/>
          </ac:spMkLst>
        </pc:spChg>
        <pc:spChg chg="add mod">
          <ac:chgData name="Roudebush, Hannah" userId="dfdc7856-5345-4c8c-b86b-5e6be02e76a0" providerId="ADAL" clId="{38DB2ED9-DF11-4ACC-BC62-1153F281ED5C}" dt="2025-10-06T17:47:13.398" v="1636" actId="1582"/>
          <ac:spMkLst>
            <pc:docMk/>
            <pc:sldMk cId="1861487111" sldId="277"/>
            <ac:spMk id="8" creationId="{B003E060-4D57-F92C-42E7-9B206693DF65}"/>
          </ac:spMkLst>
        </pc:spChg>
        <pc:spChg chg="add mod">
          <ac:chgData name="Roudebush, Hannah" userId="dfdc7856-5345-4c8c-b86b-5e6be02e76a0" providerId="ADAL" clId="{38DB2ED9-DF11-4ACC-BC62-1153F281ED5C}" dt="2025-10-06T17:47:13.398" v="1636" actId="1582"/>
          <ac:spMkLst>
            <pc:docMk/>
            <pc:sldMk cId="1861487111" sldId="277"/>
            <ac:spMk id="9" creationId="{10F28D25-C8FD-A0DD-82D9-616E8C218A70}"/>
          </ac:spMkLst>
        </pc:spChg>
        <pc:spChg chg="add mod">
          <ac:chgData name="Roudebush, Hannah" userId="dfdc7856-5345-4c8c-b86b-5e6be02e76a0" providerId="ADAL" clId="{38DB2ED9-DF11-4ACC-BC62-1153F281ED5C}" dt="2025-10-06T17:47:13.398" v="1636" actId="1582"/>
          <ac:spMkLst>
            <pc:docMk/>
            <pc:sldMk cId="1861487111" sldId="277"/>
            <ac:spMk id="10" creationId="{E4D62403-0423-1905-E351-3DD40BC06A4F}"/>
          </ac:spMkLst>
        </pc:spChg>
        <pc:spChg chg="add mod">
          <ac:chgData name="Roudebush, Hannah" userId="dfdc7856-5345-4c8c-b86b-5e6be02e76a0" providerId="ADAL" clId="{38DB2ED9-DF11-4ACC-BC62-1153F281ED5C}" dt="2025-10-06T17:47:13.398" v="1636" actId="1582"/>
          <ac:spMkLst>
            <pc:docMk/>
            <pc:sldMk cId="1861487111" sldId="277"/>
            <ac:spMk id="11" creationId="{DFC1A8D3-B751-445C-4BF3-BF26B961C833}"/>
          </ac:spMkLst>
        </pc:spChg>
        <pc:spChg chg="add mod">
          <ac:chgData name="Roudebush, Hannah" userId="dfdc7856-5345-4c8c-b86b-5e6be02e76a0" providerId="ADAL" clId="{38DB2ED9-DF11-4ACC-BC62-1153F281ED5C}" dt="2025-10-06T17:47:13.398" v="1636" actId="1582"/>
          <ac:spMkLst>
            <pc:docMk/>
            <pc:sldMk cId="1861487111" sldId="277"/>
            <ac:spMk id="12" creationId="{5BD558D3-3D7F-CA00-207D-38C130C74465}"/>
          </ac:spMkLst>
        </pc:spChg>
        <pc:spChg chg="add mod">
          <ac:chgData name="Roudebush, Hannah" userId="dfdc7856-5345-4c8c-b86b-5e6be02e76a0" providerId="ADAL" clId="{38DB2ED9-DF11-4ACC-BC62-1153F281ED5C}" dt="2025-10-06T17:47:13.398" v="1636" actId="1582"/>
          <ac:spMkLst>
            <pc:docMk/>
            <pc:sldMk cId="1861487111" sldId="277"/>
            <ac:spMk id="13" creationId="{D69077AF-A81B-C42F-AC68-729103CA6045}"/>
          </ac:spMkLst>
        </pc:spChg>
        <pc:spChg chg="add mod">
          <ac:chgData name="Roudebush, Hannah" userId="dfdc7856-5345-4c8c-b86b-5e6be02e76a0" providerId="ADAL" clId="{38DB2ED9-DF11-4ACC-BC62-1153F281ED5C}" dt="2025-10-06T17:47:13.398" v="1636" actId="1582"/>
          <ac:spMkLst>
            <pc:docMk/>
            <pc:sldMk cId="1861487111" sldId="277"/>
            <ac:spMk id="14" creationId="{53D0768B-1849-971D-1DD0-02F3DC6E4DD2}"/>
          </ac:spMkLst>
        </pc:spChg>
        <pc:spChg chg="add mod">
          <ac:chgData name="Roudebush, Hannah" userId="dfdc7856-5345-4c8c-b86b-5e6be02e76a0" providerId="ADAL" clId="{38DB2ED9-DF11-4ACC-BC62-1153F281ED5C}" dt="2025-10-06T17:47:13.398" v="1636" actId="1582"/>
          <ac:spMkLst>
            <pc:docMk/>
            <pc:sldMk cId="1861487111" sldId="277"/>
            <ac:spMk id="16" creationId="{6FD9CD92-07E8-BFC9-7D1B-67CE2A764368}"/>
          </ac:spMkLst>
        </pc:spChg>
        <pc:picChg chg="add mod">
          <ac:chgData name="Roudebush, Hannah" userId="dfdc7856-5345-4c8c-b86b-5e6be02e76a0" providerId="ADAL" clId="{38DB2ED9-DF11-4ACC-BC62-1153F281ED5C}" dt="2025-10-06T17:39:38.521" v="1460"/>
          <ac:picMkLst>
            <pc:docMk/>
            <pc:sldMk cId="1861487111" sldId="277"/>
            <ac:picMk id="4" creationId="{6AD20E57-C2D8-B781-DDB9-12EF11E79210}"/>
          </ac:picMkLst>
        </pc:picChg>
      </pc:sldChg>
      <pc:sldChg chg="del">
        <pc:chgData name="Roudebush, Hannah" userId="dfdc7856-5345-4c8c-b86b-5e6be02e76a0" providerId="ADAL" clId="{38DB2ED9-DF11-4ACC-BC62-1153F281ED5C}" dt="2025-10-03T14:48:42.916" v="2" actId="47"/>
        <pc:sldMkLst>
          <pc:docMk/>
          <pc:sldMk cId="4214324148" sldId="277"/>
        </pc:sldMkLst>
      </pc:sldChg>
      <pc:sldChg chg="addSp delSp modSp new mod">
        <pc:chgData name="Roudebush, Hannah" userId="dfdc7856-5345-4c8c-b86b-5e6be02e76a0" providerId="ADAL" clId="{38DB2ED9-DF11-4ACC-BC62-1153F281ED5C}" dt="2025-10-06T17:47:05.559" v="1634" actId="1582"/>
        <pc:sldMkLst>
          <pc:docMk/>
          <pc:sldMk cId="1647702835" sldId="278"/>
        </pc:sldMkLst>
        <pc:spChg chg="add mod">
          <ac:chgData name="Roudebush, Hannah" userId="dfdc7856-5345-4c8c-b86b-5e6be02e76a0" providerId="ADAL" clId="{38DB2ED9-DF11-4ACC-BC62-1153F281ED5C}" dt="2025-10-06T17:46:10.704" v="1632"/>
          <ac:spMkLst>
            <pc:docMk/>
            <pc:sldMk cId="1647702835" sldId="278"/>
            <ac:spMk id="5" creationId="{397A39D3-29AE-510C-23C7-C5F4E4E0ACE7}"/>
          </ac:spMkLst>
        </pc:spChg>
        <pc:spChg chg="add mod">
          <ac:chgData name="Roudebush, Hannah" userId="dfdc7856-5345-4c8c-b86b-5e6be02e76a0" providerId="ADAL" clId="{38DB2ED9-DF11-4ACC-BC62-1153F281ED5C}" dt="2025-10-06T17:47:05.559" v="1634" actId="1582"/>
          <ac:spMkLst>
            <pc:docMk/>
            <pc:sldMk cId="1647702835" sldId="278"/>
            <ac:spMk id="6" creationId="{6510049F-9A61-17FB-F056-1A5D16927A32}"/>
          </ac:spMkLst>
        </pc:spChg>
        <pc:spChg chg="mod">
          <ac:chgData name="Roudebush, Hannah" userId="dfdc7856-5345-4c8c-b86b-5e6be02e76a0" providerId="ADAL" clId="{38DB2ED9-DF11-4ACC-BC62-1153F281ED5C}" dt="2025-10-06T17:47:05.559" v="1634" actId="1582"/>
          <ac:spMkLst>
            <pc:docMk/>
            <pc:sldMk cId="1647702835" sldId="278"/>
            <ac:spMk id="8" creationId="{FD2BFFC6-6136-EBC5-67D0-F5BB6A738927}"/>
          </ac:spMkLst>
        </pc:spChg>
        <pc:spChg chg="add mod">
          <ac:chgData name="Roudebush, Hannah" userId="dfdc7856-5345-4c8c-b86b-5e6be02e76a0" providerId="ADAL" clId="{38DB2ED9-DF11-4ACC-BC62-1153F281ED5C}" dt="2025-10-06T17:47:05.559" v="1634" actId="1582"/>
          <ac:spMkLst>
            <pc:docMk/>
            <pc:sldMk cId="1647702835" sldId="278"/>
            <ac:spMk id="9" creationId="{EB0FC796-8120-5894-1A16-9A8498EC77CE}"/>
          </ac:spMkLst>
        </pc:spChg>
        <pc:spChg chg="add mod">
          <ac:chgData name="Roudebush, Hannah" userId="dfdc7856-5345-4c8c-b86b-5e6be02e76a0" providerId="ADAL" clId="{38DB2ED9-DF11-4ACC-BC62-1153F281ED5C}" dt="2025-10-06T17:47:05.559" v="1634" actId="1582"/>
          <ac:spMkLst>
            <pc:docMk/>
            <pc:sldMk cId="1647702835" sldId="278"/>
            <ac:spMk id="10" creationId="{76BE9F43-AF92-B81D-87C1-A58A63944B00}"/>
          </ac:spMkLst>
        </pc:spChg>
        <pc:spChg chg="add mod">
          <ac:chgData name="Roudebush, Hannah" userId="dfdc7856-5345-4c8c-b86b-5e6be02e76a0" providerId="ADAL" clId="{38DB2ED9-DF11-4ACC-BC62-1153F281ED5C}" dt="2025-10-06T17:47:05.559" v="1634" actId="1582"/>
          <ac:spMkLst>
            <pc:docMk/>
            <pc:sldMk cId="1647702835" sldId="278"/>
            <ac:spMk id="11" creationId="{8C6A98F6-54DF-9912-AECE-CCC28BA6A73D}"/>
          </ac:spMkLst>
        </pc:spChg>
        <pc:spChg chg="add mod">
          <ac:chgData name="Roudebush, Hannah" userId="dfdc7856-5345-4c8c-b86b-5e6be02e76a0" providerId="ADAL" clId="{38DB2ED9-DF11-4ACC-BC62-1153F281ED5C}" dt="2025-10-06T17:47:05.559" v="1634" actId="1582"/>
          <ac:spMkLst>
            <pc:docMk/>
            <pc:sldMk cId="1647702835" sldId="278"/>
            <ac:spMk id="12" creationId="{AD780F90-A3A9-02C1-CE49-E3EB3405F65B}"/>
          </ac:spMkLst>
        </pc:spChg>
        <pc:spChg chg="add mod">
          <ac:chgData name="Roudebush, Hannah" userId="dfdc7856-5345-4c8c-b86b-5e6be02e76a0" providerId="ADAL" clId="{38DB2ED9-DF11-4ACC-BC62-1153F281ED5C}" dt="2025-10-06T17:47:05.559" v="1634" actId="1582"/>
          <ac:spMkLst>
            <pc:docMk/>
            <pc:sldMk cId="1647702835" sldId="278"/>
            <ac:spMk id="13" creationId="{32F76EEF-87D2-C174-507D-7CB9F7A04FD9}"/>
          </ac:spMkLst>
        </pc:spChg>
        <pc:spChg chg="add mod">
          <ac:chgData name="Roudebush, Hannah" userId="dfdc7856-5345-4c8c-b86b-5e6be02e76a0" providerId="ADAL" clId="{38DB2ED9-DF11-4ACC-BC62-1153F281ED5C}" dt="2025-10-06T17:47:05.559" v="1634" actId="1582"/>
          <ac:spMkLst>
            <pc:docMk/>
            <pc:sldMk cId="1647702835" sldId="278"/>
            <ac:spMk id="14" creationId="{645FFE4A-7544-7801-57AD-60642D7A1C85}"/>
          </ac:spMkLst>
        </pc:spChg>
        <pc:spChg chg="add mod">
          <ac:chgData name="Roudebush, Hannah" userId="dfdc7856-5345-4c8c-b86b-5e6be02e76a0" providerId="ADAL" clId="{38DB2ED9-DF11-4ACC-BC62-1153F281ED5C}" dt="2025-10-06T17:47:05.559" v="1634" actId="1582"/>
          <ac:spMkLst>
            <pc:docMk/>
            <pc:sldMk cId="1647702835" sldId="278"/>
            <ac:spMk id="16" creationId="{69314B3B-EEC9-B3F0-5F7D-22D0B7AA244E}"/>
          </ac:spMkLst>
        </pc:spChg>
        <pc:spChg chg="add mod">
          <ac:chgData name="Roudebush, Hannah" userId="dfdc7856-5345-4c8c-b86b-5e6be02e76a0" providerId="ADAL" clId="{38DB2ED9-DF11-4ACC-BC62-1153F281ED5C}" dt="2025-10-06T17:47:05.559" v="1634" actId="1582"/>
          <ac:spMkLst>
            <pc:docMk/>
            <pc:sldMk cId="1647702835" sldId="278"/>
            <ac:spMk id="17" creationId="{14C9C5D9-5945-4907-B63E-AF50CB982A20}"/>
          </ac:spMkLst>
        </pc:spChg>
        <pc:picChg chg="add mod">
          <ac:chgData name="Roudebush, Hannah" userId="dfdc7856-5345-4c8c-b86b-5e6be02e76a0" providerId="ADAL" clId="{38DB2ED9-DF11-4ACC-BC62-1153F281ED5C}" dt="2025-10-06T17:42:22.390" v="1494"/>
          <ac:picMkLst>
            <pc:docMk/>
            <pc:sldMk cId="1647702835" sldId="278"/>
            <ac:picMk id="4" creationId="{6BAACA95-8C07-5F97-6454-58BB2F0D1B98}"/>
          </ac:picMkLst>
        </pc:picChg>
      </pc:sldChg>
      <pc:sldChg chg="del">
        <pc:chgData name="Roudebush, Hannah" userId="dfdc7856-5345-4c8c-b86b-5e6be02e76a0" providerId="ADAL" clId="{38DB2ED9-DF11-4ACC-BC62-1153F281ED5C}" dt="2025-10-03T14:48:42.916" v="2" actId="47"/>
        <pc:sldMkLst>
          <pc:docMk/>
          <pc:sldMk cId="2560360214" sldId="278"/>
        </pc:sldMkLst>
      </pc:sldChg>
      <pc:sldChg chg="del">
        <pc:chgData name="Roudebush, Hannah" userId="dfdc7856-5345-4c8c-b86b-5e6be02e76a0" providerId="ADAL" clId="{38DB2ED9-DF11-4ACC-BC62-1153F281ED5C}" dt="2025-10-03T14:48:42.916" v="2" actId="47"/>
        <pc:sldMkLst>
          <pc:docMk/>
          <pc:sldMk cId="3114834287" sldId="279"/>
        </pc:sldMkLst>
      </pc:sldChg>
      <pc:sldChg chg="del">
        <pc:chgData name="Roudebush, Hannah" userId="dfdc7856-5345-4c8c-b86b-5e6be02e76a0" providerId="ADAL" clId="{38DB2ED9-DF11-4ACC-BC62-1153F281ED5C}" dt="2025-10-03T14:48:42.916" v="2" actId="47"/>
        <pc:sldMkLst>
          <pc:docMk/>
          <pc:sldMk cId="431195947" sldId="280"/>
        </pc:sldMkLst>
      </pc:sldChg>
      <pc:sldChg chg="delSp add del mod">
        <pc:chgData name="Roudebush, Hannah" userId="dfdc7856-5345-4c8c-b86b-5e6be02e76a0" providerId="ADAL" clId="{38DB2ED9-DF11-4ACC-BC62-1153F281ED5C}" dt="2025-10-06T16:12:20.996" v="415" actId="47"/>
        <pc:sldMkLst>
          <pc:docMk/>
          <pc:sldMk cId="184298320" sldId="281"/>
        </pc:sldMkLst>
      </pc:sldChg>
      <pc:sldChg chg="delSp add del mod">
        <pc:chgData name="Roudebush, Hannah" userId="dfdc7856-5345-4c8c-b86b-5e6be02e76a0" providerId="ADAL" clId="{38DB2ED9-DF11-4ACC-BC62-1153F281ED5C}" dt="2025-10-06T16:12:23.524" v="416" actId="47"/>
        <pc:sldMkLst>
          <pc:docMk/>
          <pc:sldMk cId="3049667130" sldId="282"/>
        </pc:sldMkLst>
      </pc:sldChg>
    </pc:docChg>
  </pc:docChgLst>
  <pc:docChgLst>
    <pc:chgData name="Roudebush, Hannah" userId="dfdc7856-5345-4c8c-b86b-5e6be02e76a0" providerId="ADAL" clId="{B0C0300D-5545-4EE5-8CA3-ADB76CD90250}"/>
    <pc:docChg chg="undo custSel addSld delSld modSld">
      <pc:chgData name="Roudebush, Hannah" userId="dfdc7856-5345-4c8c-b86b-5e6be02e76a0" providerId="ADAL" clId="{B0C0300D-5545-4EE5-8CA3-ADB76CD90250}" dt="2025-08-22T20:33:32.018" v="487"/>
      <pc:docMkLst>
        <pc:docMk/>
      </pc:docMkLst>
      <pc:sldChg chg="modSp mod">
        <pc:chgData name="Roudebush, Hannah" userId="dfdc7856-5345-4c8c-b86b-5e6be02e76a0" providerId="ADAL" clId="{B0C0300D-5545-4EE5-8CA3-ADB76CD90250}" dt="2025-08-22T20:23:59.911" v="179" actId="20577"/>
        <pc:sldMkLst>
          <pc:docMk/>
          <pc:sldMk cId="4273433368" sldId="256"/>
        </pc:sldMkLst>
      </pc:sldChg>
      <pc:sldChg chg="del">
        <pc:chgData name="Roudebush, Hannah" userId="dfdc7856-5345-4c8c-b86b-5e6be02e76a0" providerId="ADAL" clId="{B0C0300D-5545-4EE5-8CA3-ADB76CD90250}" dt="2025-08-19T18:16:40.979" v="1" actId="47"/>
        <pc:sldMkLst>
          <pc:docMk/>
          <pc:sldMk cId="1843029807" sldId="257"/>
        </pc:sldMkLst>
      </pc:sldChg>
      <pc:sldChg chg="addSp delSp modSp mod">
        <pc:chgData name="Roudebush, Hannah" userId="dfdc7856-5345-4c8c-b86b-5e6be02e76a0" providerId="ADAL" clId="{B0C0300D-5545-4EE5-8CA3-ADB76CD90250}" dt="2025-08-22T19:16:57.670" v="128" actId="255"/>
        <pc:sldMkLst>
          <pc:docMk/>
          <pc:sldMk cId="2603907118" sldId="258"/>
        </pc:sldMkLst>
      </pc:sldChg>
      <pc:sldChg chg="addSp delSp modSp mod">
        <pc:chgData name="Roudebush, Hannah" userId="dfdc7856-5345-4c8c-b86b-5e6be02e76a0" providerId="ADAL" clId="{B0C0300D-5545-4EE5-8CA3-ADB76CD90250}" dt="2025-08-22T19:17:34.900" v="134" actId="114"/>
        <pc:sldMkLst>
          <pc:docMk/>
          <pc:sldMk cId="2360125206" sldId="259"/>
        </pc:sldMkLst>
      </pc:sldChg>
      <pc:sldChg chg="del">
        <pc:chgData name="Roudebush, Hannah" userId="dfdc7856-5345-4c8c-b86b-5e6be02e76a0" providerId="ADAL" clId="{B0C0300D-5545-4EE5-8CA3-ADB76CD90250}" dt="2025-08-22T19:10:11.526" v="96" actId="47"/>
        <pc:sldMkLst>
          <pc:docMk/>
          <pc:sldMk cId="3982865046" sldId="260"/>
        </pc:sldMkLst>
      </pc:sldChg>
      <pc:sldChg chg="addSp delSp modSp mod">
        <pc:chgData name="Roudebush, Hannah" userId="dfdc7856-5345-4c8c-b86b-5e6be02e76a0" providerId="ADAL" clId="{B0C0300D-5545-4EE5-8CA3-ADB76CD90250}" dt="2025-08-22T19:54:49.587" v="178" actId="114"/>
        <pc:sldMkLst>
          <pc:docMk/>
          <pc:sldMk cId="2475963710" sldId="261"/>
        </pc:sldMkLst>
      </pc:sldChg>
      <pc:sldChg chg="modSp mod">
        <pc:chgData name="Roudebush, Hannah" userId="dfdc7856-5345-4c8c-b86b-5e6be02e76a0" providerId="ADAL" clId="{B0C0300D-5545-4EE5-8CA3-ADB76CD90250}" dt="2025-08-22T19:16:03.503" v="125" actId="2711"/>
        <pc:sldMkLst>
          <pc:docMk/>
          <pc:sldMk cId="3337556224" sldId="262"/>
        </pc:sldMkLst>
      </pc:sldChg>
      <pc:sldChg chg="add del">
        <pc:chgData name="Roudebush, Hannah" userId="dfdc7856-5345-4c8c-b86b-5e6be02e76a0" providerId="ADAL" clId="{B0C0300D-5545-4EE5-8CA3-ADB76CD90250}" dt="2025-08-22T19:13:04.816" v="115" actId="47"/>
        <pc:sldMkLst>
          <pc:docMk/>
          <pc:sldMk cId="249635575" sldId="263"/>
        </pc:sldMkLst>
      </pc:sldChg>
      <pc:sldChg chg="add del">
        <pc:chgData name="Roudebush, Hannah" userId="dfdc7856-5345-4c8c-b86b-5e6be02e76a0" providerId="ADAL" clId="{B0C0300D-5545-4EE5-8CA3-ADB76CD90250}" dt="2025-08-19T19:00:25.636" v="77" actId="47"/>
        <pc:sldMkLst>
          <pc:docMk/>
          <pc:sldMk cId="1133815110" sldId="263"/>
        </pc:sldMkLst>
      </pc:sldChg>
      <pc:sldChg chg="modSp add del mod">
        <pc:chgData name="Roudebush, Hannah" userId="dfdc7856-5345-4c8c-b86b-5e6be02e76a0" providerId="ADAL" clId="{B0C0300D-5545-4EE5-8CA3-ADB76CD90250}" dt="2025-08-19T18:44:12.043" v="53" actId="47"/>
        <pc:sldMkLst>
          <pc:docMk/>
          <pc:sldMk cId="1740256729" sldId="263"/>
        </pc:sldMkLst>
      </pc:sldChg>
      <pc:sldChg chg="delSp modSp add mod">
        <pc:chgData name="Roudebush, Hannah" userId="dfdc7856-5345-4c8c-b86b-5e6be02e76a0" providerId="ADAL" clId="{B0C0300D-5545-4EE5-8CA3-ADB76CD90250}" dt="2025-08-22T20:25:25.072" v="213" actId="478"/>
        <pc:sldMkLst>
          <pc:docMk/>
          <pc:sldMk cId="1753216330" sldId="263"/>
        </pc:sldMkLst>
      </pc:sldChg>
      <pc:sldChg chg="delSp modSp add mod">
        <pc:chgData name="Roudebush, Hannah" userId="dfdc7856-5345-4c8c-b86b-5e6be02e76a0" providerId="ADAL" clId="{B0C0300D-5545-4EE5-8CA3-ADB76CD90250}" dt="2025-08-22T20:26:31.609" v="240" actId="478"/>
        <pc:sldMkLst>
          <pc:docMk/>
          <pc:sldMk cId="4108309915" sldId="264"/>
        </pc:sldMkLst>
      </pc:sldChg>
      <pc:sldChg chg="delSp modSp add mod">
        <pc:chgData name="Roudebush, Hannah" userId="dfdc7856-5345-4c8c-b86b-5e6be02e76a0" providerId="ADAL" clId="{B0C0300D-5545-4EE5-8CA3-ADB76CD90250}" dt="2025-08-22T20:28:25.619" v="275" actId="478"/>
        <pc:sldMkLst>
          <pc:docMk/>
          <pc:sldMk cId="903755567" sldId="265"/>
        </pc:sldMkLst>
      </pc:sldChg>
      <pc:sldChg chg="delSp modSp add mod">
        <pc:chgData name="Roudebush, Hannah" userId="dfdc7856-5345-4c8c-b86b-5e6be02e76a0" providerId="ADAL" clId="{B0C0300D-5545-4EE5-8CA3-ADB76CD90250}" dt="2025-08-22T20:29:04.922" v="310" actId="478"/>
        <pc:sldMkLst>
          <pc:docMk/>
          <pc:sldMk cId="3000811400" sldId="266"/>
        </pc:sldMkLst>
      </pc:sldChg>
      <pc:sldChg chg="delSp modSp add mod">
        <pc:chgData name="Roudebush, Hannah" userId="dfdc7856-5345-4c8c-b86b-5e6be02e76a0" providerId="ADAL" clId="{B0C0300D-5545-4EE5-8CA3-ADB76CD90250}" dt="2025-08-22T20:29:22.626" v="338" actId="478"/>
        <pc:sldMkLst>
          <pc:docMk/>
          <pc:sldMk cId="1170789417" sldId="267"/>
        </pc:sldMkLst>
      </pc:sldChg>
      <pc:sldChg chg="delSp modSp add mod">
        <pc:chgData name="Roudebush, Hannah" userId="dfdc7856-5345-4c8c-b86b-5e6be02e76a0" providerId="ADAL" clId="{B0C0300D-5545-4EE5-8CA3-ADB76CD90250}" dt="2025-08-22T20:29:44.937" v="366" actId="478"/>
        <pc:sldMkLst>
          <pc:docMk/>
          <pc:sldMk cId="3100550157" sldId="268"/>
        </pc:sldMkLst>
      </pc:sldChg>
      <pc:sldChg chg="delSp modSp add mod">
        <pc:chgData name="Roudebush, Hannah" userId="dfdc7856-5345-4c8c-b86b-5e6be02e76a0" providerId="ADAL" clId="{B0C0300D-5545-4EE5-8CA3-ADB76CD90250}" dt="2025-08-22T20:31:18.109" v="404" actId="478"/>
        <pc:sldMkLst>
          <pc:docMk/>
          <pc:sldMk cId="1012908407" sldId="269"/>
        </pc:sldMkLst>
      </pc:sldChg>
      <pc:sldChg chg="delSp modSp add mod">
        <pc:chgData name="Roudebush, Hannah" userId="dfdc7856-5345-4c8c-b86b-5e6be02e76a0" providerId="ADAL" clId="{B0C0300D-5545-4EE5-8CA3-ADB76CD90250}" dt="2025-08-22T20:32:08.643" v="442" actId="478"/>
        <pc:sldMkLst>
          <pc:docMk/>
          <pc:sldMk cId="1378071886" sldId="270"/>
        </pc:sldMkLst>
      </pc:sldChg>
      <pc:sldChg chg="delSp modSp add mod">
        <pc:chgData name="Roudebush, Hannah" userId="dfdc7856-5345-4c8c-b86b-5e6be02e76a0" providerId="ADAL" clId="{B0C0300D-5545-4EE5-8CA3-ADB76CD90250}" dt="2025-08-22T20:32:46.211" v="478" actId="478"/>
        <pc:sldMkLst>
          <pc:docMk/>
          <pc:sldMk cId="2003341478" sldId="271"/>
        </pc:sldMkLst>
      </pc:sldChg>
      <pc:sldChg chg="add">
        <pc:chgData name="Roudebush, Hannah" userId="dfdc7856-5345-4c8c-b86b-5e6be02e76a0" providerId="ADAL" clId="{B0C0300D-5545-4EE5-8CA3-ADB76CD90250}" dt="2025-08-22T20:33:20.277" v="479"/>
        <pc:sldMkLst>
          <pc:docMk/>
          <pc:sldMk cId="594897852" sldId="272"/>
        </pc:sldMkLst>
      </pc:sldChg>
      <pc:sldChg chg="add">
        <pc:chgData name="Roudebush, Hannah" userId="dfdc7856-5345-4c8c-b86b-5e6be02e76a0" providerId="ADAL" clId="{B0C0300D-5545-4EE5-8CA3-ADB76CD90250}" dt="2025-08-22T20:33:21.105" v="480"/>
        <pc:sldMkLst>
          <pc:docMk/>
          <pc:sldMk cId="637518348" sldId="273"/>
        </pc:sldMkLst>
      </pc:sldChg>
      <pc:sldChg chg="add">
        <pc:chgData name="Roudebush, Hannah" userId="dfdc7856-5345-4c8c-b86b-5e6be02e76a0" providerId="ADAL" clId="{B0C0300D-5545-4EE5-8CA3-ADB76CD90250}" dt="2025-08-22T20:33:21.853" v="481"/>
        <pc:sldMkLst>
          <pc:docMk/>
          <pc:sldMk cId="673984360" sldId="274"/>
        </pc:sldMkLst>
      </pc:sldChg>
      <pc:sldChg chg="add">
        <pc:chgData name="Roudebush, Hannah" userId="dfdc7856-5345-4c8c-b86b-5e6be02e76a0" providerId="ADAL" clId="{B0C0300D-5545-4EE5-8CA3-ADB76CD90250}" dt="2025-08-22T20:33:22.919" v="482"/>
        <pc:sldMkLst>
          <pc:docMk/>
          <pc:sldMk cId="1549132386" sldId="275"/>
        </pc:sldMkLst>
      </pc:sldChg>
      <pc:sldChg chg="add">
        <pc:chgData name="Roudebush, Hannah" userId="dfdc7856-5345-4c8c-b86b-5e6be02e76a0" providerId="ADAL" clId="{B0C0300D-5545-4EE5-8CA3-ADB76CD90250}" dt="2025-08-22T20:33:23.224" v="483"/>
        <pc:sldMkLst>
          <pc:docMk/>
          <pc:sldMk cId="1772587788" sldId="276"/>
        </pc:sldMkLst>
      </pc:sldChg>
      <pc:sldChg chg="add">
        <pc:chgData name="Roudebush, Hannah" userId="dfdc7856-5345-4c8c-b86b-5e6be02e76a0" providerId="ADAL" clId="{B0C0300D-5545-4EE5-8CA3-ADB76CD90250}" dt="2025-08-22T20:33:23.485" v="484"/>
        <pc:sldMkLst>
          <pc:docMk/>
          <pc:sldMk cId="4214324148" sldId="277"/>
        </pc:sldMkLst>
      </pc:sldChg>
      <pc:sldChg chg="add">
        <pc:chgData name="Roudebush, Hannah" userId="dfdc7856-5345-4c8c-b86b-5e6be02e76a0" providerId="ADAL" clId="{B0C0300D-5545-4EE5-8CA3-ADB76CD90250}" dt="2025-08-22T20:33:23.749" v="485"/>
        <pc:sldMkLst>
          <pc:docMk/>
          <pc:sldMk cId="2560360214" sldId="278"/>
        </pc:sldMkLst>
      </pc:sldChg>
      <pc:sldChg chg="add">
        <pc:chgData name="Roudebush, Hannah" userId="dfdc7856-5345-4c8c-b86b-5e6be02e76a0" providerId="ADAL" clId="{B0C0300D-5545-4EE5-8CA3-ADB76CD90250}" dt="2025-08-22T20:33:24.105" v="486"/>
        <pc:sldMkLst>
          <pc:docMk/>
          <pc:sldMk cId="3114834287" sldId="279"/>
        </pc:sldMkLst>
      </pc:sldChg>
      <pc:sldChg chg="add">
        <pc:chgData name="Roudebush, Hannah" userId="dfdc7856-5345-4c8c-b86b-5e6be02e76a0" providerId="ADAL" clId="{B0C0300D-5545-4EE5-8CA3-ADB76CD90250}" dt="2025-08-22T20:33:32.018" v="487"/>
        <pc:sldMkLst>
          <pc:docMk/>
          <pc:sldMk cId="431195947" sldId="280"/>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470894"/>
          </a:xfrm>
          <a:prstGeom prst="rect">
            <a:avLst/>
          </a:prstGeom>
        </p:spPr>
        <p:txBody>
          <a:bodyPr vert="horz" lIns="94193" tIns="47097" rIns="94193" bIns="47097" rtlCol="0"/>
          <a:lstStyle>
            <a:lvl1pPr algn="l">
              <a:defRPr sz="1200"/>
            </a:lvl1pPr>
          </a:lstStyle>
          <a:p>
            <a:endParaRPr lang="en-US" dirty="0">
              <a:latin typeface="Open Sans" panose="020B0606030504020204" pitchFamily="34" charset="0"/>
            </a:endParaRPr>
          </a:p>
        </p:txBody>
      </p:sp>
      <p:sp>
        <p:nvSpPr>
          <p:cNvPr id="3" name="Date Placeholder 2"/>
          <p:cNvSpPr>
            <a:spLocks noGrp="1"/>
          </p:cNvSpPr>
          <p:nvPr>
            <p:ph type="dt" sz="quarter" idx="1"/>
          </p:nvPr>
        </p:nvSpPr>
        <p:spPr>
          <a:xfrm>
            <a:off x="4021294" y="0"/>
            <a:ext cx="3076363" cy="470894"/>
          </a:xfrm>
          <a:prstGeom prst="rect">
            <a:avLst/>
          </a:prstGeom>
        </p:spPr>
        <p:txBody>
          <a:bodyPr vert="horz" lIns="94193" tIns="47097" rIns="94193" bIns="47097" rtlCol="0"/>
          <a:lstStyle>
            <a:lvl1pPr algn="r">
              <a:defRPr sz="1200"/>
            </a:lvl1pPr>
          </a:lstStyle>
          <a:p>
            <a:fld id="{0DBF883E-4252-AC4C-B209-6F2FF5C3E470}" type="datetimeFigureOut">
              <a:rPr lang="en-US" smtClean="0">
                <a:latin typeface="Open Sans" panose="020B0606030504020204" pitchFamily="34" charset="0"/>
              </a:rPr>
              <a:t>10/21/2025</a:t>
            </a:fld>
            <a:endParaRPr lang="en-US" dirty="0">
              <a:latin typeface="Open Sans" panose="020B0606030504020204" pitchFamily="34" charset="0"/>
            </a:endParaRPr>
          </a:p>
        </p:txBody>
      </p:sp>
      <p:sp>
        <p:nvSpPr>
          <p:cNvPr id="4" name="Footer Placeholder 3"/>
          <p:cNvSpPr>
            <a:spLocks noGrp="1"/>
          </p:cNvSpPr>
          <p:nvPr>
            <p:ph type="ftr" sz="quarter" idx="2"/>
          </p:nvPr>
        </p:nvSpPr>
        <p:spPr>
          <a:xfrm>
            <a:off x="0" y="8914407"/>
            <a:ext cx="3076363" cy="470893"/>
          </a:xfrm>
          <a:prstGeom prst="rect">
            <a:avLst/>
          </a:prstGeom>
        </p:spPr>
        <p:txBody>
          <a:bodyPr vert="horz" lIns="94193" tIns="47097" rIns="94193" bIns="47097" rtlCol="0" anchor="b"/>
          <a:lstStyle>
            <a:lvl1pPr algn="l">
              <a:defRPr sz="1200"/>
            </a:lvl1pPr>
          </a:lstStyle>
          <a:p>
            <a:endParaRPr lang="en-US" dirty="0">
              <a:latin typeface="Open Sans" panose="020B0606030504020204" pitchFamily="34" charset="0"/>
            </a:endParaRPr>
          </a:p>
        </p:txBody>
      </p:sp>
      <p:sp>
        <p:nvSpPr>
          <p:cNvPr id="5" name="Slide Number Placeholder 4"/>
          <p:cNvSpPr>
            <a:spLocks noGrp="1"/>
          </p:cNvSpPr>
          <p:nvPr>
            <p:ph type="sldNum" sz="quarter" idx="3"/>
          </p:nvPr>
        </p:nvSpPr>
        <p:spPr>
          <a:xfrm>
            <a:off x="4021294" y="8914407"/>
            <a:ext cx="3076363" cy="470893"/>
          </a:xfrm>
          <a:prstGeom prst="rect">
            <a:avLst/>
          </a:prstGeom>
        </p:spPr>
        <p:txBody>
          <a:bodyPr vert="horz" lIns="94193" tIns="47097" rIns="94193" bIns="47097" rtlCol="0" anchor="b"/>
          <a:lstStyle>
            <a:lvl1pPr algn="r">
              <a:defRPr sz="1200"/>
            </a:lvl1pPr>
          </a:lstStyle>
          <a:p>
            <a:fld id="{F9168675-61CE-7447-84C8-BC719C6CEC39}" type="slidenum">
              <a:rPr lang="en-US" smtClean="0">
                <a:latin typeface="Open Sans" panose="020B0606030504020204" pitchFamily="34" charset="0"/>
              </a:rPr>
              <a:t>‹#›</a:t>
            </a:fld>
            <a:endParaRPr lang="en-US" dirty="0">
              <a:latin typeface="Open Sans" panose="020B0606030504020204" pitchFamily="34" charset="0"/>
            </a:endParaRPr>
          </a:p>
        </p:txBody>
      </p:sp>
    </p:spTree>
    <p:extLst>
      <p:ext uri="{BB962C8B-B14F-4D97-AF65-F5344CB8AC3E}">
        <p14:creationId xmlns:p14="http://schemas.microsoft.com/office/powerpoint/2010/main" val="18508640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470894"/>
          </a:xfrm>
          <a:prstGeom prst="rect">
            <a:avLst/>
          </a:prstGeom>
        </p:spPr>
        <p:txBody>
          <a:bodyPr vert="horz" lIns="94193" tIns="47097" rIns="94193" bIns="47097" rtlCol="0"/>
          <a:lstStyle>
            <a:lvl1pPr algn="l">
              <a:defRPr sz="1200">
                <a:latin typeface="Open Sans" panose="020B0606030504020204" pitchFamily="34" charset="0"/>
              </a:defRPr>
            </a:lvl1pPr>
          </a:lstStyle>
          <a:p>
            <a:endParaRPr lang="en-US" dirty="0"/>
          </a:p>
        </p:txBody>
      </p:sp>
      <p:sp>
        <p:nvSpPr>
          <p:cNvPr id="3" name="Date Placeholder 2"/>
          <p:cNvSpPr>
            <a:spLocks noGrp="1"/>
          </p:cNvSpPr>
          <p:nvPr>
            <p:ph type="dt" idx="1"/>
          </p:nvPr>
        </p:nvSpPr>
        <p:spPr>
          <a:xfrm>
            <a:off x="4021294" y="0"/>
            <a:ext cx="3076363" cy="470894"/>
          </a:xfrm>
          <a:prstGeom prst="rect">
            <a:avLst/>
          </a:prstGeom>
        </p:spPr>
        <p:txBody>
          <a:bodyPr vert="horz" lIns="94193" tIns="47097" rIns="94193" bIns="47097" rtlCol="0"/>
          <a:lstStyle>
            <a:lvl1pPr algn="r">
              <a:defRPr sz="1200">
                <a:latin typeface="Open Sans" panose="020B0606030504020204" pitchFamily="34" charset="0"/>
              </a:defRPr>
            </a:lvl1pPr>
          </a:lstStyle>
          <a:p>
            <a:fld id="{BCDDAFEC-EF18-0045-B8D4-C55251355E3D}" type="datetimeFigureOut">
              <a:rPr lang="en-US" smtClean="0"/>
              <a:pPr/>
              <a:t>10/21/2025</a:t>
            </a:fld>
            <a:endParaRPr lang="en-US" dirty="0"/>
          </a:p>
        </p:txBody>
      </p:sp>
      <p:sp>
        <p:nvSpPr>
          <p:cNvPr id="4" name="Slide Image Placeholder 3"/>
          <p:cNvSpPr>
            <a:spLocks noGrp="1" noRot="1" noChangeAspect="1"/>
          </p:cNvSpPr>
          <p:nvPr>
            <p:ph type="sldImg" idx="2"/>
          </p:nvPr>
        </p:nvSpPr>
        <p:spPr>
          <a:xfrm>
            <a:off x="735013" y="1173163"/>
            <a:ext cx="5629275" cy="3167062"/>
          </a:xfrm>
          <a:prstGeom prst="rect">
            <a:avLst/>
          </a:prstGeom>
          <a:noFill/>
          <a:ln w="12700">
            <a:solidFill>
              <a:prstClr val="black"/>
            </a:solidFill>
          </a:ln>
        </p:spPr>
        <p:txBody>
          <a:bodyPr vert="horz" lIns="94193" tIns="47097" rIns="94193" bIns="47097" rtlCol="0" anchor="ctr"/>
          <a:lstStyle/>
          <a:p>
            <a:endParaRPr lang="en-US" dirty="0"/>
          </a:p>
        </p:txBody>
      </p:sp>
      <p:sp>
        <p:nvSpPr>
          <p:cNvPr id="5" name="Notes Placeholder 4"/>
          <p:cNvSpPr>
            <a:spLocks noGrp="1"/>
          </p:cNvSpPr>
          <p:nvPr>
            <p:ph type="body" sz="quarter" idx="3"/>
          </p:nvPr>
        </p:nvSpPr>
        <p:spPr>
          <a:xfrm>
            <a:off x="709930" y="4516675"/>
            <a:ext cx="5679440" cy="3695462"/>
          </a:xfrm>
          <a:prstGeom prst="rect">
            <a:avLst/>
          </a:prstGeom>
        </p:spPr>
        <p:txBody>
          <a:bodyPr vert="horz" lIns="94193" tIns="47097" rIns="94193" bIns="47097"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914407"/>
            <a:ext cx="3076363" cy="470893"/>
          </a:xfrm>
          <a:prstGeom prst="rect">
            <a:avLst/>
          </a:prstGeom>
        </p:spPr>
        <p:txBody>
          <a:bodyPr vert="horz" lIns="94193" tIns="47097" rIns="94193" bIns="47097" rtlCol="0" anchor="b"/>
          <a:lstStyle>
            <a:lvl1pPr algn="l">
              <a:defRPr sz="1200">
                <a:latin typeface="Open Sans" panose="020B0606030504020204" pitchFamily="34" charset="0"/>
              </a:defRPr>
            </a:lvl1pPr>
          </a:lstStyle>
          <a:p>
            <a:endParaRPr lang="en-US" dirty="0"/>
          </a:p>
        </p:txBody>
      </p:sp>
      <p:sp>
        <p:nvSpPr>
          <p:cNvPr id="7" name="Slide Number Placeholder 6"/>
          <p:cNvSpPr>
            <a:spLocks noGrp="1"/>
          </p:cNvSpPr>
          <p:nvPr>
            <p:ph type="sldNum" sz="quarter" idx="5"/>
          </p:nvPr>
        </p:nvSpPr>
        <p:spPr>
          <a:xfrm>
            <a:off x="4021294" y="8914407"/>
            <a:ext cx="3076363" cy="470893"/>
          </a:xfrm>
          <a:prstGeom prst="rect">
            <a:avLst/>
          </a:prstGeom>
        </p:spPr>
        <p:txBody>
          <a:bodyPr vert="horz" lIns="94193" tIns="47097" rIns="94193" bIns="47097" rtlCol="0" anchor="b"/>
          <a:lstStyle>
            <a:lvl1pPr algn="r">
              <a:defRPr sz="1200">
                <a:latin typeface="Open Sans" panose="020B0606030504020204" pitchFamily="34" charset="0"/>
              </a:defRPr>
            </a:lvl1pPr>
          </a:lstStyle>
          <a:p>
            <a:fld id="{F3A9CC68-86F6-4C41-BB68-563FFE5D02C1}" type="slidenum">
              <a:rPr lang="en-US" smtClean="0"/>
              <a:pPr/>
              <a:t>‹#›</a:t>
            </a:fld>
            <a:endParaRPr lang="en-US" dirty="0"/>
          </a:p>
        </p:txBody>
      </p:sp>
    </p:spTree>
    <p:extLst>
      <p:ext uri="{BB962C8B-B14F-4D97-AF65-F5344CB8AC3E}">
        <p14:creationId xmlns:p14="http://schemas.microsoft.com/office/powerpoint/2010/main" val="9845045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Open Sans" panose="020B0606030504020204" pitchFamily="34" charset="0"/>
        <a:ea typeface="+mn-ea"/>
        <a:cs typeface="+mn-cs"/>
      </a:defRPr>
    </a:lvl1pPr>
    <a:lvl2pPr marL="457200" algn="l" defTabSz="914400" rtl="0" eaLnBrk="1" latinLnBrk="0" hangingPunct="1">
      <a:defRPr sz="1200" kern="1200">
        <a:solidFill>
          <a:schemeClr val="tx1"/>
        </a:solidFill>
        <a:latin typeface="Open Sans" panose="020B0606030504020204" pitchFamily="34" charset="0"/>
        <a:ea typeface="+mn-ea"/>
        <a:cs typeface="+mn-cs"/>
      </a:defRPr>
    </a:lvl2pPr>
    <a:lvl3pPr marL="914400" algn="l" defTabSz="914400" rtl="0" eaLnBrk="1" latinLnBrk="0" hangingPunct="1">
      <a:defRPr sz="1200" kern="1200">
        <a:solidFill>
          <a:schemeClr val="tx1"/>
        </a:solidFill>
        <a:latin typeface="Open Sans" panose="020B0606030504020204" pitchFamily="34" charset="0"/>
        <a:ea typeface="+mn-ea"/>
        <a:cs typeface="+mn-cs"/>
      </a:defRPr>
    </a:lvl3pPr>
    <a:lvl4pPr marL="1371600" algn="l" defTabSz="914400" rtl="0" eaLnBrk="1" latinLnBrk="0" hangingPunct="1">
      <a:defRPr sz="1200" kern="1200">
        <a:solidFill>
          <a:schemeClr val="tx1"/>
        </a:solidFill>
        <a:latin typeface="Open Sans" panose="020B0606030504020204" pitchFamily="34" charset="0"/>
        <a:ea typeface="+mn-ea"/>
        <a:cs typeface="+mn-cs"/>
      </a:defRPr>
    </a:lvl4pPr>
    <a:lvl5pPr marL="1828800" algn="l" defTabSz="914400" rtl="0" eaLnBrk="1" latinLnBrk="0" hangingPunct="1">
      <a:defRPr sz="1200" kern="1200">
        <a:solidFill>
          <a:schemeClr val="tx1"/>
        </a:solidFill>
        <a:latin typeface="Open Sans" panose="020B0606030504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ull imag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989C5BEE-9370-C642-C1A5-B0013214C18E}"/>
              </a:ext>
            </a:extLst>
          </p:cNvPr>
          <p:cNvPicPr>
            <a:picLocks noChangeAspect="1"/>
          </p:cNvPicPr>
          <p:nvPr userDrawn="1"/>
        </p:nvPicPr>
        <p:blipFill>
          <a:blip r:embed="rId2"/>
          <a:stretch>
            <a:fillRect/>
          </a:stretch>
        </p:blipFill>
        <p:spPr>
          <a:xfrm>
            <a:off x="560053" y="6155805"/>
            <a:ext cx="2660819" cy="460350"/>
          </a:xfrm>
          <a:prstGeom prst="rect">
            <a:avLst/>
          </a:prstGeom>
        </p:spPr>
      </p:pic>
      <p:pic>
        <p:nvPicPr>
          <p:cNvPr id="12" name="Graphic 11">
            <a:extLst>
              <a:ext uri="{FF2B5EF4-FFF2-40B4-BE49-F238E27FC236}">
                <a16:creationId xmlns:a16="http://schemas.microsoft.com/office/drawing/2014/main" id="{58D14E00-919C-F822-AF6F-B1DB30E19029}"/>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9889882" y="6155805"/>
            <a:ext cx="1578346" cy="460351"/>
          </a:xfrm>
          <a:prstGeom prst="rect">
            <a:avLst/>
          </a:prstGeom>
        </p:spPr>
      </p:pic>
      <p:sp>
        <p:nvSpPr>
          <p:cNvPr id="9" name="Picture Placeholder 28"/>
          <p:cNvSpPr>
            <a:spLocks noGrp="1"/>
          </p:cNvSpPr>
          <p:nvPr>
            <p:ph type="pic" sz="quarter" idx="16" hasCustomPrompt="1"/>
          </p:nvPr>
        </p:nvSpPr>
        <p:spPr>
          <a:xfrm>
            <a:off x="449705" y="434715"/>
            <a:ext cx="11298950" cy="5439612"/>
          </a:xfrm>
          <a:prstGeom prst="rect">
            <a:avLst/>
          </a:prstGeom>
        </p:spPr>
        <p:txBody>
          <a:bodyPr anchor="ctr" anchorCtr="0"/>
          <a:lstStyle>
            <a:lvl1pPr marL="0" indent="0" algn="ctr">
              <a:buFontTx/>
              <a:buNone/>
              <a:defRPr sz="1600" baseline="0">
                <a:solidFill>
                  <a:srgbClr val="DC4405"/>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PICTURE HERE</a:t>
            </a:r>
          </a:p>
        </p:txBody>
      </p:sp>
      <p:sp>
        <p:nvSpPr>
          <p:cNvPr id="2" name="Slide Number Placeholder 1">
            <a:extLst>
              <a:ext uri="{FF2B5EF4-FFF2-40B4-BE49-F238E27FC236}">
                <a16:creationId xmlns:a16="http://schemas.microsoft.com/office/drawing/2014/main" id="{D5AD72F4-C307-20D4-A4A3-EF0D28149011}"/>
              </a:ext>
            </a:extLst>
          </p:cNvPr>
          <p:cNvSpPr>
            <a:spLocks noGrp="1"/>
          </p:cNvSpPr>
          <p:nvPr>
            <p:ph type="sldNum" sz="quarter" idx="21"/>
          </p:nvPr>
        </p:nvSpPr>
        <p:spPr>
          <a:xfrm>
            <a:off x="5912370" y="6251030"/>
            <a:ext cx="367259" cy="365125"/>
          </a:xfrm>
        </p:spPr>
        <p:txBody>
          <a:bodyPr/>
          <a:lstStyle>
            <a:lvl1pPr>
              <a:defRPr>
                <a:solidFill>
                  <a:schemeClr val="tx1">
                    <a:lumMod val="75000"/>
                    <a:lumOff val="25000"/>
                  </a:schemeClr>
                </a:solidFill>
              </a:defRPr>
            </a:lvl1pPr>
          </a:lstStyle>
          <a:p>
            <a:fld id="{282A3021-2E9D-4A45-A228-088E67FB350E}" type="slidenum">
              <a:rPr lang="en-US" smtClean="0"/>
              <a:pPr/>
              <a:t>‹#›</a:t>
            </a:fld>
            <a:endParaRPr lang="en-US"/>
          </a:p>
        </p:txBody>
      </p:sp>
    </p:spTree>
    <p:extLst>
      <p:ext uri="{BB962C8B-B14F-4D97-AF65-F5344CB8AC3E}">
        <p14:creationId xmlns:p14="http://schemas.microsoft.com/office/powerpoint/2010/main" val="696244315"/>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35"/>
          <p:cNvSpPr>
            <a:spLocks noGrp="1"/>
          </p:cNvSpPr>
          <p:nvPr>
            <p:ph type="sldNum" sz="quarter" idx="4"/>
          </p:nvPr>
        </p:nvSpPr>
        <p:spPr>
          <a:xfrm>
            <a:off x="6014803" y="6294946"/>
            <a:ext cx="367259" cy="365125"/>
          </a:xfrm>
          <a:prstGeom prst="rect">
            <a:avLst/>
          </a:prstGeom>
        </p:spPr>
        <p:txBody>
          <a:bodyPr/>
          <a:lstStyle>
            <a:lvl1pPr algn="ctr">
              <a:defRPr sz="900">
                <a:solidFill>
                  <a:srgbClr val="18324D"/>
                </a:solidFill>
                <a:latin typeface="+mj-lt"/>
                <a:ea typeface="Open Sans" panose="020B0606030504020204" pitchFamily="34" charset="0"/>
                <a:cs typeface="Open Sans" panose="020B0606030504020204" pitchFamily="34" charset="0"/>
              </a:defRPr>
            </a:lvl1pPr>
          </a:lstStyle>
          <a:p>
            <a:fld id="{282A3021-2E9D-4A45-A228-088E67FB350E}" type="slidenum">
              <a:rPr lang="en-US" smtClean="0"/>
              <a:pPr/>
              <a:t>‹#›</a:t>
            </a:fld>
            <a:endParaRPr lang="en-US" dirty="0"/>
          </a:p>
        </p:txBody>
      </p:sp>
      <p:sp>
        <p:nvSpPr>
          <p:cNvPr id="7" name="Text Placeholder 6"/>
          <p:cNvSpPr>
            <a:spLocks noGrp="1"/>
          </p:cNvSpPr>
          <p:nvPr>
            <p:ph type="body" idx="1"/>
          </p:nvPr>
        </p:nvSpPr>
        <p:spPr>
          <a:xfrm>
            <a:off x="649978" y="2083633"/>
            <a:ext cx="11415883" cy="3253891"/>
          </a:xfrm>
          <a:prstGeom prst="rect">
            <a:avLst/>
          </a:prstGeom>
        </p:spPr>
        <p:txBody>
          <a:bodyPr vert="horz" lIns="91440" tIns="45720" rIns="91440" bIns="45720" rtlCol="0">
            <a:normAutofit/>
          </a:bodyPr>
          <a:lstStyle/>
          <a:p>
            <a:pPr lvl="0"/>
            <a:r>
              <a:rPr lang="en-US"/>
              <a:t>Click to edit Master text styles </a:t>
            </a:r>
            <a:r>
              <a:rPr lang="mr-IN"/>
              <a:t>–</a:t>
            </a:r>
            <a:r>
              <a:rPr lang="en-US"/>
              <a:t> Open Sans 18pt</a:t>
            </a:r>
          </a:p>
          <a:p>
            <a:pPr lvl="1"/>
            <a:r>
              <a:rPr lang="en-US"/>
              <a:t>Second level </a:t>
            </a:r>
            <a:r>
              <a:rPr lang="mr-IN"/>
              <a:t>–</a:t>
            </a:r>
            <a:r>
              <a:rPr lang="en-US"/>
              <a:t> Open Sans 16pt</a:t>
            </a:r>
          </a:p>
          <a:p>
            <a:pPr lvl="2"/>
            <a:r>
              <a:rPr lang="en-US"/>
              <a:t>Third Level </a:t>
            </a:r>
            <a:r>
              <a:rPr lang="mr-IN"/>
              <a:t>–</a:t>
            </a:r>
            <a:r>
              <a:rPr lang="en-US"/>
              <a:t> Open Sans 16pt</a:t>
            </a:r>
          </a:p>
          <a:p>
            <a:pPr lvl="3"/>
            <a:r>
              <a:rPr lang="en-US"/>
              <a:t>Fourth Level </a:t>
            </a:r>
            <a:r>
              <a:rPr lang="mr-IN"/>
              <a:t>–</a:t>
            </a:r>
            <a:r>
              <a:rPr lang="en-US"/>
              <a:t> Open Sans 16pt</a:t>
            </a:r>
          </a:p>
          <a:p>
            <a:pPr lvl="4"/>
            <a:r>
              <a:rPr lang="en-US"/>
              <a:t>Fifth Level </a:t>
            </a:r>
            <a:r>
              <a:rPr lang="mr-IN"/>
              <a:t>–</a:t>
            </a:r>
            <a:r>
              <a:rPr lang="en-US"/>
              <a:t> Open Sans 16pt</a:t>
            </a:r>
          </a:p>
          <a:p>
            <a:pPr lvl="5"/>
            <a:r>
              <a:rPr lang="en-US" sz="1600"/>
              <a:t>Sixth Level </a:t>
            </a:r>
            <a:r>
              <a:rPr lang="mr-IN" sz="1600"/>
              <a:t>–</a:t>
            </a:r>
            <a:r>
              <a:rPr lang="en-US" sz="1600"/>
              <a:t> </a:t>
            </a:r>
            <a:r>
              <a:rPr lang="en-US"/>
              <a:t>Open Sans</a:t>
            </a:r>
            <a:r>
              <a:rPr lang="en-US" sz="1600"/>
              <a:t> 16pt</a:t>
            </a:r>
          </a:p>
        </p:txBody>
      </p:sp>
      <p:sp>
        <p:nvSpPr>
          <p:cNvPr id="10" name="Title Placeholder 9"/>
          <p:cNvSpPr>
            <a:spLocks noGrp="1"/>
          </p:cNvSpPr>
          <p:nvPr>
            <p:ph type="title"/>
          </p:nvPr>
        </p:nvSpPr>
        <p:spPr>
          <a:xfrm>
            <a:off x="603504" y="292608"/>
            <a:ext cx="11457432" cy="694944"/>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417935107"/>
      </p:ext>
    </p:extLst>
  </p:cSld>
  <p:clrMap bg1="lt1" tx1="dk1" bg2="lt2" tx2="dk2" accent1="accent1" accent2="accent2" accent3="accent3" accent4="accent4" accent5="accent5" accent6="accent6" hlink="hlink" folHlink="folHlink"/>
  <p:sldLayoutIdLst>
    <p:sldLayoutId id="2147483666" r:id="rId1"/>
  </p:sldLayoutIdLst>
  <p:hf hdr="0" ftr="0" dt="0"/>
  <p:txStyles>
    <p:titleStyle>
      <a:lvl1pPr algn="l" defTabSz="914377" rtl="0" eaLnBrk="1" latinLnBrk="0" hangingPunct="1">
        <a:lnSpc>
          <a:spcPct val="90000"/>
        </a:lnSpc>
        <a:spcBef>
          <a:spcPct val="0"/>
        </a:spcBef>
        <a:buNone/>
        <a:defRPr sz="2600" b="1" kern="1200">
          <a:solidFill>
            <a:schemeClr val="tx2"/>
          </a:solidFill>
          <a:latin typeface="+mj-lt"/>
          <a:ea typeface="+mj-ea"/>
          <a:cs typeface="+mj-cs"/>
        </a:defRPr>
      </a:lvl1pPr>
    </p:titleStyle>
    <p:bodyStyle>
      <a:lvl1pPr marL="283464" indent="-283464" algn="l" defTabSz="3026664" rtl="0" eaLnBrk="1" latinLnBrk="0" hangingPunct="1">
        <a:lnSpc>
          <a:spcPct val="90000"/>
        </a:lnSpc>
        <a:spcBef>
          <a:spcPts val="500"/>
        </a:spcBef>
        <a:buClr>
          <a:srgbClr val="E05529"/>
        </a:buClr>
        <a:buSzPct val="80000"/>
        <a:buFont typeface="Arial" charset="0"/>
        <a:buChar char="•"/>
        <a:tabLst>
          <a:tab pos="283464" algn="l"/>
          <a:tab pos="740664" algn="l"/>
          <a:tab pos="1197864" algn="l"/>
          <a:tab pos="1655064" algn="l"/>
          <a:tab pos="2112264" algn="l"/>
          <a:tab pos="2569464" algn="l"/>
          <a:tab pos="3026664" algn="l"/>
        </a:tabLst>
        <a:defRPr sz="1800" kern="1200" baseline="0">
          <a:solidFill>
            <a:schemeClr val="tx2"/>
          </a:solidFill>
          <a:latin typeface="+mj-lt"/>
          <a:ea typeface="+mn-ea"/>
          <a:cs typeface="+mn-cs"/>
        </a:defRPr>
      </a:lvl1pPr>
      <a:lvl2pPr marL="740664" indent="-283464" algn="l" defTabSz="3026664" rtl="0" eaLnBrk="1" latinLnBrk="0" hangingPunct="1">
        <a:lnSpc>
          <a:spcPct val="90000"/>
        </a:lnSpc>
        <a:spcBef>
          <a:spcPts val="500"/>
        </a:spcBef>
        <a:buClr>
          <a:srgbClr val="E05529"/>
        </a:buClr>
        <a:buSzPct val="80000"/>
        <a:buFont typeface="Arial" charset="0"/>
        <a:buChar char="•"/>
        <a:tabLst>
          <a:tab pos="283464" algn="l"/>
          <a:tab pos="740664" algn="l"/>
          <a:tab pos="1197864" algn="l"/>
          <a:tab pos="1655064" algn="l"/>
          <a:tab pos="2112264" algn="l"/>
          <a:tab pos="2569464" algn="l"/>
          <a:tab pos="3026664" algn="l"/>
        </a:tabLst>
        <a:defRPr sz="1600" kern="1200" baseline="0">
          <a:solidFill>
            <a:schemeClr val="tx2"/>
          </a:solidFill>
          <a:latin typeface="+mj-lt"/>
          <a:ea typeface="+mn-ea"/>
          <a:cs typeface="+mn-cs"/>
        </a:defRPr>
      </a:lvl2pPr>
      <a:lvl3pPr marL="1197864" marR="0" indent="-283464" algn="l" defTabSz="914377" rtl="0" eaLnBrk="1" fontAlgn="auto" latinLnBrk="0" hangingPunct="1">
        <a:lnSpc>
          <a:spcPct val="90000"/>
        </a:lnSpc>
        <a:spcBef>
          <a:spcPts val="500"/>
        </a:spcBef>
        <a:spcAft>
          <a:spcPts val="0"/>
        </a:spcAft>
        <a:buClr>
          <a:srgbClr val="E05529"/>
        </a:buClr>
        <a:buSzPct val="80000"/>
        <a:buFont typeface="Arial"/>
        <a:buChar char="•"/>
        <a:tabLst/>
        <a:defRPr sz="1600" kern="1200" baseline="0">
          <a:solidFill>
            <a:schemeClr val="tx2"/>
          </a:solidFill>
          <a:latin typeface="+mj-lt"/>
          <a:ea typeface="+mn-ea"/>
          <a:cs typeface="+mn-cs"/>
        </a:defRPr>
      </a:lvl3pPr>
      <a:lvl4pPr marL="1655064" marR="0" indent="-283464" algn="l" defTabSz="3026664" rtl="0" eaLnBrk="1" fontAlgn="auto" latinLnBrk="0" hangingPunct="1">
        <a:lnSpc>
          <a:spcPct val="90000"/>
        </a:lnSpc>
        <a:spcBef>
          <a:spcPts val="500"/>
        </a:spcBef>
        <a:spcAft>
          <a:spcPts val="0"/>
        </a:spcAft>
        <a:buClr>
          <a:srgbClr val="E05529"/>
        </a:buClr>
        <a:buSzPct val="80000"/>
        <a:buFont typeface="Arial" charset="0"/>
        <a:buChar char="•"/>
        <a:tabLst>
          <a:tab pos="283464" algn="l"/>
          <a:tab pos="740664" algn="l"/>
          <a:tab pos="1197864" algn="l"/>
          <a:tab pos="1655064" algn="l"/>
          <a:tab pos="2112264" algn="l"/>
          <a:tab pos="2569464" algn="l"/>
          <a:tab pos="3026664" algn="l"/>
        </a:tabLst>
        <a:defRPr sz="1600" kern="1200">
          <a:solidFill>
            <a:schemeClr val="tx2"/>
          </a:solidFill>
          <a:latin typeface="+mj-lt"/>
          <a:ea typeface="+mn-ea"/>
          <a:cs typeface="+mn-cs"/>
        </a:defRPr>
      </a:lvl4pPr>
      <a:lvl5pPr marL="2112264" marR="0" indent="-283464" algn="l" defTabSz="3026664" rtl="0" eaLnBrk="1" fontAlgn="auto" latinLnBrk="0" hangingPunct="1">
        <a:lnSpc>
          <a:spcPct val="90000"/>
        </a:lnSpc>
        <a:spcBef>
          <a:spcPts val="500"/>
        </a:spcBef>
        <a:spcAft>
          <a:spcPts val="0"/>
        </a:spcAft>
        <a:buClr>
          <a:srgbClr val="E05529"/>
        </a:buClr>
        <a:buSzPct val="80000"/>
        <a:buFont typeface="Arial" charset="0"/>
        <a:buChar char="•"/>
        <a:tabLst>
          <a:tab pos="283464" algn="l"/>
          <a:tab pos="740664" algn="l"/>
          <a:tab pos="1197864" algn="l"/>
          <a:tab pos="1655064" algn="l"/>
          <a:tab pos="2112264" algn="l"/>
          <a:tab pos="2569464" algn="l"/>
          <a:tab pos="3026664" algn="l"/>
        </a:tabLst>
        <a:defRPr sz="1600" kern="1200">
          <a:solidFill>
            <a:schemeClr val="tx2"/>
          </a:solidFill>
          <a:latin typeface="+mj-lt"/>
          <a:ea typeface="+mn-ea"/>
          <a:cs typeface="+mn-cs"/>
        </a:defRPr>
      </a:lvl5pPr>
      <a:lvl6pPr marL="2569464" marR="0" indent="-283464" algn="l" defTabSz="914377" rtl="0" eaLnBrk="1" fontAlgn="auto" latinLnBrk="0" hangingPunct="1">
        <a:lnSpc>
          <a:spcPct val="90000"/>
        </a:lnSpc>
        <a:spcBef>
          <a:spcPts val="500"/>
        </a:spcBef>
        <a:spcAft>
          <a:spcPts val="0"/>
        </a:spcAft>
        <a:buClr>
          <a:srgbClr val="E05529"/>
        </a:buClr>
        <a:buSzPct val="80000"/>
        <a:buFont typeface="Arial"/>
        <a:buChar char="•"/>
        <a:tabLst/>
        <a:defRPr sz="1600" kern="1200" baseline="0">
          <a:solidFill>
            <a:schemeClr val="tx2"/>
          </a:solidFill>
          <a:latin typeface="+mj-lt"/>
          <a:ea typeface="+mn-ea"/>
          <a:cs typeface="+mn-cs"/>
        </a:defRPr>
      </a:lvl6pPr>
      <a:lvl7pPr marL="2569464" indent="-283464" algn="l" defTabSz="914377" rtl="0" eaLnBrk="1" latinLnBrk="0" hangingPunct="1">
        <a:lnSpc>
          <a:spcPct val="90000"/>
        </a:lnSpc>
        <a:spcBef>
          <a:spcPts val="500"/>
        </a:spcBef>
        <a:buClr>
          <a:srgbClr val="E05529"/>
        </a:buClr>
        <a:buSzPct val="80000"/>
        <a:buFont typeface="Arial"/>
        <a:buChar char="•"/>
        <a:defRPr sz="1600" kern="1200">
          <a:solidFill>
            <a:schemeClr val="tx2"/>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s://link.gale.com/apps/doc/EJ2113110157/SUIC" TargetMode="External"/><Relationship Id="rId3" Type="http://schemas.openxmlformats.org/officeDocument/2006/relationships/hyperlink" Target="https://link.gale.com/apps/doc/CX3401804473/SUIC" TargetMode="External"/><Relationship Id="rId7" Type="http://schemas.openxmlformats.org/officeDocument/2006/relationships/hyperlink" Target="https://link.gale.com/apps/doc/EJ2359030124/SUIC" TargetMode="External"/><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hyperlink" Target="https://link.gale.com/apps/doc/EJ2163000204/SUIC" TargetMode="External"/><Relationship Id="rId11" Type="http://schemas.openxmlformats.org/officeDocument/2006/relationships/hyperlink" Target="https://link.gale.com/apps/doc/CX3629100750/SUIC" TargetMode="External"/><Relationship Id="rId5" Type="http://schemas.openxmlformats.org/officeDocument/2006/relationships/hyperlink" Target="https://link.gale.com/apps/doc/TSDOJY844564386/SUIC" TargetMode="External"/><Relationship Id="rId10" Type="http://schemas.openxmlformats.org/officeDocument/2006/relationships/hyperlink" Target="https://link.gale.com/apps/doc/CX3629100317/SUIC" TargetMode="External"/><Relationship Id="rId4" Type="http://schemas.openxmlformats.org/officeDocument/2006/relationships/hyperlink" Target="https://link.gale.com/apps/doc/EJ3048500148/SUIC" TargetMode="External"/><Relationship Id="rId9" Type="http://schemas.openxmlformats.org/officeDocument/2006/relationships/hyperlink" Target="https://link.gale.com/apps/doc/CX1929200144/SUIC"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8" Type="http://schemas.openxmlformats.org/officeDocument/2006/relationships/hyperlink" Target="https://link.gale.com/apps/doc/EJ2107200124/SUIC" TargetMode="External"/><Relationship Id="rId3" Type="http://schemas.openxmlformats.org/officeDocument/2006/relationships/hyperlink" Target="https://link.gale.com/apps/doc/CX3403200466/SUIC" TargetMode="External"/><Relationship Id="rId7" Type="http://schemas.openxmlformats.org/officeDocument/2006/relationships/hyperlink" Target="https://link.gale.com/apps/doc/BT2104241401/SUIC" TargetMode="External"/><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hyperlink" Target="https://link.gale.com/apps/doc/A5173947/SUIC" TargetMode="External"/><Relationship Id="rId11" Type="http://schemas.openxmlformats.org/officeDocument/2006/relationships/hyperlink" Target="https://link.gale.com/apps/doc/EJ2116216462/SUIC" TargetMode="External"/><Relationship Id="rId5" Type="http://schemas.openxmlformats.org/officeDocument/2006/relationships/hyperlink" Target="https://link.gale.com/apps/doc/BT2104241562/SUIC" TargetMode="External"/><Relationship Id="rId10" Type="http://schemas.openxmlformats.org/officeDocument/2006/relationships/hyperlink" Target="https://link.gale.com/apps/doc/CX3629100535/SUIC" TargetMode="External"/><Relationship Id="rId4" Type="http://schemas.openxmlformats.org/officeDocument/2006/relationships/hyperlink" Target="https://link.gale.com/apps/doc/TMUBFR984790831/SUIC" TargetMode="External"/><Relationship Id="rId9" Type="http://schemas.openxmlformats.org/officeDocument/2006/relationships/hyperlink" Target="https://link.gale.com/apps/doc/EJ2104241112/SUIC"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hyperlink" Target="https://link.gale.com/apps/doc/EJ2125050048/SUIC" TargetMode="External"/><Relationship Id="rId3" Type="http://schemas.openxmlformats.org/officeDocument/2006/relationships/hyperlink" Target="https://link.gale.com/apps/doc/LNKGTA841572691/SUIC" TargetMode="External"/><Relationship Id="rId7" Type="http://schemas.openxmlformats.org/officeDocument/2006/relationships/hyperlink" Target="https://link.gale.com/apps/doc/A135611006/SUIC" TargetMode="External"/><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hyperlink" Target="https://link.gale.com/apps/doc/EJ2154000084/SUIC" TargetMode="External"/><Relationship Id="rId11" Type="http://schemas.openxmlformats.org/officeDocument/2006/relationships/hyperlink" Target="https://link.gale.com/apps/doc/A335702937/SUIC" TargetMode="External"/><Relationship Id="rId5" Type="http://schemas.openxmlformats.org/officeDocument/2006/relationships/hyperlink" Target="https://link.gale.com/apps/doc/EJ2104240448/SUIC" TargetMode="External"/><Relationship Id="rId10" Type="http://schemas.openxmlformats.org/officeDocument/2006/relationships/hyperlink" Target="https://link.gale.com/apps/doc/EJ2163000030/SUIC" TargetMode="External"/><Relationship Id="rId4" Type="http://schemas.openxmlformats.org/officeDocument/2006/relationships/hyperlink" Target="https://link.gale.com/apps/doc/HECRAE276786792/SUIC" TargetMode="External"/><Relationship Id="rId9" Type="http://schemas.openxmlformats.org/officeDocument/2006/relationships/hyperlink" Target="https://link.gale.com/apps/doc/ASJBXA301215395/SUIC"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hyperlink" Target="https://link.gale.com/apps/doc/A547694283/SUIC" TargetMode="External"/><Relationship Id="rId3" Type="http://schemas.openxmlformats.org/officeDocument/2006/relationships/hyperlink" Target="https://link.gale.com/apps/doc/EJ3048400172/SUIC" TargetMode="External"/><Relationship Id="rId7" Type="http://schemas.openxmlformats.org/officeDocument/2006/relationships/hyperlink" Target="https://link.gale.com/apps/doc/CX2760300225/SUIC" TargetMode="External"/><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hyperlink" Target="https://link.gale.com/apps/doc/A324733771/SUIC" TargetMode="External"/><Relationship Id="rId11" Type="http://schemas.openxmlformats.org/officeDocument/2006/relationships/hyperlink" Target="https://link.gale.com/apps/doc/CX1929200230/SUIC" TargetMode="External"/><Relationship Id="rId5" Type="http://schemas.openxmlformats.org/officeDocument/2006/relationships/hyperlink" Target="https://link.gale.com/apps/doc/EJ1667500225/SUIC" TargetMode="External"/><Relationship Id="rId10" Type="http://schemas.openxmlformats.org/officeDocument/2006/relationships/hyperlink" Target="https://link.gale.com/apps/doc/EJ3048400095/SUIC" TargetMode="External"/><Relationship Id="rId4" Type="http://schemas.openxmlformats.org/officeDocument/2006/relationships/hyperlink" Target="https://link.gale.com/apps/doc/CX3611000667/SUIC" TargetMode="External"/><Relationship Id="rId9" Type="http://schemas.openxmlformats.org/officeDocument/2006/relationships/hyperlink" Target="https://link.gale.com/apps/doc/CX3611000979/SUIC"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F35304F-8D9C-C6BF-5133-626C2A0D2384}"/>
              </a:ext>
            </a:extLst>
          </p:cNvPr>
          <p:cNvSpPr>
            <a:spLocks noGrp="1"/>
          </p:cNvSpPr>
          <p:nvPr>
            <p:ph type="sldNum" sz="quarter" idx="21"/>
          </p:nvPr>
        </p:nvSpPr>
        <p:spPr/>
        <p:txBody>
          <a:bodyPr/>
          <a:lstStyle/>
          <a:p>
            <a:fld id="{282A3021-2E9D-4A45-A228-088E67FB350E}" type="slidenum">
              <a:rPr lang="en-US" smtClean="0"/>
              <a:pPr/>
              <a:t>1</a:t>
            </a:fld>
            <a:endParaRPr lang="en-US"/>
          </a:p>
        </p:txBody>
      </p:sp>
      <p:sp>
        <p:nvSpPr>
          <p:cNvPr id="6" name="TextBox 5">
            <a:extLst>
              <a:ext uri="{FF2B5EF4-FFF2-40B4-BE49-F238E27FC236}">
                <a16:creationId xmlns:a16="http://schemas.microsoft.com/office/drawing/2014/main" id="{8E5F4AB7-1265-7449-6F76-0E9D6B8B948C}"/>
              </a:ext>
            </a:extLst>
          </p:cNvPr>
          <p:cNvSpPr txBox="1"/>
          <p:nvPr/>
        </p:nvSpPr>
        <p:spPr>
          <a:xfrm>
            <a:off x="127686" y="1583027"/>
            <a:ext cx="11936627" cy="1077218"/>
          </a:xfrm>
          <a:prstGeom prst="rect">
            <a:avLst/>
          </a:prstGeom>
          <a:noFill/>
        </p:spPr>
        <p:txBody>
          <a:bodyPr wrap="square">
            <a:spAutoFit/>
          </a:bodyPr>
          <a:lstStyle/>
          <a:p>
            <a:r>
              <a:rPr lang="en-US" sz="1600" dirty="0">
                <a:solidFill>
                  <a:srgbClr val="18324D"/>
                </a:solidFill>
              </a:rPr>
              <a:t>Over the past 250 years, the United States has faced countless challenges - conflicts over rights, power, identity, and justice. In response, the government has often relied on two key strategies: </a:t>
            </a:r>
            <a:r>
              <a:rPr lang="en-US" sz="1600" b="1" dirty="0">
                <a:solidFill>
                  <a:srgbClr val="18324D"/>
                </a:solidFill>
              </a:rPr>
              <a:t>compromise</a:t>
            </a:r>
            <a:r>
              <a:rPr lang="en-US" sz="1600" dirty="0">
                <a:solidFill>
                  <a:srgbClr val="18324D"/>
                </a:solidFill>
              </a:rPr>
              <a:t>, the art of finding middle ground between opposing views, and </a:t>
            </a:r>
            <a:r>
              <a:rPr lang="en-US" sz="1600" b="1" dirty="0">
                <a:solidFill>
                  <a:srgbClr val="18324D"/>
                </a:solidFill>
              </a:rPr>
              <a:t>endurance</a:t>
            </a:r>
            <a:r>
              <a:rPr lang="en-US" sz="1600" dirty="0">
                <a:solidFill>
                  <a:srgbClr val="18324D"/>
                </a:solidFill>
              </a:rPr>
              <a:t>, the ability to uphold principles or adapt policies over time. Through </a:t>
            </a:r>
            <a:r>
              <a:rPr lang="en-US" sz="1600" b="1" dirty="0">
                <a:solidFill>
                  <a:srgbClr val="18324D"/>
                </a:solidFill>
              </a:rPr>
              <a:t>congressional acts</a:t>
            </a:r>
            <a:r>
              <a:rPr lang="en-US" sz="1600" dirty="0">
                <a:solidFill>
                  <a:srgbClr val="18324D"/>
                </a:solidFill>
              </a:rPr>
              <a:t>, </a:t>
            </a:r>
            <a:r>
              <a:rPr lang="en-US" sz="1600" b="1" dirty="0">
                <a:solidFill>
                  <a:srgbClr val="18324D"/>
                </a:solidFill>
              </a:rPr>
              <a:t>executive orders</a:t>
            </a:r>
            <a:r>
              <a:rPr lang="en-US" sz="1600" dirty="0">
                <a:solidFill>
                  <a:srgbClr val="18324D"/>
                </a:solidFill>
              </a:rPr>
              <a:t>, and </a:t>
            </a:r>
            <a:r>
              <a:rPr lang="en-US" sz="1600" b="1" dirty="0">
                <a:solidFill>
                  <a:srgbClr val="18324D"/>
                </a:solidFill>
              </a:rPr>
              <a:t>Supreme Court rulings</a:t>
            </a:r>
            <a:r>
              <a:rPr lang="en-US" sz="1600" dirty="0">
                <a:solidFill>
                  <a:srgbClr val="18324D"/>
                </a:solidFill>
              </a:rPr>
              <a:t>, these strategies have shaped the nation’s laws and values. </a:t>
            </a:r>
          </a:p>
        </p:txBody>
      </p:sp>
      <p:pic>
        <p:nvPicPr>
          <p:cNvPr id="7" name="Picture 6">
            <a:extLst>
              <a:ext uri="{FF2B5EF4-FFF2-40B4-BE49-F238E27FC236}">
                <a16:creationId xmlns:a16="http://schemas.microsoft.com/office/drawing/2014/main" id="{4EE2AF77-6CB6-0259-D7B7-4A915F16C32E}"/>
              </a:ext>
            </a:extLst>
          </p:cNvPr>
          <p:cNvPicPr>
            <a:picLocks noChangeAspect="1"/>
          </p:cNvPicPr>
          <p:nvPr/>
        </p:nvPicPr>
        <p:blipFill>
          <a:blip r:embed="rId2">
            <a:extLst>
              <a:ext uri="{28A0092B-C50C-407E-A947-70E740481C1C}">
                <a14:useLocalDpi xmlns:a14="http://schemas.microsoft.com/office/drawing/2010/main" val="0"/>
              </a:ext>
            </a:extLst>
          </a:blip>
          <a:srcRect t="40843" b="40843"/>
          <a:stretch/>
        </p:blipFill>
        <p:spPr>
          <a:xfrm>
            <a:off x="-9430" y="0"/>
            <a:ext cx="12201430" cy="1487556"/>
          </a:xfrm>
          <a:prstGeom prst="rect">
            <a:avLst/>
          </a:prstGeom>
        </p:spPr>
      </p:pic>
      <p:sp>
        <p:nvSpPr>
          <p:cNvPr id="8" name="TextBox 7">
            <a:extLst>
              <a:ext uri="{FF2B5EF4-FFF2-40B4-BE49-F238E27FC236}">
                <a16:creationId xmlns:a16="http://schemas.microsoft.com/office/drawing/2014/main" id="{BBBD0125-0265-E689-08AF-5E14ABC17B74}"/>
              </a:ext>
            </a:extLst>
          </p:cNvPr>
          <p:cNvSpPr txBox="1"/>
          <p:nvPr/>
        </p:nvSpPr>
        <p:spPr>
          <a:xfrm>
            <a:off x="3865903" y="143613"/>
            <a:ext cx="4450759" cy="1200329"/>
          </a:xfrm>
          <a:prstGeom prst="rect">
            <a:avLst/>
          </a:prstGeom>
          <a:solidFill>
            <a:srgbClr val="003865">
              <a:alpha val="74902"/>
            </a:srgbClr>
          </a:solidFill>
        </p:spPr>
        <p:txBody>
          <a:bodyPr wrap="square" rtlCol="0">
            <a:spAutoFit/>
          </a:bodyPr>
          <a:lstStyle/>
          <a:p>
            <a:pPr algn="ctr"/>
            <a:r>
              <a:rPr lang="en-US" sz="2400" b="1" dirty="0">
                <a:solidFill>
                  <a:schemeClr val="bg1"/>
                </a:solidFill>
              </a:rPr>
              <a:t>250 Years of </a:t>
            </a:r>
          </a:p>
          <a:p>
            <a:pPr algn="ctr"/>
            <a:r>
              <a:rPr lang="en-US" sz="2400" b="1" dirty="0">
                <a:solidFill>
                  <a:schemeClr val="bg1"/>
                </a:solidFill>
              </a:rPr>
              <a:t>Compromise and Endurance</a:t>
            </a:r>
          </a:p>
          <a:p>
            <a:pPr algn="ctr"/>
            <a:r>
              <a:rPr lang="en-US" sz="2400" i="1" dirty="0">
                <a:solidFill>
                  <a:schemeClr val="bg1"/>
                </a:solidFill>
                <a:latin typeface="Open Sans" panose="020B0606030504020204" pitchFamily="34" charset="0"/>
                <a:ea typeface="Open Sans" panose="020B0606030504020204" pitchFamily="34" charset="0"/>
                <a:cs typeface="Open Sans" panose="020B0606030504020204" pitchFamily="34" charset="0"/>
              </a:rPr>
              <a:t>Choice Board</a:t>
            </a:r>
            <a:endParaRPr lang="en-US" sz="3200" i="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 name="TextBox 8">
            <a:extLst>
              <a:ext uri="{FF2B5EF4-FFF2-40B4-BE49-F238E27FC236}">
                <a16:creationId xmlns:a16="http://schemas.microsoft.com/office/drawing/2014/main" id="{8E001118-414E-3559-8906-2B0385E8B125}"/>
              </a:ext>
            </a:extLst>
          </p:cNvPr>
          <p:cNvSpPr txBox="1"/>
          <p:nvPr/>
        </p:nvSpPr>
        <p:spPr>
          <a:xfrm>
            <a:off x="122968" y="3110403"/>
            <a:ext cx="11936627" cy="2800767"/>
          </a:xfrm>
          <a:prstGeom prst="rect">
            <a:avLst/>
          </a:prstGeom>
          <a:noFill/>
        </p:spPr>
        <p:txBody>
          <a:bodyPr wrap="square">
            <a:spAutoFit/>
          </a:bodyPr>
          <a:lstStyle/>
          <a:p>
            <a:r>
              <a:rPr lang="en-US" sz="1600" b="1" dirty="0">
                <a:solidFill>
                  <a:srgbClr val="18324D"/>
                </a:solidFill>
              </a:rPr>
              <a:t>DIRECTIONS: </a:t>
            </a:r>
            <a:r>
              <a:rPr lang="en-US" sz="1600" dirty="0">
                <a:solidFill>
                  <a:srgbClr val="18324D"/>
                </a:solidFill>
              </a:rPr>
              <a:t>In this activity, you’ll explore how each branch of government has contributed to America’s ongoing story of compromise and endurance by analyzing historical documents in </a:t>
            </a:r>
            <a:r>
              <a:rPr lang="en-US" sz="1600" i="1" dirty="0">
                <a:solidFill>
                  <a:srgbClr val="18324D"/>
                </a:solidFill>
              </a:rPr>
              <a:t>Gale In Context</a:t>
            </a:r>
            <a:r>
              <a:rPr lang="en-US" sz="1600" i="1">
                <a:solidFill>
                  <a:srgbClr val="18324D"/>
                </a:solidFill>
              </a:rPr>
              <a:t>: High School</a:t>
            </a:r>
            <a:r>
              <a:rPr lang="en-US" sz="1600">
                <a:solidFill>
                  <a:srgbClr val="18324D"/>
                </a:solidFill>
              </a:rPr>
              <a:t>. </a:t>
            </a:r>
            <a:r>
              <a:rPr lang="en-US" sz="1600" dirty="0">
                <a:solidFill>
                  <a:srgbClr val="18324D"/>
                </a:solidFill>
              </a:rPr>
              <a:t>You will choose one </a:t>
            </a:r>
            <a:r>
              <a:rPr lang="en-US" sz="1600" b="1" dirty="0">
                <a:solidFill>
                  <a:srgbClr val="18324D"/>
                </a:solidFill>
              </a:rPr>
              <a:t>congressional act</a:t>
            </a:r>
            <a:r>
              <a:rPr lang="en-US" sz="1600" dirty="0">
                <a:solidFill>
                  <a:srgbClr val="18324D"/>
                </a:solidFill>
              </a:rPr>
              <a:t>, </a:t>
            </a:r>
            <a:r>
              <a:rPr lang="en-US" sz="1600" b="1" dirty="0">
                <a:solidFill>
                  <a:srgbClr val="18324D"/>
                </a:solidFill>
              </a:rPr>
              <a:t>executive order</a:t>
            </a:r>
            <a:r>
              <a:rPr lang="en-US" sz="1600" dirty="0">
                <a:solidFill>
                  <a:srgbClr val="18324D"/>
                </a:solidFill>
              </a:rPr>
              <a:t>, and </a:t>
            </a:r>
            <a:r>
              <a:rPr lang="en-US" sz="1600" b="1" dirty="0">
                <a:solidFill>
                  <a:srgbClr val="18324D"/>
                </a:solidFill>
              </a:rPr>
              <a:t>Supreme Court ruling</a:t>
            </a:r>
            <a:r>
              <a:rPr lang="en-US" sz="1600" dirty="0">
                <a:solidFill>
                  <a:srgbClr val="18324D"/>
                </a:solidFill>
              </a:rPr>
              <a:t> for each of the following themes: </a:t>
            </a:r>
          </a:p>
          <a:p>
            <a:endParaRPr lang="en-US" sz="1600" dirty="0">
              <a:solidFill>
                <a:srgbClr val="18324D"/>
              </a:solidFill>
            </a:endParaRPr>
          </a:p>
          <a:p>
            <a:pPr marL="285750" indent="-285750">
              <a:buFont typeface="Arial" panose="020B0604020202020204" pitchFamily="34" charset="0"/>
              <a:buChar char="•"/>
            </a:pPr>
            <a:r>
              <a:rPr lang="en-US" sz="1600" dirty="0">
                <a:solidFill>
                  <a:srgbClr val="18324D"/>
                </a:solidFill>
              </a:rPr>
              <a:t>Civil Rights &amp; Liberties</a:t>
            </a:r>
          </a:p>
          <a:p>
            <a:pPr marL="285750" indent="-285750">
              <a:buFont typeface="Arial" panose="020B0604020202020204" pitchFamily="34" charset="0"/>
              <a:buChar char="•"/>
            </a:pPr>
            <a:r>
              <a:rPr lang="en-US" sz="1600" dirty="0">
                <a:solidFill>
                  <a:srgbClr val="18324D"/>
                </a:solidFill>
              </a:rPr>
              <a:t>Economic Policy</a:t>
            </a:r>
          </a:p>
          <a:p>
            <a:pPr marL="285750" indent="-285750">
              <a:buFont typeface="Arial" panose="020B0604020202020204" pitchFamily="34" charset="0"/>
              <a:buChar char="•"/>
            </a:pPr>
            <a:r>
              <a:rPr lang="en-US" sz="1600" dirty="0">
                <a:solidFill>
                  <a:srgbClr val="18324D"/>
                </a:solidFill>
              </a:rPr>
              <a:t>War &amp; National Security</a:t>
            </a:r>
          </a:p>
          <a:p>
            <a:pPr marL="285750" indent="-285750">
              <a:buFont typeface="Arial" panose="020B0604020202020204" pitchFamily="34" charset="0"/>
              <a:buChar char="•"/>
            </a:pPr>
            <a:r>
              <a:rPr lang="en-US" sz="1600" dirty="0">
                <a:solidFill>
                  <a:srgbClr val="18324D"/>
                </a:solidFill>
              </a:rPr>
              <a:t>Federal vs. State Power</a:t>
            </a:r>
          </a:p>
          <a:p>
            <a:endParaRPr lang="en-US" sz="1600" dirty="0">
              <a:solidFill>
                <a:srgbClr val="18324D"/>
              </a:solidFill>
            </a:endParaRPr>
          </a:p>
          <a:p>
            <a:r>
              <a:rPr lang="en-US" sz="1600" dirty="0">
                <a:solidFill>
                  <a:srgbClr val="18324D"/>
                </a:solidFill>
              </a:rPr>
              <a:t>As you examine each source, consider the context, the conflict, and the lasting impact of the decision. Use the corresponding Gale document to answer the accompanying questions. </a:t>
            </a:r>
          </a:p>
        </p:txBody>
      </p:sp>
      <p:cxnSp>
        <p:nvCxnSpPr>
          <p:cNvPr id="11" name="Straight Connector 10">
            <a:extLst>
              <a:ext uri="{FF2B5EF4-FFF2-40B4-BE49-F238E27FC236}">
                <a16:creationId xmlns:a16="http://schemas.microsoft.com/office/drawing/2014/main" id="{124793F9-1DBA-38E3-1387-42870C1480F7}"/>
              </a:ext>
            </a:extLst>
          </p:cNvPr>
          <p:cNvCxnSpPr>
            <a:cxnSpLocks/>
          </p:cNvCxnSpPr>
          <p:nvPr/>
        </p:nvCxnSpPr>
        <p:spPr>
          <a:xfrm>
            <a:off x="269790" y="2854411"/>
            <a:ext cx="11652421" cy="0"/>
          </a:xfrm>
          <a:prstGeom prst="line">
            <a:avLst/>
          </a:prstGeom>
          <a:ln w="19050">
            <a:solidFill>
              <a:srgbClr val="DC440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34333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E7D9444-9211-72F1-3A62-E200F616ED35}"/>
              </a:ext>
            </a:extLst>
          </p:cNvPr>
          <p:cNvSpPr>
            <a:spLocks noGrp="1"/>
          </p:cNvSpPr>
          <p:nvPr>
            <p:ph type="sldNum" sz="quarter" idx="21"/>
          </p:nvPr>
        </p:nvSpPr>
        <p:spPr/>
        <p:txBody>
          <a:bodyPr/>
          <a:lstStyle/>
          <a:p>
            <a:fld id="{282A3021-2E9D-4A45-A228-088E67FB350E}" type="slidenum">
              <a:rPr lang="en-US" smtClean="0"/>
              <a:pPr/>
              <a:t>10</a:t>
            </a:fld>
            <a:endParaRPr lang="en-US"/>
          </a:p>
        </p:txBody>
      </p:sp>
      <p:pic>
        <p:nvPicPr>
          <p:cNvPr id="4" name="Picture 3">
            <a:extLst>
              <a:ext uri="{FF2B5EF4-FFF2-40B4-BE49-F238E27FC236}">
                <a16:creationId xmlns:a16="http://schemas.microsoft.com/office/drawing/2014/main" id="{6AD20E57-C2D8-B781-DDB9-12EF11E79210}"/>
              </a:ext>
            </a:extLst>
          </p:cNvPr>
          <p:cNvPicPr>
            <a:picLocks noChangeAspect="1"/>
          </p:cNvPicPr>
          <p:nvPr/>
        </p:nvPicPr>
        <p:blipFill>
          <a:blip r:embed="rId2">
            <a:extLst>
              <a:ext uri="{28A0092B-C50C-407E-A947-70E740481C1C}">
                <a14:useLocalDpi xmlns:a14="http://schemas.microsoft.com/office/drawing/2010/main" val="0"/>
              </a:ext>
            </a:extLst>
          </a:blip>
          <a:srcRect l="-77" t="10108" r="77" b="15458"/>
          <a:stretch>
            <a:fillRect/>
          </a:stretch>
        </p:blipFill>
        <p:spPr>
          <a:xfrm>
            <a:off x="-9430" y="-1"/>
            <a:ext cx="12201430" cy="6045861"/>
          </a:xfrm>
          <a:prstGeom prst="rect">
            <a:avLst/>
          </a:prstGeom>
        </p:spPr>
      </p:pic>
      <p:sp>
        <p:nvSpPr>
          <p:cNvPr id="5" name="TextBox 4">
            <a:extLst>
              <a:ext uri="{FF2B5EF4-FFF2-40B4-BE49-F238E27FC236}">
                <a16:creationId xmlns:a16="http://schemas.microsoft.com/office/drawing/2014/main" id="{D6F7ACF4-8B72-EF84-D2EB-6C9E6A4680BE}"/>
              </a:ext>
            </a:extLst>
          </p:cNvPr>
          <p:cNvSpPr txBox="1"/>
          <p:nvPr/>
        </p:nvSpPr>
        <p:spPr>
          <a:xfrm>
            <a:off x="302054" y="98854"/>
            <a:ext cx="11424508" cy="1077218"/>
          </a:xfrm>
          <a:prstGeom prst="rect">
            <a:avLst/>
          </a:prstGeom>
          <a:solidFill>
            <a:srgbClr val="18324D">
              <a:alpha val="69804"/>
            </a:srgbClr>
          </a:solidFill>
        </p:spPr>
        <p:txBody>
          <a:bodyPr wrap="square" rtlCol="0">
            <a:spAutoFit/>
          </a:bodyPr>
          <a:lstStyle/>
          <a:p>
            <a:pPr algn="ctr"/>
            <a:r>
              <a:rPr lang="en-US" sz="3600" b="1" dirty="0">
                <a:solidFill>
                  <a:schemeClr val="bg1"/>
                </a:solidFill>
              </a:rPr>
              <a:t>WAR &amp; NATIONAL SECURITY</a:t>
            </a:r>
          </a:p>
          <a:p>
            <a:pPr algn="ctr"/>
            <a:r>
              <a:rPr lang="en-US" sz="1400" b="1" dirty="0">
                <a:solidFill>
                  <a:schemeClr val="bg1"/>
                </a:solidFill>
                <a:latin typeface="Arial" panose="020B0604020202020204" pitchFamily="34" charset="0"/>
                <a:cs typeface="Arial" panose="020B0604020202020204" pitchFamily="34" charset="0"/>
              </a:rPr>
              <a:t>Select one of each (congressional act, executive order, and supreme court ruling) from below to learn more about. Then click on the box to open the corresponding Gale document. Use the document to answer the assigned questions for each.</a:t>
            </a:r>
          </a:p>
        </p:txBody>
      </p:sp>
      <p:sp>
        <p:nvSpPr>
          <p:cNvPr id="6" name="Rectangle 5">
            <a:extLst>
              <a:ext uri="{FF2B5EF4-FFF2-40B4-BE49-F238E27FC236}">
                <a16:creationId xmlns:a16="http://schemas.microsoft.com/office/drawing/2014/main" id="{82D310EF-2F20-B190-E66A-DA49164A038D}"/>
              </a:ext>
            </a:extLst>
          </p:cNvPr>
          <p:cNvSpPr/>
          <p:nvPr/>
        </p:nvSpPr>
        <p:spPr>
          <a:xfrm>
            <a:off x="482600" y="1431142"/>
            <a:ext cx="3086100" cy="646331"/>
          </a:xfrm>
          <a:prstGeom prst="rect">
            <a:avLst/>
          </a:prstGeom>
          <a:solidFill>
            <a:schemeClr val="bg1"/>
          </a:solidFill>
          <a:ln w="28575">
            <a:solidFill>
              <a:srgbClr val="1832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18324D"/>
                </a:solidFill>
              </a:rPr>
              <a:t>CONGRESSIONAL </a:t>
            </a:r>
          </a:p>
          <a:p>
            <a:pPr algn="ctr"/>
            <a:r>
              <a:rPr lang="en-US" b="1" dirty="0">
                <a:solidFill>
                  <a:srgbClr val="18324D"/>
                </a:solidFill>
              </a:rPr>
              <a:t>ACTS</a:t>
            </a:r>
          </a:p>
        </p:txBody>
      </p:sp>
      <p:sp>
        <p:nvSpPr>
          <p:cNvPr id="7" name="Rectangle 6">
            <a:hlinkClick r:id="rId3"/>
            <a:extLst>
              <a:ext uri="{FF2B5EF4-FFF2-40B4-BE49-F238E27FC236}">
                <a16:creationId xmlns:a16="http://schemas.microsoft.com/office/drawing/2014/main" id="{755E4F25-011E-2DC8-FCE5-301D6E1BD09B}"/>
              </a:ext>
            </a:extLst>
          </p:cNvPr>
          <p:cNvSpPr/>
          <p:nvPr/>
        </p:nvSpPr>
        <p:spPr>
          <a:xfrm>
            <a:off x="482600" y="2177504"/>
            <a:ext cx="3086100" cy="1079500"/>
          </a:xfrm>
          <a:prstGeom prst="rect">
            <a:avLst/>
          </a:prstGeom>
          <a:solidFill>
            <a:schemeClr val="bg1"/>
          </a:solidFill>
          <a:ln w="28575">
            <a:solidFill>
              <a:srgbClr val="1832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18324D"/>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War Powers Resolution (1973)</a:t>
            </a:r>
            <a:endParaRPr lang="en-US" sz="1600" b="1" dirty="0">
              <a:solidFill>
                <a:srgbClr val="18324D"/>
              </a:solidFill>
              <a:latin typeface="Arial" panose="020B0604020202020204" pitchFamily="34" charset="0"/>
              <a:cs typeface="Arial" panose="020B0604020202020204" pitchFamily="34" charset="0"/>
            </a:endParaRPr>
          </a:p>
          <a:p>
            <a:pPr algn="ctr"/>
            <a:r>
              <a:rPr lang="en-US" sz="1600" i="1" dirty="0">
                <a:solidFill>
                  <a:srgbClr val="18324D"/>
                </a:solidFill>
                <a:latin typeface="Arial" panose="020B0604020202020204" pitchFamily="34" charset="0"/>
                <a:cs typeface="Arial" panose="020B0604020202020204" pitchFamily="34" charset="0"/>
              </a:rPr>
              <a:t>Limited presidential war-making powers.</a:t>
            </a:r>
            <a:endParaRPr lang="en-US" sz="1600" b="1" i="1" dirty="0">
              <a:solidFill>
                <a:srgbClr val="18324D"/>
              </a:solidFill>
              <a:latin typeface="Arial" panose="020B0604020202020204" pitchFamily="34" charset="0"/>
              <a:cs typeface="Arial" panose="020B0604020202020204" pitchFamily="34" charset="0"/>
            </a:endParaRPr>
          </a:p>
        </p:txBody>
      </p:sp>
      <p:sp>
        <p:nvSpPr>
          <p:cNvPr id="8" name="Rectangle 7">
            <a:hlinkClick r:id="rId4"/>
            <a:extLst>
              <a:ext uri="{FF2B5EF4-FFF2-40B4-BE49-F238E27FC236}">
                <a16:creationId xmlns:a16="http://schemas.microsoft.com/office/drawing/2014/main" id="{B003E060-4D57-F92C-42E7-9B206693DF65}"/>
              </a:ext>
            </a:extLst>
          </p:cNvPr>
          <p:cNvSpPr/>
          <p:nvPr/>
        </p:nvSpPr>
        <p:spPr>
          <a:xfrm>
            <a:off x="482600" y="4597400"/>
            <a:ext cx="3086100" cy="1079500"/>
          </a:xfrm>
          <a:prstGeom prst="rect">
            <a:avLst/>
          </a:prstGeom>
          <a:solidFill>
            <a:schemeClr val="bg1"/>
          </a:solidFill>
          <a:ln w="28575">
            <a:solidFill>
              <a:srgbClr val="1832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600" b="1" dirty="0">
                <a:solidFill>
                  <a:srgbClr val="18324D"/>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Espionage Act (1917)</a:t>
            </a:r>
            <a:r>
              <a:rPr lang="en-US" sz="1600" dirty="0">
                <a:solidFill>
                  <a:srgbClr val="18324D"/>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 </a:t>
            </a:r>
            <a:r>
              <a:rPr lang="en-US" sz="1600" i="1" dirty="0">
                <a:solidFill>
                  <a:srgbClr val="18324D"/>
                </a:solidFill>
                <a:latin typeface="Arial" panose="020B0604020202020204" pitchFamily="34" charset="0"/>
                <a:cs typeface="Arial" panose="020B0604020202020204" pitchFamily="34" charset="0"/>
              </a:rPr>
              <a:t>Prevented interference with military operations.</a:t>
            </a:r>
          </a:p>
        </p:txBody>
      </p:sp>
      <p:sp>
        <p:nvSpPr>
          <p:cNvPr id="9" name="Rectangle 8">
            <a:hlinkClick r:id="rId5"/>
            <a:extLst>
              <a:ext uri="{FF2B5EF4-FFF2-40B4-BE49-F238E27FC236}">
                <a16:creationId xmlns:a16="http://schemas.microsoft.com/office/drawing/2014/main" id="{10F28D25-C8FD-A0DD-82D9-616E8C218A70}"/>
              </a:ext>
            </a:extLst>
          </p:cNvPr>
          <p:cNvSpPr/>
          <p:nvPr/>
        </p:nvSpPr>
        <p:spPr>
          <a:xfrm>
            <a:off x="482600" y="3357035"/>
            <a:ext cx="3086100" cy="1079500"/>
          </a:xfrm>
          <a:prstGeom prst="rect">
            <a:avLst/>
          </a:prstGeom>
          <a:solidFill>
            <a:schemeClr val="bg1"/>
          </a:solidFill>
          <a:ln w="28575">
            <a:solidFill>
              <a:srgbClr val="1832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18324D"/>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USA PATRIOT Act (2001) </a:t>
            </a:r>
            <a:r>
              <a:rPr lang="en-US" sz="1600" i="1" dirty="0">
                <a:solidFill>
                  <a:srgbClr val="18324D"/>
                </a:solidFill>
                <a:latin typeface="Arial" panose="020B0604020202020204" pitchFamily="34" charset="0"/>
                <a:cs typeface="Arial" panose="020B0604020202020204" pitchFamily="34" charset="0"/>
              </a:rPr>
              <a:t>Expanded surveillance and security powers post-9/11.</a:t>
            </a:r>
          </a:p>
        </p:txBody>
      </p:sp>
      <p:sp>
        <p:nvSpPr>
          <p:cNvPr id="10" name="Rectangle 9">
            <a:extLst>
              <a:ext uri="{FF2B5EF4-FFF2-40B4-BE49-F238E27FC236}">
                <a16:creationId xmlns:a16="http://schemas.microsoft.com/office/drawing/2014/main" id="{E4D62403-0423-1905-E351-3DD40BC06A4F}"/>
              </a:ext>
            </a:extLst>
          </p:cNvPr>
          <p:cNvSpPr/>
          <p:nvPr/>
        </p:nvSpPr>
        <p:spPr>
          <a:xfrm>
            <a:off x="4552950" y="1431142"/>
            <a:ext cx="3086100" cy="646331"/>
          </a:xfrm>
          <a:prstGeom prst="rect">
            <a:avLst/>
          </a:prstGeom>
          <a:solidFill>
            <a:schemeClr val="bg1"/>
          </a:solidFill>
          <a:ln w="28575">
            <a:solidFill>
              <a:srgbClr val="1832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18324D"/>
                </a:solidFill>
              </a:rPr>
              <a:t>EXECUTIVE </a:t>
            </a:r>
          </a:p>
          <a:p>
            <a:pPr algn="ctr"/>
            <a:r>
              <a:rPr lang="en-US" b="1" dirty="0">
                <a:solidFill>
                  <a:srgbClr val="18324D"/>
                </a:solidFill>
              </a:rPr>
              <a:t>ORDERS</a:t>
            </a:r>
          </a:p>
        </p:txBody>
      </p:sp>
      <p:sp>
        <p:nvSpPr>
          <p:cNvPr id="11" name="Rectangle 10">
            <a:hlinkClick r:id="rId6"/>
            <a:extLst>
              <a:ext uri="{FF2B5EF4-FFF2-40B4-BE49-F238E27FC236}">
                <a16:creationId xmlns:a16="http://schemas.microsoft.com/office/drawing/2014/main" id="{DFC1A8D3-B751-445C-4BF3-BF26B961C833}"/>
              </a:ext>
            </a:extLst>
          </p:cNvPr>
          <p:cNvSpPr/>
          <p:nvPr/>
        </p:nvSpPr>
        <p:spPr>
          <a:xfrm>
            <a:off x="4552950" y="2177504"/>
            <a:ext cx="3086100" cy="1079500"/>
          </a:xfrm>
          <a:prstGeom prst="rect">
            <a:avLst/>
          </a:prstGeom>
          <a:solidFill>
            <a:schemeClr val="bg1"/>
          </a:solidFill>
          <a:ln w="28575">
            <a:solidFill>
              <a:srgbClr val="1832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18324D"/>
                </a:solidFill>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EO 9066 (1942) </a:t>
            </a:r>
            <a:endParaRPr lang="en-US" sz="1600" b="1" dirty="0">
              <a:solidFill>
                <a:srgbClr val="18324D"/>
              </a:solidFill>
              <a:latin typeface="Arial" panose="020B0604020202020204" pitchFamily="34" charset="0"/>
              <a:cs typeface="Arial" panose="020B0604020202020204" pitchFamily="34" charset="0"/>
            </a:endParaRPr>
          </a:p>
          <a:p>
            <a:pPr algn="ctr"/>
            <a:r>
              <a:rPr lang="en-US" sz="1600" i="1" dirty="0">
                <a:solidFill>
                  <a:srgbClr val="18324D"/>
                </a:solidFill>
                <a:latin typeface="Arial" panose="020B0604020202020204" pitchFamily="34" charset="0"/>
                <a:cs typeface="Arial" panose="020B0604020202020204" pitchFamily="34" charset="0"/>
              </a:rPr>
              <a:t>Authorized internment of Japanese Americans.</a:t>
            </a:r>
          </a:p>
        </p:txBody>
      </p:sp>
      <p:sp>
        <p:nvSpPr>
          <p:cNvPr id="12" name="Rectangle 11">
            <a:hlinkClick r:id="rId7"/>
            <a:extLst>
              <a:ext uri="{FF2B5EF4-FFF2-40B4-BE49-F238E27FC236}">
                <a16:creationId xmlns:a16="http://schemas.microsoft.com/office/drawing/2014/main" id="{5BD558D3-3D7F-CA00-207D-38C130C74465}"/>
              </a:ext>
            </a:extLst>
          </p:cNvPr>
          <p:cNvSpPr/>
          <p:nvPr/>
        </p:nvSpPr>
        <p:spPr>
          <a:xfrm>
            <a:off x="4552950" y="4597400"/>
            <a:ext cx="3086100" cy="1079500"/>
          </a:xfrm>
          <a:prstGeom prst="rect">
            <a:avLst/>
          </a:prstGeom>
          <a:solidFill>
            <a:schemeClr val="bg1"/>
          </a:solidFill>
          <a:ln w="28575">
            <a:solidFill>
              <a:srgbClr val="1832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600" b="1" dirty="0">
                <a:solidFill>
                  <a:srgbClr val="18324D"/>
                </a:solidFill>
                <a:latin typeface="Arial" panose="020B060402020202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EO 13228 (2001)</a:t>
            </a:r>
            <a:endParaRPr lang="en-US" sz="1600" b="1" dirty="0">
              <a:solidFill>
                <a:srgbClr val="18324D"/>
              </a:solidFill>
              <a:latin typeface="Arial" panose="020B0604020202020204" pitchFamily="34" charset="0"/>
              <a:cs typeface="Arial" panose="020B0604020202020204" pitchFamily="34" charset="0"/>
            </a:endParaRPr>
          </a:p>
          <a:p>
            <a:pPr lvl="0" algn="ctr"/>
            <a:r>
              <a:rPr lang="en-US" sz="1600" i="1" dirty="0">
                <a:solidFill>
                  <a:srgbClr val="18324D"/>
                </a:solidFill>
                <a:latin typeface="Arial" panose="020B0604020202020204" pitchFamily="34" charset="0"/>
                <a:cs typeface="Arial" panose="020B0604020202020204" pitchFamily="34" charset="0"/>
              </a:rPr>
              <a:t>Establishing the Office of Homeland Security</a:t>
            </a:r>
          </a:p>
        </p:txBody>
      </p:sp>
      <p:sp>
        <p:nvSpPr>
          <p:cNvPr id="13" name="Rectangle 12">
            <a:hlinkClick r:id="rId8"/>
            <a:extLst>
              <a:ext uri="{FF2B5EF4-FFF2-40B4-BE49-F238E27FC236}">
                <a16:creationId xmlns:a16="http://schemas.microsoft.com/office/drawing/2014/main" id="{D69077AF-A81B-C42F-AC68-729103CA6045}"/>
              </a:ext>
            </a:extLst>
          </p:cNvPr>
          <p:cNvSpPr/>
          <p:nvPr/>
        </p:nvSpPr>
        <p:spPr>
          <a:xfrm>
            <a:off x="4552950" y="3357035"/>
            <a:ext cx="3086100" cy="1079500"/>
          </a:xfrm>
          <a:prstGeom prst="rect">
            <a:avLst/>
          </a:prstGeom>
          <a:solidFill>
            <a:schemeClr val="bg1"/>
          </a:solidFill>
          <a:ln w="28575">
            <a:solidFill>
              <a:srgbClr val="1832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377">
              <a:defRPr/>
            </a:pPr>
            <a:r>
              <a:rPr lang="en-US" sz="1600" b="1" dirty="0">
                <a:solidFill>
                  <a:srgbClr val="18324D"/>
                </a:solidFill>
                <a:latin typeface="Arial" panose="020B0604020202020204" pitchFamily="34" charset="0"/>
                <a:cs typeface="Arial" panose="020B0604020202020204" pitchFamily="34" charset="0"/>
                <a:hlinkClick r:id="rId8">
                  <a:extLst>
                    <a:ext uri="{A12FA001-AC4F-418D-AE19-62706E023703}">
                      <ahyp:hlinkClr xmlns:ahyp="http://schemas.microsoft.com/office/drawing/2018/hyperlinkcolor" val="tx"/>
                    </a:ext>
                  </a:extLst>
                </a:hlinkClick>
              </a:rPr>
              <a:t>EO 9835 (1947)</a:t>
            </a:r>
            <a:endParaRPr lang="en-US" sz="1600" b="1" dirty="0">
              <a:solidFill>
                <a:srgbClr val="18324D"/>
              </a:solidFill>
              <a:latin typeface="Arial" panose="020B0604020202020204" pitchFamily="34" charset="0"/>
              <a:cs typeface="Arial" panose="020B0604020202020204" pitchFamily="34" charset="0"/>
            </a:endParaRPr>
          </a:p>
          <a:p>
            <a:pPr lvl="0" algn="ctr" defTabSz="914377">
              <a:defRPr/>
            </a:pPr>
            <a:r>
              <a:rPr lang="en-US" sz="1600" i="1" dirty="0">
                <a:solidFill>
                  <a:srgbClr val="18324D"/>
                </a:solidFill>
                <a:latin typeface="Arial" panose="020B0604020202020204" pitchFamily="34" charset="0"/>
                <a:cs typeface="Arial" panose="020B0604020202020204" pitchFamily="34" charset="0"/>
              </a:rPr>
              <a:t>Establishing the Federal Employee Loyalty Program</a:t>
            </a:r>
          </a:p>
        </p:txBody>
      </p:sp>
      <p:sp>
        <p:nvSpPr>
          <p:cNvPr id="14" name="Rectangle 13">
            <a:extLst>
              <a:ext uri="{FF2B5EF4-FFF2-40B4-BE49-F238E27FC236}">
                <a16:creationId xmlns:a16="http://schemas.microsoft.com/office/drawing/2014/main" id="{53D0768B-1849-971D-1DD0-02F3DC6E4DD2}"/>
              </a:ext>
            </a:extLst>
          </p:cNvPr>
          <p:cNvSpPr/>
          <p:nvPr/>
        </p:nvSpPr>
        <p:spPr>
          <a:xfrm>
            <a:off x="8623300" y="1431142"/>
            <a:ext cx="3086100" cy="646331"/>
          </a:xfrm>
          <a:prstGeom prst="rect">
            <a:avLst/>
          </a:prstGeom>
          <a:solidFill>
            <a:schemeClr val="bg1"/>
          </a:solidFill>
          <a:ln w="28575">
            <a:solidFill>
              <a:srgbClr val="1832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18324D"/>
                </a:solidFill>
              </a:rPr>
              <a:t>SUPREME COURT</a:t>
            </a:r>
          </a:p>
          <a:p>
            <a:pPr algn="ctr"/>
            <a:r>
              <a:rPr lang="en-US" b="1" dirty="0">
                <a:solidFill>
                  <a:srgbClr val="18324D"/>
                </a:solidFill>
              </a:rPr>
              <a:t>RULINGS</a:t>
            </a:r>
          </a:p>
        </p:txBody>
      </p:sp>
      <p:sp>
        <p:nvSpPr>
          <p:cNvPr id="15" name="Rectangle 14">
            <a:hlinkClick r:id="rId9"/>
            <a:extLst>
              <a:ext uri="{FF2B5EF4-FFF2-40B4-BE49-F238E27FC236}">
                <a16:creationId xmlns:a16="http://schemas.microsoft.com/office/drawing/2014/main" id="{40EE2C8A-F093-78E8-BA02-F2836358AC41}"/>
              </a:ext>
            </a:extLst>
          </p:cNvPr>
          <p:cNvSpPr/>
          <p:nvPr/>
        </p:nvSpPr>
        <p:spPr>
          <a:xfrm>
            <a:off x="8623300" y="2177504"/>
            <a:ext cx="3086100" cy="1079500"/>
          </a:xfrm>
          <a:prstGeom prst="rect">
            <a:avLst/>
          </a:prstGeom>
          <a:solidFill>
            <a:schemeClr val="bg1"/>
          </a:solidFill>
          <a:ln w="28575">
            <a:solidFill>
              <a:srgbClr val="1832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18324D"/>
                </a:solidFill>
                <a:latin typeface="Arial" panose="020B0604020202020204" pitchFamily="34" charset="0"/>
                <a:cs typeface="Arial" panose="020B0604020202020204" pitchFamily="34" charset="0"/>
                <a:hlinkClick r:id="rId9">
                  <a:extLst>
                    <a:ext uri="{A12FA001-AC4F-418D-AE19-62706E023703}">
                      <ahyp:hlinkClr xmlns:ahyp="http://schemas.microsoft.com/office/drawing/2018/hyperlinkcolor" val="tx"/>
                    </a:ext>
                  </a:extLst>
                </a:hlinkClick>
              </a:rPr>
              <a:t>Korematsu v. United States (1944)</a:t>
            </a:r>
            <a:r>
              <a:rPr lang="en-US" sz="1600" dirty="0">
                <a:solidFill>
                  <a:srgbClr val="18324D"/>
                </a:solidFill>
                <a:latin typeface="Arial" panose="020B0604020202020204" pitchFamily="34" charset="0"/>
                <a:cs typeface="Arial" panose="020B0604020202020204" pitchFamily="34" charset="0"/>
                <a:hlinkClick r:id="rId9">
                  <a:extLst>
                    <a:ext uri="{A12FA001-AC4F-418D-AE19-62706E023703}">
                      <ahyp:hlinkClr xmlns:ahyp="http://schemas.microsoft.com/office/drawing/2018/hyperlinkcolor" val="tx"/>
                    </a:ext>
                  </a:extLst>
                </a:hlinkClick>
              </a:rPr>
              <a:t> </a:t>
            </a:r>
            <a:endParaRPr lang="en-US" sz="1600" dirty="0">
              <a:solidFill>
                <a:srgbClr val="18324D"/>
              </a:solidFill>
              <a:latin typeface="Arial" panose="020B0604020202020204" pitchFamily="34" charset="0"/>
              <a:cs typeface="Arial" panose="020B0604020202020204" pitchFamily="34" charset="0"/>
            </a:endParaRPr>
          </a:p>
          <a:p>
            <a:pPr algn="ctr"/>
            <a:r>
              <a:rPr lang="en-US" sz="1600" i="1" dirty="0">
                <a:solidFill>
                  <a:srgbClr val="18324D"/>
                </a:solidFill>
                <a:latin typeface="Arial" panose="020B0604020202020204" pitchFamily="34" charset="0"/>
                <a:cs typeface="Arial" panose="020B0604020202020204" pitchFamily="34" charset="0"/>
              </a:rPr>
              <a:t>Upheld internment during WWII.</a:t>
            </a:r>
          </a:p>
        </p:txBody>
      </p:sp>
      <p:sp>
        <p:nvSpPr>
          <p:cNvPr id="16" name="Rectangle 15">
            <a:hlinkClick r:id="rId10"/>
            <a:extLst>
              <a:ext uri="{FF2B5EF4-FFF2-40B4-BE49-F238E27FC236}">
                <a16:creationId xmlns:a16="http://schemas.microsoft.com/office/drawing/2014/main" id="{6FD9CD92-07E8-BFC9-7D1B-67CE2A764368}"/>
              </a:ext>
            </a:extLst>
          </p:cNvPr>
          <p:cNvSpPr/>
          <p:nvPr/>
        </p:nvSpPr>
        <p:spPr>
          <a:xfrm>
            <a:off x="8623300" y="4597400"/>
            <a:ext cx="3086100" cy="1079500"/>
          </a:xfrm>
          <a:prstGeom prst="rect">
            <a:avLst/>
          </a:prstGeom>
          <a:solidFill>
            <a:schemeClr val="bg1"/>
          </a:solidFill>
          <a:ln w="28575">
            <a:solidFill>
              <a:srgbClr val="1832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377">
              <a:defRPr/>
            </a:pPr>
            <a:r>
              <a:rPr lang="en-US" sz="1600" b="1" dirty="0">
                <a:solidFill>
                  <a:srgbClr val="18324D"/>
                </a:solidFill>
                <a:latin typeface="Arial" panose="020B0604020202020204" pitchFamily="34" charset="0"/>
                <a:cs typeface="Arial" panose="020B0604020202020204" pitchFamily="34" charset="0"/>
                <a:hlinkClick r:id="rId10">
                  <a:extLst>
                    <a:ext uri="{A12FA001-AC4F-418D-AE19-62706E023703}">
                      <ahyp:hlinkClr xmlns:ahyp="http://schemas.microsoft.com/office/drawing/2018/hyperlinkcolor" val="tx"/>
                    </a:ext>
                  </a:extLst>
                </a:hlinkClick>
              </a:rPr>
              <a:t>Hamdi v. Rumsfeld (2004)</a:t>
            </a:r>
            <a:r>
              <a:rPr lang="en-US" sz="1600" dirty="0">
                <a:solidFill>
                  <a:srgbClr val="18324D"/>
                </a:solidFill>
                <a:latin typeface="Arial" panose="020B0604020202020204" pitchFamily="34" charset="0"/>
                <a:cs typeface="Arial" panose="020B0604020202020204" pitchFamily="34" charset="0"/>
                <a:hlinkClick r:id="rId10">
                  <a:extLst>
                    <a:ext uri="{A12FA001-AC4F-418D-AE19-62706E023703}">
                      <ahyp:hlinkClr xmlns:ahyp="http://schemas.microsoft.com/office/drawing/2018/hyperlinkcolor" val="tx"/>
                    </a:ext>
                  </a:extLst>
                </a:hlinkClick>
              </a:rPr>
              <a:t> </a:t>
            </a:r>
            <a:endParaRPr lang="en-US" sz="1600" dirty="0">
              <a:solidFill>
                <a:srgbClr val="18324D"/>
              </a:solidFill>
              <a:latin typeface="Arial" panose="020B0604020202020204" pitchFamily="34" charset="0"/>
              <a:cs typeface="Arial" panose="020B0604020202020204" pitchFamily="34" charset="0"/>
            </a:endParaRPr>
          </a:p>
          <a:p>
            <a:pPr lvl="0" algn="ctr" defTabSz="914377">
              <a:defRPr/>
            </a:pPr>
            <a:r>
              <a:rPr lang="en-US" sz="1600" i="1" dirty="0">
                <a:solidFill>
                  <a:srgbClr val="18324D"/>
                </a:solidFill>
                <a:latin typeface="Arial" panose="020B0604020202020204" pitchFamily="34" charset="0"/>
                <a:cs typeface="Arial" panose="020B0604020202020204" pitchFamily="34" charset="0"/>
              </a:rPr>
              <a:t>Affirmed due process rights for U.S. citizens labeled enemy combatants.</a:t>
            </a:r>
          </a:p>
        </p:txBody>
      </p:sp>
      <p:sp>
        <p:nvSpPr>
          <p:cNvPr id="17" name="Rectangle 16">
            <a:hlinkClick r:id="rId11"/>
            <a:extLst>
              <a:ext uri="{FF2B5EF4-FFF2-40B4-BE49-F238E27FC236}">
                <a16:creationId xmlns:a16="http://schemas.microsoft.com/office/drawing/2014/main" id="{D954AF91-CF5B-785C-9D9F-C6561A58E461}"/>
              </a:ext>
            </a:extLst>
          </p:cNvPr>
          <p:cNvSpPr/>
          <p:nvPr/>
        </p:nvSpPr>
        <p:spPr>
          <a:xfrm>
            <a:off x="8623300" y="3357035"/>
            <a:ext cx="3086100" cy="1079500"/>
          </a:xfrm>
          <a:prstGeom prst="rect">
            <a:avLst/>
          </a:prstGeom>
          <a:solidFill>
            <a:schemeClr val="bg1"/>
          </a:solidFill>
          <a:ln w="28575">
            <a:solidFill>
              <a:srgbClr val="1832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377">
              <a:defRPr/>
            </a:pPr>
            <a:r>
              <a:rPr lang="en-US" sz="1600" b="1" dirty="0">
                <a:solidFill>
                  <a:srgbClr val="18324D"/>
                </a:solidFill>
                <a:latin typeface="Arial" panose="020B0604020202020204" pitchFamily="34" charset="0"/>
                <a:cs typeface="Arial" panose="020B0604020202020204" pitchFamily="34" charset="0"/>
                <a:hlinkClick r:id="rId11">
                  <a:extLst>
                    <a:ext uri="{A12FA001-AC4F-418D-AE19-62706E023703}">
                      <ahyp:hlinkClr xmlns:ahyp="http://schemas.microsoft.com/office/drawing/2018/hyperlinkcolor" val="tx"/>
                    </a:ext>
                  </a:extLst>
                </a:hlinkClick>
              </a:rPr>
              <a:t>Youngstown Sheet &amp; Tube Co. v. Sawyer (1952)</a:t>
            </a:r>
            <a:r>
              <a:rPr lang="en-US" sz="1600" dirty="0">
                <a:solidFill>
                  <a:srgbClr val="18324D"/>
                </a:solidFill>
                <a:latin typeface="Arial" panose="020B0604020202020204" pitchFamily="34" charset="0"/>
                <a:cs typeface="Arial" panose="020B0604020202020204" pitchFamily="34" charset="0"/>
                <a:hlinkClick r:id="rId11">
                  <a:extLst>
                    <a:ext uri="{A12FA001-AC4F-418D-AE19-62706E023703}">
                      <ahyp:hlinkClr xmlns:ahyp="http://schemas.microsoft.com/office/drawing/2018/hyperlinkcolor" val="tx"/>
                    </a:ext>
                  </a:extLst>
                </a:hlinkClick>
              </a:rPr>
              <a:t> </a:t>
            </a:r>
            <a:endParaRPr lang="en-US" sz="1600" dirty="0">
              <a:solidFill>
                <a:srgbClr val="18324D"/>
              </a:solidFill>
              <a:latin typeface="Arial" panose="020B0604020202020204" pitchFamily="34" charset="0"/>
              <a:cs typeface="Arial" panose="020B0604020202020204" pitchFamily="34" charset="0"/>
            </a:endParaRPr>
          </a:p>
          <a:p>
            <a:pPr lvl="0" algn="ctr" defTabSz="914377">
              <a:defRPr/>
            </a:pPr>
            <a:r>
              <a:rPr lang="en-US" sz="1600" i="1" dirty="0">
                <a:solidFill>
                  <a:srgbClr val="18324D"/>
                </a:solidFill>
                <a:latin typeface="Arial" panose="020B0604020202020204" pitchFamily="34" charset="0"/>
                <a:cs typeface="Arial" panose="020B0604020202020204" pitchFamily="34" charset="0"/>
              </a:rPr>
              <a:t>Limited presidential power during wartime.</a:t>
            </a:r>
          </a:p>
        </p:txBody>
      </p:sp>
    </p:spTree>
    <p:extLst>
      <p:ext uri="{BB962C8B-B14F-4D97-AF65-F5344CB8AC3E}">
        <p14:creationId xmlns:p14="http://schemas.microsoft.com/office/powerpoint/2010/main" val="18614871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752DDA-E2EC-3FA4-2D31-3D4D6CD54AEB}"/>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E7F1BE0F-D0C0-13B7-82AC-66CD274F9C04}"/>
              </a:ext>
            </a:extLst>
          </p:cNvPr>
          <p:cNvPicPr>
            <a:picLocks noChangeAspect="1"/>
          </p:cNvPicPr>
          <p:nvPr/>
        </p:nvPicPr>
        <p:blipFill>
          <a:blip r:embed="rId2">
            <a:extLst>
              <a:ext uri="{28A0092B-C50C-407E-A947-70E740481C1C}">
                <a14:useLocalDpi xmlns:a14="http://schemas.microsoft.com/office/drawing/2010/main" val="0"/>
              </a:ext>
            </a:extLst>
          </a:blip>
          <a:srcRect t="40843" b="46827"/>
          <a:stretch>
            <a:fillRect/>
          </a:stretch>
        </p:blipFill>
        <p:spPr>
          <a:xfrm>
            <a:off x="-9430" y="0"/>
            <a:ext cx="12201430" cy="1001486"/>
          </a:xfrm>
          <a:prstGeom prst="rect">
            <a:avLst/>
          </a:prstGeom>
        </p:spPr>
      </p:pic>
      <p:sp>
        <p:nvSpPr>
          <p:cNvPr id="15" name="TextBox 14">
            <a:extLst>
              <a:ext uri="{FF2B5EF4-FFF2-40B4-BE49-F238E27FC236}">
                <a16:creationId xmlns:a16="http://schemas.microsoft.com/office/drawing/2014/main" id="{AE73189D-5B67-9010-D512-1F71D6390A7D}"/>
              </a:ext>
            </a:extLst>
          </p:cNvPr>
          <p:cNvSpPr txBox="1"/>
          <p:nvPr/>
        </p:nvSpPr>
        <p:spPr>
          <a:xfrm>
            <a:off x="174168" y="177577"/>
            <a:ext cx="11808255" cy="646331"/>
          </a:xfrm>
          <a:prstGeom prst="rect">
            <a:avLst/>
          </a:prstGeom>
          <a:solidFill>
            <a:srgbClr val="18324D">
              <a:alpha val="69804"/>
            </a:srgbClr>
          </a:solidFill>
        </p:spPr>
        <p:txBody>
          <a:bodyPr wrap="square" rtlCol="0">
            <a:spAutoFit/>
          </a:bodyPr>
          <a:lstStyle/>
          <a:p>
            <a:pPr algn="ctr"/>
            <a:r>
              <a:rPr lang="en-US" sz="3600" b="1" dirty="0">
                <a:solidFill>
                  <a:schemeClr val="bg1"/>
                </a:solidFill>
                <a:latin typeface="Arial" panose="020B0604020202020204" pitchFamily="34" charset="0"/>
                <a:cs typeface="Arial" panose="020B0604020202020204" pitchFamily="34" charset="0"/>
              </a:rPr>
              <a:t>WAR &amp; NATIONAL SECURITY – Congressional Act</a:t>
            </a:r>
          </a:p>
        </p:txBody>
      </p:sp>
      <p:graphicFrame>
        <p:nvGraphicFramePr>
          <p:cNvPr id="16" name="Table 15">
            <a:extLst>
              <a:ext uri="{FF2B5EF4-FFF2-40B4-BE49-F238E27FC236}">
                <a16:creationId xmlns:a16="http://schemas.microsoft.com/office/drawing/2014/main" id="{6DBF3714-B0B6-04EE-DA7E-917949C24143}"/>
              </a:ext>
            </a:extLst>
          </p:cNvPr>
          <p:cNvGraphicFramePr>
            <a:graphicFrameLocks noGrp="1"/>
          </p:cNvGraphicFramePr>
          <p:nvPr>
            <p:extLst>
              <p:ext uri="{D42A27DB-BD31-4B8C-83A1-F6EECF244321}">
                <p14:modId xmlns:p14="http://schemas.microsoft.com/office/powerpoint/2010/main" val="1863930540"/>
              </p:ext>
            </p:extLst>
          </p:nvPr>
        </p:nvGraphicFramePr>
        <p:xfrm>
          <a:off x="156468" y="1124616"/>
          <a:ext cx="11843657" cy="4079240"/>
        </p:xfrm>
        <a:graphic>
          <a:graphicData uri="http://schemas.openxmlformats.org/drawingml/2006/table">
            <a:tbl>
              <a:tblPr firstRow="1" bandRow="1">
                <a:tableStyleId>{5C22544A-7EE6-4342-B048-85BDC9FD1C3A}</a:tableStyleId>
              </a:tblPr>
              <a:tblGrid>
                <a:gridCol w="11843657">
                  <a:extLst>
                    <a:ext uri="{9D8B030D-6E8A-4147-A177-3AD203B41FA5}">
                      <a16:colId xmlns:a16="http://schemas.microsoft.com/office/drawing/2014/main" val="3875102725"/>
                    </a:ext>
                  </a:extLst>
                </a:gridCol>
              </a:tblGrid>
              <a:tr h="370840">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400" b="1" dirty="0">
                          <a:solidFill>
                            <a:schemeClr val="bg1"/>
                          </a:solidFill>
                        </a:rPr>
                        <a:t>Chosen Congressional Act: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8324D"/>
                    </a:solidFill>
                  </a:tcPr>
                </a:tc>
                <a:extLst>
                  <a:ext uri="{0D108BD9-81ED-4DB2-BD59-A6C34878D82A}">
                    <a16:rowId xmlns:a16="http://schemas.microsoft.com/office/drawing/2014/main" val="3208975464"/>
                  </a:ext>
                </a:extLst>
              </a:tr>
              <a:tr h="370840">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400" b="1" dirty="0">
                          <a:solidFill>
                            <a:srgbClr val="18324D"/>
                          </a:solidFill>
                        </a:rPr>
                        <a:t>1. What was the historical context in which this legislation was passed? What national or social issues was Congress responding to?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83361623"/>
                  </a:ext>
                </a:extLst>
              </a:tr>
              <a:tr h="370840">
                <a:tc>
                  <a:txBody>
                    <a:bodyPr/>
                    <a:lstStyle/>
                    <a:p>
                      <a:endParaRPr lang="en-US" sz="1400" dirty="0">
                        <a:solidFill>
                          <a:srgbClr val="18324D"/>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18397416"/>
                  </a:ext>
                </a:extLst>
              </a:tr>
              <a:tr h="370840">
                <a:tc>
                  <a:txBody>
                    <a:bodyPr/>
                    <a:lstStyle/>
                    <a:p>
                      <a:r>
                        <a:rPr lang="en-US" sz="1400" b="1" dirty="0">
                          <a:solidFill>
                            <a:srgbClr val="18324D"/>
                          </a:solidFill>
                        </a:rPr>
                        <a:t>2. What conflict or debate surrounded the creation of this law?</a:t>
                      </a:r>
                      <a:endParaRPr lang="en-US" sz="1400" dirty="0">
                        <a:solidFill>
                          <a:srgbClr val="18324D"/>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82482344"/>
                  </a:ext>
                </a:extLst>
              </a:tr>
              <a:tr h="370840">
                <a:tc>
                  <a:txBody>
                    <a:bodyPr/>
                    <a:lstStyle/>
                    <a:p>
                      <a:endParaRPr lang="en-US" sz="1400" dirty="0">
                        <a:solidFill>
                          <a:srgbClr val="18324D"/>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7349802"/>
                  </a:ext>
                </a:extLst>
              </a:tr>
              <a:tr h="370840">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400" b="1" dirty="0">
                          <a:solidFill>
                            <a:srgbClr val="18324D"/>
                          </a:solidFill>
                        </a:rPr>
                        <a:t>3. What compromises (if any) were made to pass the legislation?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28540544"/>
                  </a:ext>
                </a:extLst>
              </a:tr>
              <a:tr h="370840">
                <a:tc>
                  <a:txBody>
                    <a:bodyPr/>
                    <a:lstStyle/>
                    <a:p>
                      <a:endParaRPr lang="en-US" sz="1400" dirty="0">
                        <a:solidFill>
                          <a:srgbClr val="18324D"/>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60934987"/>
                  </a:ext>
                </a:extLst>
              </a:tr>
              <a:tr h="370840">
                <a:tc>
                  <a:txBody>
                    <a:bodyPr/>
                    <a:lstStyle/>
                    <a:p>
                      <a:pPr marL="0" lvl="0" indent="0">
                        <a:buFont typeface="+mj-lt"/>
                        <a:buNone/>
                      </a:pPr>
                      <a:r>
                        <a:rPr lang="en-US" sz="1400" b="1" dirty="0">
                          <a:solidFill>
                            <a:srgbClr val="18324D"/>
                          </a:solidFill>
                        </a:rPr>
                        <a:t>4. What was the immediate effect of this law on federal, state, or public institutions?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85017761"/>
                  </a:ext>
                </a:extLst>
              </a:tr>
              <a:tr h="370840">
                <a:tc>
                  <a:txBody>
                    <a:bodyPr/>
                    <a:lstStyle/>
                    <a:p>
                      <a:endParaRPr lang="en-US" sz="1400" dirty="0">
                        <a:solidFill>
                          <a:srgbClr val="18324D"/>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15135208"/>
                  </a:ext>
                </a:extLst>
              </a:tr>
              <a:tr h="370840">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400" b="1" dirty="0">
                          <a:solidFill>
                            <a:srgbClr val="18324D"/>
                          </a:solidFill>
                        </a:rPr>
                        <a:t>5. How has this law endured or evolved over time? Has it been amended, repealed, or challenged?</a:t>
                      </a:r>
                      <a:endParaRPr lang="en-US" sz="1400" dirty="0">
                        <a:solidFill>
                          <a:srgbClr val="18324D"/>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37121005"/>
                  </a:ext>
                </a:extLst>
              </a:tr>
              <a:tr h="370840">
                <a:tc>
                  <a:txBody>
                    <a:bodyPr/>
                    <a:lstStyle/>
                    <a:p>
                      <a:endParaRPr lang="en-US" sz="1400" dirty="0">
                        <a:solidFill>
                          <a:srgbClr val="18324D"/>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75966444"/>
                  </a:ext>
                </a:extLst>
              </a:tr>
            </a:tbl>
          </a:graphicData>
        </a:graphic>
      </p:graphicFrame>
    </p:spTree>
    <p:extLst>
      <p:ext uri="{BB962C8B-B14F-4D97-AF65-F5344CB8AC3E}">
        <p14:creationId xmlns:p14="http://schemas.microsoft.com/office/powerpoint/2010/main" val="14662076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932700-7EF3-1474-A100-A898A829792A}"/>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CA90788E-3E7A-1B11-26A5-AA852753D691}"/>
              </a:ext>
            </a:extLst>
          </p:cNvPr>
          <p:cNvPicPr>
            <a:picLocks noChangeAspect="1"/>
          </p:cNvPicPr>
          <p:nvPr/>
        </p:nvPicPr>
        <p:blipFill>
          <a:blip r:embed="rId2">
            <a:extLst>
              <a:ext uri="{28A0092B-C50C-407E-A947-70E740481C1C}">
                <a14:useLocalDpi xmlns:a14="http://schemas.microsoft.com/office/drawing/2010/main" val="0"/>
              </a:ext>
            </a:extLst>
          </a:blip>
          <a:srcRect t="40843" b="46827"/>
          <a:stretch>
            <a:fillRect/>
          </a:stretch>
        </p:blipFill>
        <p:spPr>
          <a:xfrm>
            <a:off x="-9430" y="0"/>
            <a:ext cx="12201430" cy="1001486"/>
          </a:xfrm>
          <a:prstGeom prst="rect">
            <a:avLst/>
          </a:prstGeom>
        </p:spPr>
      </p:pic>
      <p:sp>
        <p:nvSpPr>
          <p:cNvPr id="15" name="TextBox 14">
            <a:extLst>
              <a:ext uri="{FF2B5EF4-FFF2-40B4-BE49-F238E27FC236}">
                <a16:creationId xmlns:a16="http://schemas.microsoft.com/office/drawing/2014/main" id="{CAF35994-946A-7E2D-B981-0F1505974FA7}"/>
              </a:ext>
            </a:extLst>
          </p:cNvPr>
          <p:cNvSpPr txBox="1"/>
          <p:nvPr/>
        </p:nvSpPr>
        <p:spPr>
          <a:xfrm>
            <a:off x="191870" y="123130"/>
            <a:ext cx="11808255" cy="646331"/>
          </a:xfrm>
          <a:prstGeom prst="rect">
            <a:avLst/>
          </a:prstGeom>
          <a:solidFill>
            <a:srgbClr val="18324D">
              <a:alpha val="69804"/>
            </a:srgbClr>
          </a:solidFill>
        </p:spPr>
        <p:txBody>
          <a:bodyPr wrap="square" rtlCol="0">
            <a:spAutoFit/>
          </a:bodyPr>
          <a:lstStyle/>
          <a:p>
            <a:pPr algn="ctr"/>
            <a:r>
              <a:rPr lang="en-US" sz="3600" b="1" dirty="0">
                <a:solidFill>
                  <a:schemeClr val="bg1"/>
                </a:solidFill>
                <a:latin typeface="Arial" panose="020B0604020202020204" pitchFamily="34" charset="0"/>
                <a:cs typeface="Arial" panose="020B0604020202020204" pitchFamily="34" charset="0"/>
              </a:rPr>
              <a:t>WAR &amp; NATIONAL SECURITY – Executive Order</a:t>
            </a:r>
          </a:p>
        </p:txBody>
      </p:sp>
      <p:graphicFrame>
        <p:nvGraphicFramePr>
          <p:cNvPr id="2" name="Table 1">
            <a:extLst>
              <a:ext uri="{FF2B5EF4-FFF2-40B4-BE49-F238E27FC236}">
                <a16:creationId xmlns:a16="http://schemas.microsoft.com/office/drawing/2014/main" id="{8F9FE847-F4CA-E56E-09D8-C63A6102EF35}"/>
              </a:ext>
            </a:extLst>
          </p:cNvPr>
          <p:cNvGraphicFramePr>
            <a:graphicFrameLocks noGrp="1"/>
          </p:cNvGraphicFramePr>
          <p:nvPr>
            <p:extLst>
              <p:ext uri="{D42A27DB-BD31-4B8C-83A1-F6EECF244321}">
                <p14:modId xmlns:p14="http://schemas.microsoft.com/office/powerpoint/2010/main" val="2719974764"/>
              </p:ext>
            </p:extLst>
          </p:nvPr>
        </p:nvGraphicFramePr>
        <p:xfrm>
          <a:off x="169456" y="1124616"/>
          <a:ext cx="11843657" cy="4226560"/>
        </p:xfrm>
        <a:graphic>
          <a:graphicData uri="http://schemas.openxmlformats.org/drawingml/2006/table">
            <a:tbl>
              <a:tblPr firstRow="1" bandRow="1">
                <a:tableStyleId>{5C22544A-7EE6-4342-B048-85BDC9FD1C3A}</a:tableStyleId>
              </a:tblPr>
              <a:tblGrid>
                <a:gridCol w="11843657">
                  <a:extLst>
                    <a:ext uri="{9D8B030D-6E8A-4147-A177-3AD203B41FA5}">
                      <a16:colId xmlns:a16="http://schemas.microsoft.com/office/drawing/2014/main" val="3875102725"/>
                    </a:ext>
                  </a:extLst>
                </a:gridCol>
              </a:tblGrid>
              <a:tr h="370840">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400" b="1" dirty="0">
                          <a:solidFill>
                            <a:srgbClr val="18324D"/>
                          </a:solidFill>
                        </a:rPr>
                        <a:t>Chosen Executive Order: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8324D"/>
                    </a:solidFill>
                  </a:tcPr>
                </a:tc>
                <a:extLst>
                  <a:ext uri="{0D108BD9-81ED-4DB2-BD59-A6C34878D82A}">
                    <a16:rowId xmlns:a16="http://schemas.microsoft.com/office/drawing/2014/main" val="3208975464"/>
                  </a:ext>
                </a:extLst>
              </a:tr>
              <a:tr h="370840">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400" b="1" dirty="0">
                          <a:solidFill>
                            <a:srgbClr val="18324D"/>
                          </a:solidFill>
                        </a:rPr>
                        <a:t>1. What was the historical and political context in which this executive order was issued? What crisis, issue, or goal prompted presidential action?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83361623"/>
                  </a:ext>
                </a:extLst>
              </a:tr>
              <a:tr h="370840">
                <a:tc>
                  <a:txBody>
                    <a:bodyPr/>
                    <a:lstStyle/>
                    <a:p>
                      <a:endParaRPr lang="en-US" sz="1400" dirty="0">
                        <a:solidFill>
                          <a:srgbClr val="18324D"/>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18397416"/>
                  </a:ext>
                </a:extLst>
              </a:tr>
              <a:tr h="370840">
                <a:tc>
                  <a:txBody>
                    <a:bodyPr/>
                    <a:lstStyle/>
                    <a:p>
                      <a:r>
                        <a:rPr lang="en-US" sz="1400" b="1" dirty="0">
                          <a:solidFill>
                            <a:srgbClr val="18324D"/>
                          </a:solidFill>
                        </a:rPr>
                        <a:t>2. What conflict or challenge did the executive order attempt to address? Was it responding to resistance, urgency, or a gap in legislation?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82482344"/>
                  </a:ext>
                </a:extLst>
              </a:tr>
              <a:tr h="370840">
                <a:tc>
                  <a:txBody>
                    <a:bodyPr/>
                    <a:lstStyle/>
                    <a:p>
                      <a:endParaRPr lang="en-US" sz="1400" dirty="0">
                        <a:solidFill>
                          <a:srgbClr val="18324D"/>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7349802"/>
                  </a:ext>
                </a:extLst>
              </a:tr>
              <a:tr h="370840">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400" b="1" dirty="0">
                          <a:solidFill>
                            <a:srgbClr val="18324D"/>
                          </a:solidFill>
                        </a:rPr>
                        <a:t>3. How did the order assert federal authority or interact with state powers? What compromises (if any) were made to pass the legislation?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28540544"/>
                  </a:ext>
                </a:extLst>
              </a:tr>
              <a:tr h="370840">
                <a:tc>
                  <a:txBody>
                    <a:bodyPr/>
                    <a:lstStyle/>
                    <a:p>
                      <a:endParaRPr lang="en-US" sz="1400" dirty="0">
                        <a:solidFill>
                          <a:srgbClr val="18324D"/>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60934987"/>
                  </a:ext>
                </a:extLst>
              </a:tr>
              <a:tr h="370840">
                <a:tc>
                  <a:txBody>
                    <a:bodyPr/>
                    <a:lstStyle/>
                    <a:p>
                      <a:pPr marL="0" lvl="0" indent="0">
                        <a:buFont typeface="+mj-lt"/>
                        <a:buNone/>
                      </a:pPr>
                      <a:r>
                        <a:rPr lang="en-US" sz="1400" b="1" dirty="0">
                          <a:solidFill>
                            <a:srgbClr val="18324D"/>
                          </a:solidFill>
                        </a:rPr>
                        <a:t>4. What was the immediate impact of the order on policy, people, or institutions?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85017761"/>
                  </a:ext>
                </a:extLst>
              </a:tr>
              <a:tr h="370840">
                <a:tc>
                  <a:txBody>
                    <a:bodyPr/>
                    <a:lstStyle/>
                    <a:p>
                      <a:endParaRPr lang="en-US" sz="1400" dirty="0">
                        <a:solidFill>
                          <a:srgbClr val="18324D"/>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15135208"/>
                  </a:ext>
                </a:extLst>
              </a:tr>
              <a:tr h="370840">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400" b="1" dirty="0">
                          <a:solidFill>
                            <a:srgbClr val="18324D"/>
                          </a:solidFill>
                        </a:rPr>
                        <a:t>5. Did the order lead to lasting change, legal challenges, or further government action?</a:t>
                      </a:r>
                      <a:endParaRPr lang="en-US" sz="1400" dirty="0">
                        <a:solidFill>
                          <a:srgbClr val="18324D"/>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37121005"/>
                  </a:ext>
                </a:extLst>
              </a:tr>
              <a:tr h="370840">
                <a:tc>
                  <a:txBody>
                    <a:bodyPr/>
                    <a:lstStyle/>
                    <a:p>
                      <a:endParaRPr lang="en-US" sz="1400" dirty="0">
                        <a:solidFill>
                          <a:srgbClr val="18324D"/>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75966444"/>
                  </a:ext>
                </a:extLst>
              </a:tr>
            </a:tbl>
          </a:graphicData>
        </a:graphic>
      </p:graphicFrame>
    </p:spTree>
    <p:extLst>
      <p:ext uri="{BB962C8B-B14F-4D97-AF65-F5344CB8AC3E}">
        <p14:creationId xmlns:p14="http://schemas.microsoft.com/office/powerpoint/2010/main" val="4173465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76F49B-C613-802C-09C4-49B9A891E391}"/>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AAB29873-FA94-8BA8-DD7B-78606A7F5833}"/>
              </a:ext>
            </a:extLst>
          </p:cNvPr>
          <p:cNvPicPr>
            <a:picLocks noChangeAspect="1"/>
          </p:cNvPicPr>
          <p:nvPr/>
        </p:nvPicPr>
        <p:blipFill>
          <a:blip r:embed="rId2">
            <a:extLst>
              <a:ext uri="{28A0092B-C50C-407E-A947-70E740481C1C}">
                <a14:useLocalDpi xmlns:a14="http://schemas.microsoft.com/office/drawing/2010/main" val="0"/>
              </a:ext>
            </a:extLst>
          </a:blip>
          <a:srcRect t="40843" b="46827"/>
          <a:stretch>
            <a:fillRect/>
          </a:stretch>
        </p:blipFill>
        <p:spPr>
          <a:xfrm>
            <a:off x="-9430" y="0"/>
            <a:ext cx="12201430" cy="1001486"/>
          </a:xfrm>
          <a:prstGeom prst="rect">
            <a:avLst/>
          </a:prstGeom>
        </p:spPr>
      </p:pic>
      <p:sp>
        <p:nvSpPr>
          <p:cNvPr id="15" name="TextBox 14">
            <a:extLst>
              <a:ext uri="{FF2B5EF4-FFF2-40B4-BE49-F238E27FC236}">
                <a16:creationId xmlns:a16="http://schemas.microsoft.com/office/drawing/2014/main" id="{18066958-6B13-018A-9B0A-C9617F2D2D28}"/>
              </a:ext>
            </a:extLst>
          </p:cNvPr>
          <p:cNvSpPr txBox="1"/>
          <p:nvPr/>
        </p:nvSpPr>
        <p:spPr>
          <a:xfrm>
            <a:off x="97680" y="136545"/>
            <a:ext cx="11987210" cy="646331"/>
          </a:xfrm>
          <a:prstGeom prst="rect">
            <a:avLst/>
          </a:prstGeom>
          <a:solidFill>
            <a:srgbClr val="18324D">
              <a:alpha val="69804"/>
            </a:srgbClr>
          </a:solidFill>
        </p:spPr>
        <p:txBody>
          <a:bodyPr wrap="square" rtlCol="0">
            <a:spAutoFit/>
          </a:bodyPr>
          <a:lstStyle/>
          <a:p>
            <a:pPr algn="ctr"/>
            <a:r>
              <a:rPr lang="en-US" sz="3600" b="1" dirty="0">
                <a:solidFill>
                  <a:schemeClr val="bg1"/>
                </a:solidFill>
                <a:latin typeface="Arial" panose="020B0604020202020204" pitchFamily="34" charset="0"/>
                <a:cs typeface="Arial" panose="020B0604020202020204" pitchFamily="34" charset="0"/>
              </a:rPr>
              <a:t>WAR &amp; NATIONAL SECURITY – Supreme Court Ruling</a:t>
            </a:r>
          </a:p>
        </p:txBody>
      </p:sp>
      <p:graphicFrame>
        <p:nvGraphicFramePr>
          <p:cNvPr id="2" name="Table 1">
            <a:extLst>
              <a:ext uri="{FF2B5EF4-FFF2-40B4-BE49-F238E27FC236}">
                <a16:creationId xmlns:a16="http://schemas.microsoft.com/office/drawing/2014/main" id="{0A9436A4-785D-C459-8323-C92D0DA5F999}"/>
              </a:ext>
            </a:extLst>
          </p:cNvPr>
          <p:cNvGraphicFramePr>
            <a:graphicFrameLocks noGrp="1"/>
          </p:cNvGraphicFramePr>
          <p:nvPr>
            <p:extLst>
              <p:ext uri="{D42A27DB-BD31-4B8C-83A1-F6EECF244321}">
                <p14:modId xmlns:p14="http://schemas.microsoft.com/office/powerpoint/2010/main" val="1946137440"/>
              </p:ext>
            </p:extLst>
          </p:nvPr>
        </p:nvGraphicFramePr>
        <p:xfrm>
          <a:off x="169456" y="1138031"/>
          <a:ext cx="11843657" cy="4226560"/>
        </p:xfrm>
        <a:graphic>
          <a:graphicData uri="http://schemas.openxmlformats.org/drawingml/2006/table">
            <a:tbl>
              <a:tblPr firstRow="1" bandRow="1">
                <a:tableStyleId>{5C22544A-7EE6-4342-B048-85BDC9FD1C3A}</a:tableStyleId>
              </a:tblPr>
              <a:tblGrid>
                <a:gridCol w="11843657">
                  <a:extLst>
                    <a:ext uri="{9D8B030D-6E8A-4147-A177-3AD203B41FA5}">
                      <a16:colId xmlns:a16="http://schemas.microsoft.com/office/drawing/2014/main" val="3875102725"/>
                    </a:ext>
                  </a:extLst>
                </a:gridCol>
              </a:tblGrid>
              <a:tr h="370840">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400" b="1" dirty="0">
                          <a:solidFill>
                            <a:schemeClr val="bg1"/>
                          </a:solidFill>
                        </a:rPr>
                        <a:t>Chosen Supreme Court Ruling: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8324D"/>
                    </a:solidFill>
                  </a:tcPr>
                </a:tc>
                <a:extLst>
                  <a:ext uri="{0D108BD9-81ED-4DB2-BD59-A6C34878D82A}">
                    <a16:rowId xmlns:a16="http://schemas.microsoft.com/office/drawing/2014/main" val="3208975464"/>
                  </a:ext>
                </a:extLst>
              </a:tr>
              <a:tr h="370840">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400" b="1" dirty="0">
                          <a:solidFill>
                            <a:srgbClr val="18324D"/>
                          </a:solidFill>
                        </a:rPr>
                        <a:t>1. What was the historical and legal context surrounding this case? What events or issues led to the case being heard by the Supreme Court?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83361623"/>
                  </a:ext>
                </a:extLst>
              </a:tr>
              <a:tr h="370840">
                <a:tc>
                  <a:txBody>
                    <a:bodyPr/>
                    <a:lstStyle/>
                    <a:p>
                      <a:endParaRPr lang="en-US" sz="1400" dirty="0">
                        <a:solidFill>
                          <a:srgbClr val="18324D"/>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18397416"/>
                  </a:ext>
                </a:extLst>
              </a:tr>
              <a:tr h="370840">
                <a:tc>
                  <a:txBody>
                    <a:bodyPr/>
                    <a:lstStyle/>
                    <a:p>
                      <a:r>
                        <a:rPr lang="en-US" sz="1400" b="1" dirty="0">
                          <a:solidFill>
                            <a:srgbClr val="18324D"/>
                          </a:solidFill>
                        </a:rPr>
                        <a:t>2. What was the central conflict or constitutional question in the case? What opposing viewpoints or legal interpretations were involved?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82482344"/>
                  </a:ext>
                </a:extLst>
              </a:tr>
              <a:tr h="370840">
                <a:tc>
                  <a:txBody>
                    <a:bodyPr/>
                    <a:lstStyle/>
                    <a:p>
                      <a:endParaRPr lang="en-US" sz="1400" dirty="0">
                        <a:solidFill>
                          <a:srgbClr val="18324D"/>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7349802"/>
                  </a:ext>
                </a:extLst>
              </a:tr>
              <a:tr h="370840">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400" b="1" dirty="0">
                          <a:solidFill>
                            <a:srgbClr val="18324D"/>
                          </a:solidFill>
                        </a:rPr>
                        <a:t>3. How did the Court resolve the conflict, and what reasoning did it use?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28540544"/>
                  </a:ext>
                </a:extLst>
              </a:tr>
              <a:tr h="370840">
                <a:tc>
                  <a:txBody>
                    <a:bodyPr/>
                    <a:lstStyle/>
                    <a:p>
                      <a:endParaRPr lang="en-US" sz="1400" dirty="0">
                        <a:solidFill>
                          <a:srgbClr val="18324D"/>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60934987"/>
                  </a:ext>
                </a:extLst>
              </a:tr>
              <a:tr h="370840">
                <a:tc>
                  <a:txBody>
                    <a:bodyPr/>
                    <a:lstStyle/>
                    <a:p>
                      <a:pPr marL="0" lvl="0" indent="0">
                        <a:buFont typeface="+mj-lt"/>
                        <a:buNone/>
                      </a:pPr>
                      <a:r>
                        <a:rPr lang="en-US" sz="1400" b="1" dirty="0">
                          <a:solidFill>
                            <a:srgbClr val="18324D"/>
                          </a:solidFill>
                        </a:rPr>
                        <a:t>4. What was the immediate impact of the ruling on federal and state power or individual rights?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85017761"/>
                  </a:ext>
                </a:extLst>
              </a:tr>
              <a:tr h="370840">
                <a:tc>
                  <a:txBody>
                    <a:bodyPr/>
                    <a:lstStyle/>
                    <a:p>
                      <a:endParaRPr lang="en-US" sz="1400" dirty="0">
                        <a:solidFill>
                          <a:srgbClr val="18324D"/>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15135208"/>
                  </a:ext>
                </a:extLst>
              </a:tr>
              <a:tr h="370840">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400" b="1" dirty="0">
                          <a:solidFill>
                            <a:srgbClr val="18324D"/>
                          </a:solidFill>
                        </a:rPr>
                        <a:t>5. How has this decision endured or influenced later laws, cases, or public policy?</a:t>
                      </a:r>
                      <a:endParaRPr lang="en-US" sz="1400" dirty="0">
                        <a:solidFill>
                          <a:srgbClr val="18324D"/>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37121005"/>
                  </a:ext>
                </a:extLst>
              </a:tr>
              <a:tr h="370840">
                <a:tc>
                  <a:txBody>
                    <a:bodyPr/>
                    <a:lstStyle/>
                    <a:p>
                      <a:endParaRPr lang="en-US" sz="1400" dirty="0">
                        <a:solidFill>
                          <a:srgbClr val="18324D"/>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75966444"/>
                  </a:ext>
                </a:extLst>
              </a:tr>
            </a:tbl>
          </a:graphicData>
        </a:graphic>
      </p:graphicFrame>
    </p:spTree>
    <p:extLst>
      <p:ext uri="{BB962C8B-B14F-4D97-AF65-F5344CB8AC3E}">
        <p14:creationId xmlns:p14="http://schemas.microsoft.com/office/powerpoint/2010/main" val="13700217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84F8DB4-6FF5-70F6-FA7A-3DFF84AAB3F8}"/>
              </a:ext>
            </a:extLst>
          </p:cNvPr>
          <p:cNvSpPr>
            <a:spLocks noGrp="1"/>
          </p:cNvSpPr>
          <p:nvPr>
            <p:ph type="sldNum" sz="quarter" idx="21"/>
          </p:nvPr>
        </p:nvSpPr>
        <p:spPr/>
        <p:txBody>
          <a:bodyPr/>
          <a:lstStyle/>
          <a:p>
            <a:fld id="{282A3021-2E9D-4A45-A228-088E67FB350E}" type="slidenum">
              <a:rPr lang="en-US" smtClean="0"/>
              <a:pPr/>
              <a:t>14</a:t>
            </a:fld>
            <a:endParaRPr lang="en-US"/>
          </a:p>
        </p:txBody>
      </p:sp>
      <p:pic>
        <p:nvPicPr>
          <p:cNvPr id="4" name="Picture 3">
            <a:extLst>
              <a:ext uri="{FF2B5EF4-FFF2-40B4-BE49-F238E27FC236}">
                <a16:creationId xmlns:a16="http://schemas.microsoft.com/office/drawing/2014/main" id="{6BAACA95-8C07-5F97-6454-58BB2F0D1B98}"/>
              </a:ext>
            </a:extLst>
          </p:cNvPr>
          <p:cNvPicPr>
            <a:picLocks noChangeAspect="1"/>
          </p:cNvPicPr>
          <p:nvPr/>
        </p:nvPicPr>
        <p:blipFill>
          <a:blip r:embed="rId2">
            <a:extLst>
              <a:ext uri="{28A0092B-C50C-407E-A947-70E740481C1C}">
                <a14:useLocalDpi xmlns:a14="http://schemas.microsoft.com/office/drawing/2010/main" val="0"/>
              </a:ext>
            </a:extLst>
          </a:blip>
          <a:srcRect l="-77" t="10108" r="77" b="15458"/>
          <a:stretch>
            <a:fillRect/>
          </a:stretch>
        </p:blipFill>
        <p:spPr>
          <a:xfrm>
            <a:off x="-9430" y="-1"/>
            <a:ext cx="12201430" cy="6045861"/>
          </a:xfrm>
          <a:prstGeom prst="rect">
            <a:avLst/>
          </a:prstGeom>
        </p:spPr>
      </p:pic>
      <p:sp>
        <p:nvSpPr>
          <p:cNvPr id="5" name="TextBox 4">
            <a:extLst>
              <a:ext uri="{FF2B5EF4-FFF2-40B4-BE49-F238E27FC236}">
                <a16:creationId xmlns:a16="http://schemas.microsoft.com/office/drawing/2014/main" id="{397A39D3-29AE-510C-23C7-C5F4E4E0ACE7}"/>
              </a:ext>
            </a:extLst>
          </p:cNvPr>
          <p:cNvSpPr txBox="1"/>
          <p:nvPr/>
        </p:nvSpPr>
        <p:spPr>
          <a:xfrm>
            <a:off x="302054" y="98854"/>
            <a:ext cx="11424508" cy="1077218"/>
          </a:xfrm>
          <a:prstGeom prst="rect">
            <a:avLst/>
          </a:prstGeom>
          <a:solidFill>
            <a:srgbClr val="18324D">
              <a:alpha val="69804"/>
            </a:srgbClr>
          </a:solidFill>
        </p:spPr>
        <p:txBody>
          <a:bodyPr wrap="square" rtlCol="0">
            <a:spAutoFit/>
          </a:bodyPr>
          <a:lstStyle/>
          <a:p>
            <a:pPr algn="ctr"/>
            <a:r>
              <a:rPr lang="en-US" sz="3600" b="1" dirty="0">
                <a:solidFill>
                  <a:schemeClr val="bg1"/>
                </a:solidFill>
                <a:latin typeface="Arial" panose="020B0604020202020204" pitchFamily="34" charset="0"/>
                <a:cs typeface="Arial" panose="020B0604020202020204" pitchFamily="34" charset="0"/>
              </a:rPr>
              <a:t>FEDERAL VS. STATE POWER</a:t>
            </a:r>
          </a:p>
          <a:p>
            <a:pPr algn="ctr"/>
            <a:r>
              <a:rPr lang="en-US" sz="1400" b="1" dirty="0">
                <a:solidFill>
                  <a:schemeClr val="bg1"/>
                </a:solidFill>
                <a:latin typeface="Arial" panose="020B0604020202020204" pitchFamily="34" charset="0"/>
                <a:cs typeface="Arial" panose="020B0604020202020204" pitchFamily="34" charset="0"/>
              </a:rPr>
              <a:t>Select one of each (congressional act, executive order, and supreme court ruling) from below to learn more about. Then click on the box to open the corresponding Gale document. Use the document to answer the assigned questions for each.</a:t>
            </a:r>
          </a:p>
        </p:txBody>
      </p:sp>
      <p:sp>
        <p:nvSpPr>
          <p:cNvPr id="6" name="Rectangle 5">
            <a:extLst>
              <a:ext uri="{FF2B5EF4-FFF2-40B4-BE49-F238E27FC236}">
                <a16:creationId xmlns:a16="http://schemas.microsoft.com/office/drawing/2014/main" id="{6510049F-9A61-17FB-F056-1A5D16927A32}"/>
              </a:ext>
            </a:extLst>
          </p:cNvPr>
          <p:cNvSpPr/>
          <p:nvPr/>
        </p:nvSpPr>
        <p:spPr>
          <a:xfrm>
            <a:off x="482600" y="1431142"/>
            <a:ext cx="3086100" cy="646331"/>
          </a:xfrm>
          <a:prstGeom prst="rect">
            <a:avLst/>
          </a:prstGeom>
          <a:solidFill>
            <a:schemeClr val="bg1"/>
          </a:solidFill>
          <a:ln w="28575">
            <a:solidFill>
              <a:srgbClr val="1832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3865"/>
                </a:solidFill>
              </a:rPr>
              <a:t>CONGRESSIONAL </a:t>
            </a:r>
          </a:p>
          <a:p>
            <a:pPr algn="ctr"/>
            <a:r>
              <a:rPr lang="en-US" b="1" dirty="0">
                <a:solidFill>
                  <a:srgbClr val="003865"/>
                </a:solidFill>
              </a:rPr>
              <a:t>ACTS</a:t>
            </a:r>
          </a:p>
        </p:txBody>
      </p:sp>
      <p:sp>
        <p:nvSpPr>
          <p:cNvPr id="7" name="Rectangle 6">
            <a:hlinkClick r:id="rId3"/>
            <a:extLst>
              <a:ext uri="{FF2B5EF4-FFF2-40B4-BE49-F238E27FC236}">
                <a16:creationId xmlns:a16="http://schemas.microsoft.com/office/drawing/2014/main" id="{6AC0C09A-2353-12B2-5ED5-561F7A23BFED}"/>
              </a:ext>
            </a:extLst>
          </p:cNvPr>
          <p:cNvSpPr/>
          <p:nvPr/>
        </p:nvSpPr>
        <p:spPr>
          <a:xfrm>
            <a:off x="482600" y="2177504"/>
            <a:ext cx="3086100" cy="1079500"/>
          </a:xfrm>
          <a:prstGeom prst="rect">
            <a:avLst/>
          </a:prstGeom>
          <a:solidFill>
            <a:schemeClr val="bg1"/>
          </a:solidFill>
          <a:ln w="28575">
            <a:solidFill>
              <a:srgbClr val="1832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18324D"/>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No Child Left Behind Act (2001)</a:t>
            </a:r>
            <a:endParaRPr lang="en-US" sz="1600" b="1" dirty="0">
              <a:solidFill>
                <a:srgbClr val="18324D"/>
              </a:solidFill>
              <a:latin typeface="Arial" panose="020B0604020202020204" pitchFamily="34" charset="0"/>
              <a:cs typeface="Arial" panose="020B0604020202020204" pitchFamily="34" charset="0"/>
            </a:endParaRPr>
          </a:p>
          <a:p>
            <a:pPr algn="ctr"/>
            <a:r>
              <a:rPr lang="en-US" sz="1600" i="1" dirty="0">
                <a:solidFill>
                  <a:srgbClr val="18324D"/>
                </a:solidFill>
                <a:latin typeface="Arial" panose="020B0604020202020204" pitchFamily="34" charset="0"/>
                <a:cs typeface="Arial" panose="020B0604020202020204" pitchFamily="34" charset="0"/>
              </a:rPr>
              <a:t>Increased federal role in education.</a:t>
            </a:r>
            <a:endParaRPr lang="en-US" sz="1600" b="1" i="1" dirty="0">
              <a:solidFill>
                <a:srgbClr val="18324D"/>
              </a:solidFill>
              <a:latin typeface="Arial" panose="020B0604020202020204" pitchFamily="34" charset="0"/>
              <a:cs typeface="Arial" panose="020B0604020202020204" pitchFamily="34" charset="0"/>
            </a:endParaRPr>
          </a:p>
        </p:txBody>
      </p:sp>
      <p:sp>
        <p:nvSpPr>
          <p:cNvPr id="8" name="Rectangle 7">
            <a:hlinkClick r:id="rId4"/>
            <a:extLst>
              <a:ext uri="{FF2B5EF4-FFF2-40B4-BE49-F238E27FC236}">
                <a16:creationId xmlns:a16="http://schemas.microsoft.com/office/drawing/2014/main" id="{FD2BFFC6-6136-EBC5-67D0-F5BB6A738927}"/>
              </a:ext>
            </a:extLst>
          </p:cNvPr>
          <p:cNvSpPr/>
          <p:nvPr/>
        </p:nvSpPr>
        <p:spPr>
          <a:xfrm>
            <a:off x="482600" y="4597400"/>
            <a:ext cx="3086100" cy="1079500"/>
          </a:xfrm>
          <a:prstGeom prst="rect">
            <a:avLst/>
          </a:prstGeom>
          <a:solidFill>
            <a:schemeClr val="bg1"/>
          </a:solidFill>
          <a:ln w="28575">
            <a:solidFill>
              <a:srgbClr val="1832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600" b="1" dirty="0">
                <a:solidFill>
                  <a:srgbClr val="18324D"/>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Clean Water Act (1972) </a:t>
            </a:r>
            <a:endParaRPr lang="en-US" sz="1600" b="1" dirty="0">
              <a:solidFill>
                <a:srgbClr val="18324D"/>
              </a:solidFill>
              <a:latin typeface="Arial" panose="020B0604020202020204" pitchFamily="34" charset="0"/>
              <a:cs typeface="Arial" panose="020B0604020202020204" pitchFamily="34" charset="0"/>
            </a:endParaRPr>
          </a:p>
          <a:p>
            <a:pPr lvl="0" algn="ctr"/>
            <a:r>
              <a:rPr lang="en-US" sz="1600" i="1" dirty="0">
                <a:solidFill>
                  <a:srgbClr val="18324D"/>
                </a:solidFill>
                <a:latin typeface="Arial" panose="020B0604020202020204" pitchFamily="34" charset="0"/>
                <a:cs typeface="Arial" panose="020B0604020202020204" pitchFamily="34" charset="0"/>
              </a:rPr>
              <a:t>Gave the federal government authority to regulate water pollution.</a:t>
            </a:r>
          </a:p>
        </p:txBody>
      </p:sp>
      <p:sp>
        <p:nvSpPr>
          <p:cNvPr id="9" name="Rectangle 8">
            <a:hlinkClick r:id="rId5"/>
            <a:extLst>
              <a:ext uri="{FF2B5EF4-FFF2-40B4-BE49-F238E27FC236}">
                <a16:creationId xmlns:a16="http://schemas.microsoft.com/office/drawing/2014/main" id="{EB0FC796-8120-5894-1A16-9A8498EC77CE}"/>
              </a:ext>
            </a:extLst>
          </p:cNvPr>
          <p:cNvSpPr/>
          <p:nvPr/>
        </p:nvSpPr>
        <p:spPr>
          <a:xfrm>
            <a:off x="482600" y="3357035"/>
            <a:ext cx="3086100" cy="1079500"/>
          </a:xfrm>
          <a:prstGeom prst="rect">
            <a:avLst/>
          </a:prstGeom>
          <a:solidFill>
            <a:schemeClr val="bg1"/>
          </a:solidFill>
          <a:ln w="28575">
            <a:solidFill>
              <a:srgbClr val="1832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18324D"/>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Clean Air Act (1970) </a:t>
            </a:r>
            <a:endParaRPr lang="en-US" sz="1600" b="1" dirty="0">
              <a:solidFill>
                <a:srgbClr val="18324D"/>
              </a:solidFill>
              <a:latin typeface="Arial" panose="020B0604020202020204" pitchFamily="34" charset="0"/>
              <a:cs typeface="Arial" panose="020B0604020202020204" pitchFamily="34" charset="0"/>
            </a:endParaRPr>
          </a:p>
          <a:p>
            <a:pPr algn="ctr"/>
            <a:r>
              <a:rPr lang="en-US" sz="1600" i="1" dirty="0">
                <a:solidFill>
                  <a:srgbClr val="18324D"/>
                </a:solidFill>
                <a:latin typeface="Arial" panose="020B0604020202020204" pitchFamily="34" charset="0"/>
                <a:cs typeface="Arial" panose="020B0604020202020204" pitchFamily="34" charset="0"/>
              </a:rPr>
              <a:t>Allowed federal regulation of air pollution, affecting state industries.</a:t>
            </a:r>
          </a:p>
        </p:txBody>
      </p:sp>
      <p:sp>
        <p:nvSpPr>
          <p:cNvPr id="10" name="Rectangle 9">
            <a:extLst>
              <a:ext uri="{FF2B5EF4-FFF2-40B4-BE49-F238E27FC236}">
                <a16:creationId xmlns:a16="http://schemas.microsoft.com/office/drawing/2014/main" id="{76BE9F43-AF92-B81D-87C1-A58A63944B00}"/>
              </a:ext>
            </a:extLst>
          </p:cNvPr>
          <p:cNvSpPr/>
          <p:nvPr/>
        </p:nvSpPr>
        <p:spPr>
          <a:xfrm>
            <a:off x="4552950" y="1431142"/>
            <a:ext cx="3086100" cy="646331"/>
          </a:xfrm>
          <a:prstGeom prst="rect">
            <a:avLst/>
          </a:prstGeom>
          <a:solidFill>
            <a:schemeClr val="bg1"/>
          </a:solidFill>
          <a:ln w="28575">
            <a:solidFill>
              <a:srgbClr val="1832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3865"/>
                </a:solidFill>
              </a:rPr>
              <a:t>EXECUTIVE </a:t>
            </a:r>
          </a:p>
          <a:p>
            <a:pPr algn="ctr"/>
            <a:r>
              <a:rPr lang="en-US" b="1" dirty="0">
                <a:solidFill>
                  <a:srgbClr val="003865"/>
                </a:solidFill>
              </a:rPr>
              <a:t>ORDERS</a:t>
            </a:r>
          </a:p>
        </p:txBody>
      </p:sp>
      <p:sp>
        <p:nvSpPr>
          <p:cNvPr id="11" name="Rectangle 10">
            <a:hlinkClick r:id="rId6"/>
            <a:extLst>
              <a:ext uri="{FF2B5EF4-FFF2-40B4-BE49-F238E27FC236}">
                <a16:creationId xmlns:a16="http://schemas.microsoft.com/office/drawing/2014/main" id="{8C6A98F6-54DF-9912-AECE-CCC28BA6A73D}"/>
              </a:ext>
            </a:extLst>
          </p:cNvPr>
          <p:cNvSpPr/>
          <p:nvPr/>
        </p:nvSpPr>
        <p:spPr>
          <a:xfrm>
            <a:off x="4552950" y="2177504"/>
            <a:ext cx="3086100" cy="1079500"/>
          </a:xfrm>
          <a:prstGeom prst="rect">
            <a:avLst/>
          </a:prstGeom>
          <a:solidFill>
            <a:schemeClr val="bg1"/>
          </a:solidFill>
          <a:ln w="28575">
            <a:solidFill>
              <a:srgbClr val="1832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18324D"/>
                </a:solidFill>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EO 12291 (1981)</a:t>
            </a:r>
            <a:endParaRPr lang="en-US" sz="1600" b="1" dirty="0">
              <a:solidFill>
                <a:srgbClr val="18324D"/>
              </a:solidFill>
              <a:latin typeface="Arial" panose="020B0604020202020204" pitchFamily="34" charset="0"/>
              <a:cs typeface="Arial" panose="020B0604020202020204" pitchFamily="34" charset="0"/>
            </a:endParaRPr>
          </a:p>
          <a:p>
            <a:pPr algn="ctr"/>
            <a:r>
              <a:rPr lang="en-US" sz="1600" i="1" dirty="0">
                <a:solidFill>
                  <a:srgbClr val="18324D"/>
                </a:solidFill>
                <a:latin typeface="Arial" panose="020B0604020202020204" pitchFamily="34" charset="0"/>
                <a:cs typeface="Arial" panose="020B0604020202020204" pitchFamily="34" charset="0"/>
              </a:rPr>
              <a:t>Required cost-benefit analysis of federal regulations.</a:t>
            </a:r>
          </a:p>
        </p:txBody>
      </p:sp>
      <p:sp>
        <p:nvSpPr>
          <p:cNvPr id="12" name="Rectangle 11">
            <a:hlinkClick r:id="rId7"/>
            <a:extLst>
              <a:ext uri="{FF2B5EF4-FFF2-40B4-BE49-F238E27FC236}">
                <a16:creationId xmlns:a16="http://schemas.microsoft.com/office/drawing/2014/main" id="{AD780F90-A3A9-02C1-CE49-E3EB3405F65B}"/>
              </a:ext>
            </a:extLst>
          </p:cNvPr>
          <p:cNvSpPr/>
          <p:nvPr/>
        </p:nvSpPr>
        <p:spPr>
          <a:xfrm>
            <a:off x="4552950" y="4597400"/>
            <a:ext cx="3086100" cy="1079500"/>
          </a:xfrm>
          <a:prstGeom prst="rect">
            <a:avLst/>
          </a:prstGeom>
          <a:solidFill>
            <a:schemeClr val="bg1"/>
          </a:solidFill>
          <a:ln w="28575">
            <a:solidFill>
              <a:srgbClr val="1832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600" b="1" dirty="0">
                <a:solidFill>
                  <a:srgbClr val="18324D"/>
                </a:solidFill>
                <a:latin typeface="Arial" panose="020B060402020202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EO 10340 (1952) </a:t>
            </a:r>
            <a:endParaRPr lang="en-US" sz="1600" b="1" dirty="0">
              <a:solidFill>
                <a:srgbClr val="18324D"/>
              </a:solidFill>
              <a:latin typeface="Arial" panose="020B0604020202020204" pitchFamily="34" charset="0"/>
              <a:cs typeface="Arial" panose="020B0604020202020204" pitchFamily="34" charset="0"/>
            </a:endParaRPr>
          </a:p>
          <a:p>
            <a:pPr lvl="0" algn="ctr"/>
            <a:r>
              <a:rPr lang="en-US" sz="1600" i="1" dirty="0">
                <a:solidFill>
                  <a:srgbClr val="18324D"/>
                </a:solidFill>
                <a:latin typeface="Arial" panose="020B0604020202020204" pitchFamily="34" charset="0"/>
                <a:cs typeface="Arial" panose="020B0604020202020204" pitchFamily="34" charset="0"/>
              </a:rPr>
              <a:t>Seizure of Steel Mills During the Korean War.</a:t>
            </a:r>
          </a:p>
        </p:txBody>
      </p:sp>
      <p:sp>
        <p:nvSpPr>
          <p:cNvPr id="13" name="Rectangle 12">
            <a:hlinkClick r:id="rId8"/>
            <a:extLst>
              <a:ext uri="{FF2B5EF4-FFF2-40B4-BE49-F238E27FC236}">
                <a16:creationId xmlns:a16="http://schemas.microsoft.com/office/drawing/2014/main" id="{32F76EEF-87D2-C174-507D-7CB9F7A04FD9}"/>
              </a:ext>
            </a:extLst>
          </p:cNvPr>
          <p:cNvSpPr/>
          <p:nvPr/>
        </p:nvSpPr>
        <p:spPr>
          <a:xfrm>
            <a:off x="4552950" y="3357035"/>
            <a:ext cx="3086100" cy="1079500"/>
          </a:xfrm>
          <a:prstGeom prst="rect">
            <a:avLst/>
          </a:prstGeom>
          <a:solidFill>
            <a:schemeClr val="bg1"/>
          </a:solidFill>
          <a:ln w="28575">
            <a:solidFill>
              <a:srgbClr val="1832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377">
              <a:defRPr/>
            </a:pPr>
            <a:r>
              <a:rPr lang="en-US" sz="1600" b="1" dirty="0">
                <a:solidFill>
                  <a:srgbClr val="18324D"/>
                </a:solidFill>
                <a:latin typeface="Arial" panose="020B0604020202020204" pitchFamily="34" charset="0"/>
                <a:cs typeface="Arial" panose="020B0604020202020204" pitchFamily="34" charset="0"/>
                <a:hlinkClick r:id="rId8">
                  <a:extLst>
                    <a:ext uri="{A12FA001-AC4F-418D-AE19-62706E023703}">
                      <ahyp:hlinkClr xmlns:ahyp="http://schemas.microsoft.com/office/drawing/2018/hyperlinkcolor" val="tx"/>
                    </a:ext>
                  </a:extLst>
                </a:hlinkClick>
              </a:rPr>
              <a:t>EO 10730 (1957) </a:t>
            </a:r>
            <a:endParaRPr lang="en-US" sz="1600" b="1" dirty="0">
              <a:solidFill>
                <a:srgbClr val="18324D"/>
              </a:solidFill>
              <a:latin typeface="Arial" panose="020B0604020202020204" pitchFamily="34" charset="0"/>
              <a:cs typeface="Arial" panose="020B0604020202020204" pitchFamily="34" charset="0"/>
            </a:endParaRPr>
          </a:p>
          <a:p>
            <a:pPr lvl="0" algn="ctr" defTabSz="914377">
              <a:defRPr/>
            </a:pPr>
            <a:r>
              <a:rPr lang="en-US" sz="1600" i="1" dirty="0">
                <a:solidFill>
                  <a:srgbClr val="18324D"/>
                </a:solidFill>
                <a:latin typeface="Arial" panose="020B0604020202020204" pitchFamily="34" charset="0"/>
                <a:cs typeface="Arial" panose="020B0604020202020204" pitchFamily="34" charset="0"/>
              </a:rPr>
              <a:t>Desegregation of Central High School in Little Rock, Arkansas.</a:t>
            </a:r>
          </a:p>
        </p:txBody>
      </p:sp>
      <p:sp>
        <p:nvSpPr>
          <p:cNvPr id="14" name="Rectangle 13">
            <a:extLst>
              <a:ext uri="{FF2B5EF4-FFF2-40B4-BE49-F238E27FC236}">
                <a16:creationId xmlns:a16="http://schemas.microsoft.com/office/drawing/2014/main" id="{645FFE4A-7544-7801-57AD-60642D7A1C85}"/>
              </a:ext>
            </a:extLst>
          </p:cNvPr>
          <p:cNvSpPr/>
          <p:nvPr/>
        </p:nvSpPr>
        <p:spPr>
          <a:xfrm>
            <a:off x="8623300" y="1431142"/>
            <a:ext cx="3086100" cy="646331"/>
          </a:xfrm>
          <a:prstGeom prst="rect">
            <a:avLst/>
          </a:prstGeom>
          <a:solidFill>
            <a:schemeClr val="bg1"/>
          </a:solidFill>
          <a:ln w="28575">
            <a:solidFill>
              <a:srgbClr val="1832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3865"/>
                </a:solidFill>
              </a:rPr>
              <a:t>SUPREME COURT</a:t>
            </a:r>
          </a:p>
          <a:p>
            <a:pPr algn="ctr"/>
            <a:r>
              <a:rPr lang="en-US" b="1" dirty="0">
                <a:solidFill>
                  <a:srgbClr val="003865"/>
                </a:solidFill>
              </a:rPr>
              <a:t>RULINGS</a:t>
            </a:r>
          </a:p>
        </p:txBody>
      </p:sp>
      <p:sp>
        <p:nvSpPr>
          <p:cNvPr id="15" name="Rectangle 14">
            <a:hlinkClick r:id="rId9"/>
            <a:extLst>
              <a:ext uri="{FF2B5EF4-FFF2-40B4-BE49-F238E27FC236}">
                <a16:creationId xmlns:a16="http://schemas.microsoft.com/office/drawing/2014/main" id="{BC35F053-6FCC-1713-8EDA-7CDEEB24F7D1}"/>
              </a:ext>
            </a:extLst>
          </p:cNvPr>
          <p:cNvSpPr/>
          <p:nvPr/>
        </p:nvSpPr>
        <p:spPr>
          <a:xfrm>
            <a:off x="8623300" y="2177504"/>
            <a:ext cx="3086100" cy="1079500"/>
          </a:xfrm>
          <a:prstGeom prst="rect">
            <a:avLst/>
          </a:prstGeom>
          <a:solidFill>
            <a:schemeClr val="bg1"/>
          </a:solidFill>
          <a:ln w="28575">
            <a:solidFill>
              <a:srgbClr val="1832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18324D"/>
                </a:solidFill>
                <a:latin typeface="Arial" panose="020B0604020202020204" pitchFamily="34" charset="0"/>
                <a:cs typeface="Arial" panose="020B0604020202020204" pitchFamily="34" charset="0"/>
                <a:hlinkClick r:id="rId9">
                  <a:extLst>
                    <a:ext uri="{A12FA001-AC4F-418D-AE19-62706E023703}">
                      <ahyp:hlinkClr xmlns:ahyp="http://schemas.microsoft.com/office/drawing/2018/hyperlinkcolor" val="tx"/>
                    </a:ext>
                  </a:extLst>
                </a:hlinkClick>
              </a:rPr>
              <a:t>McCulloch v. Maryland (1819) </a:t>
            </a:r>
            <a:r>
              <a:rPr lang="en-US" sz="1600" i="1" dirty="0">
                <a:solidFill>
                  <a:srgbClr val="18324D"/>
                </a:solidFill>
                <a:latin typeface="Arial" panose="020B0604020202020204" pitchFamily="34" charset="0"/>
                <a:cs typeface="Arial" panose="020B0604020202020204" pitchFamily="34" charset="0"/>
              </a:rPr>
              <a:t>Affirmed federal supremacy over state laws.</a:t>
            </a:r>
          </a:p>
        </p:txBody>
      </p:sp>
      <p:sp>
        <p:nvSpPr>
          <p:cNvPr id="16" name="Rectangle 15">
            <a:hlinkClick r:id="rId10"/>
            <a:extLst>
              <a:ext uri="{FF2B5EF4-FFF2-40B4-BE49-F238E27FC236}">
                <a16:creationId xmlns:a16="http://schemas.microsoft.com/office/drawing/2014/main" id="{69314B3B-EEC9-B3F0-5F7D-22D0B7AA244E}"/>
              </a:ext>
            </a:extLst>
          </p:cNvPr>
          <p:cNvSpPr/>
          <p:nvPr/>
        </p:nvSpPr>
        <p:spPr>
          <a:xfrm>
            <a:off x="8623300" y="4597400"/>
            <a:ext cx="3086100" cy="1079500"/>
          </a:xfrm>
          <a:prstGeom prst="rect">
            <a:avLst/>
          </a:prstGeom>
          <a:solidFill>
            <a:schemeClr val="bg1"/>
          </a:solidFill>
          <a:ln w="28575">
            <a:solidFill>
              <a:srgbClr val="1832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377">
              <a:defRPr/>
            </a:pPr>
            <a:r>
              <a:rPr lang="en-US" sz="1600" b="1" dirty="0">
                <a:solidFill>
                  <a:srgbClr val="18324D"/>
                </a:solidFill>
                <a:latin typeface="Arial" panose="020B0604020202020204" pitchFamily="34" charset="0"/>
                <a:cs typeface="Arial" panose="020B0604020202020204" pitchFamily="34" charset="0"/>
                <a:hlinkClick r:id="rId10">
                  <a:extLst>
                    <a:ext uri="{A12FA001-AC4F-418D-AE19-62706E023703}">
                      <ahyp:hlinkClr xmlns:ahyp="http://schemas.microsoft.com/office/drawing/2018/hyperlinkcolor" val="tx"/>
                    </a:ext>
                  </a:extLst>
                </a:hlinkClick>
              </a:rPr>
              <a:t>Printz v. United States (1997) </a:t>
            </a:r>
            <a:r>
              <a:rPr lang="en-US" sz="1600" i="1" dirty="0">
                <a:solidFill>
                  <a:srgbClr val="18324D"/>
                </a:solidFill>
                <a:latin typeface="Arial" panose="020B0604020202020204" pitchFamily="34" charset="0"/>
                <a:cs typeface="Arial" panose="020B0604020202020204" pitchFamily="34" charset="0"/>
              </a:rPr>
              <a:t>Limited federal power to compel state officials.</a:t>
            </a:r>
          </a:p>
        </p:txBody>
      </p:sp>
      <p:sp>
        <p:nvSpPr>
          <p:cNvPr id="17" name="Rectangle 16">
            <a:hlinkClick r:id="rId11"/>
            <a:extLst>
              <a:ext uri="{FF2B5EF4-FFF2-40B4-BE49-F238E27FC236}">
                <a16:creationId xmlns:a16="http://schemas.microsoft.com/office/drawing/2014/main" id="{14C9C5D9-5945-4907-B63E-AF50CB982A20}"/>
              </a:ext>
            </a:extLst>
          </p:cNvPr>
          <p:cNvSpPr/>
          <p:nvPr/>
        </p:nvSpPr>
        <p:spPr>
          <a:xfrm>
            <a:off x="8623300" y="3357035"/>
            <a:ext cx="3086100" cy="1079500"/>
          </a:xfrm>
          <a:prstGeom prst="rect">
            <a:avLst/>
          </a:prstGeom>
          <a:solidFill>
            <a:schemeClr val="bg1"/>
          </a:solidFill>
          <a:ln w="28575">
            <a:solidFill>
              <a:srgbClr val="1832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377">
              <a:defRPr/>
            </a:pPr>
            <a:r>
              <a:rPr lang="en-US" sz="1600" b="1" dirty="0">
                <a:solidFill>
                  <a:srgbClr val="18324D"/>
                </a:solidFill>
                <a:latin typeface="Arial" panose="020B0604020202020204" pitchFamily="34" charset="0"/>
                <a:cs typeface="Arial" panose="020B0604020202020204" pitchFamily="34" charset="0"/>
                <a:hlinkClick r:id="rId11">
                  <a:extLst>
                    <a:ext uri="{A12FA001-AC4F-418D-AE19-62706E023703}">
                      <ahyp:hlinkClr xmlns:ahyp="http://schemas.microsoft.com/office/drawing/2018/hyperlinkcolor" val="tx"/>
                    </a:ext>
                  </a:extLst>
                </a:hlinkClick>
              </a:rPr>
              <a:t>Worcester v. Georgia (1832) </a:t>
            </a:r>
            <a:r>
              <a:rPr lang="en-US" sz="1600" i="1" dirty="0">
                <a:solidFill>
                  <a:srgbClr val="18324D"/>
                </a:solidFill>
                <a:latin typeface="Arial" panose="020B0604020202020204" pitchFamily="34" charset="0"/>
                <a:cs typeface="Arial" panose="020B0604020202020204" pitchFamily="34" charset="0"/>
              </a:rPr>
              <a:t>State laws vs. federal treaties with Native American tribes.</a:t>
            </a:r>
          </a:p>
        </p:txBody>
      </p:sp>
    </p:spTree>
    <p:extLst>
      <p:ext uri="{BB962C8B-B14F-4D97-AF65-F5344CB8AC3E}">
        <p14:creationId xmlns:p14="http://schemas.microsoft.com/office/powerpoint/2010/main" val="16477028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AA60D7-B4ED-76EC-21CF-D6A7718B1DC6}"/>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1E6FAE62-2285-0741-E2B3-40999482F8F8}"/>
              </a:ext>
            </a:extLst>
          </p:cNvPr>
          <p:cNvPicPr>
            <a:picLocks noChangeAspect="1"/>
          </p:cNvPicPr>
          <p:nvPr/>
        </p:nvPicPr>
        <p:blipFill>
          <a:blip r:embed="rId2">
            <a:extLst>
              <a:ext uri="{28A0092B-C50C-407E-A947-70E740481C1C}">
                <a14:useLocalDpi xmlns:a14="http://schemas.microsoft.com/office/drawing/2010/main" val="0"/>
              </a:ext>
            </a:extLst>
          </a:blip>
          <a:srcRect t="40843" b="46827"/>
          <a:stretch>
            <a:fillRect/>
          </a:stretch>
        </p:blipFill>
        <p:spPr>
          <a:xfrm>
            <a:off x="-9430" y="0"/>
            <a:ext cx="12201430" cy="1001486"/>
          </a:xfrm>
          <a:prstGeom prst="rect">
            <a:avLst/>
          </a:prstGeom>
        </p:spPr>
      </p:pic>
      <p:sp>
        <p:nvSpPr>
          <p:cNvPr id="15" name="TextBox 14">
            <a:extLst>
              <a:ext uri="{FF2B5EF4-FFF2-40B4-BE49-F238E27FC236}">
                <a16:creationId xmlns:a16="http://schemas.microsoft.com/office/drawing/2014/main" id="{9E198E74-B0E5-D1AB-BC09-CBD9BA5A52FE}"/>
              </a:ext>
            </a:extLst>
          </p:cNvPr>
          <p:cNvSpPr txBox="1"/>
          <p:nvPr/>
        </p:nvSpPr>
        <p:spPr>
          <a:xfrm>
            <a:off x="379030" y="177577"/>
            <a:ext cx="11424508" cy="646331"/>
          </a:xfrm>
          <a:prstGeom prst="rect">
            <a:avLst/>
          </a:prstGeom>
          <a:solidFill>
            <a:srgbClr val="18324D">
              <a:alpha val="69804"/>
            </a:srgbClr>
          </a:solidFill>
        </p:spPr>
        <p:txBody>
          <a:bodyPr wrap="square" rtlCol="0">
            <a:spAutoFit/>
          </a:bodyPr>
          <a:lstStyle/>
          <a:p>
            <a:pPr algn="ctr"/>
            <a:r>
              <a:rPr lang="en-US" sz="3600" b="1" dirty="0">
                <a:solidFill>
                  <a:schemeClr val="bg1"/>
                </a:solidFill>
                <a:latin typeface="Arial" panose="020B0604020202020204" pitchFamily="34" charset="0"/>
                <a:cs typeface="Arial" panose="020B0604020202020204" pitchFamily="34" charset="0"/>
              </a:rPr>
              <a:t>FEDERAL VS. STATE POWER – Congressional Act</a:t>
            </a:r>
          </a:p>
        </p:txBody>
      </p:sp>
      <p:graphicFrame>
        <p:nvGraphicFramePr>
          <p:cNvPr id="16" name="Table 15">
            <a:extLst>
              <a:ext uri="{FF2B5EF4-FFF2-40B4-BE49-F238E27FC236}">
                <a16:creationId xmlns:a16="http://schemas.microsoft.com/office/drawing/2014/main" id="{B84EFF8A-74ED-C1C7-1592-02F20290FAFB}"/>
              </a:ext>
            </a:extLst>
          </p:cNvPr>
          <p:cNvGraphicFramePr>
            <a:graphicFrameLocks noGrp="1"/>
          </p:cNvGraphicFramePr>
          <p:nvPr>
            <p:extLst>
              <p:ext uri="{D42A27DB-BD31-4B8C-83A1-F6EECF244321}">
                <p14:modId xmlns:p14="http://schemas.microsoft.com/office/powerpoint/2010/main" val="1674458942"/>
              </p:ext>
            </p:extLst>
          </p:nvPr>
        </p:nvGraphicFramePr>
        <p:xfrm>
          <a:off x="169456" y="1180677"/>
          <a:ext cx="11843657" cy="4079240"/>
        </p:xfrm>
        <a:graphic>
          <a:graphicData uri="http://schemas.openxmlformats.org/drawingml/2006/table">
            <a:tbl>
              <a:tblPr firstRow="1" bandRow="1">
                <a:tableStyleId>{5C22544A-7EE6-4342-B048-85BDC9FD1C3A}</a:tableStyleId>
              </a:tblPr>
              <a:tblGrid>
                <a:gridCol w="11843657">
                  <a:extLst>
                    <a:ext uri="{9D8B030D-6E8A-4147-A177-3AD203B41FA5}">
                      <a16:colId xmlns:a16="http://schemas.microsoft.com/office/drawing/2014/main" val="3875102725"/>
                    </a:ext>
                  </a:extLst>
                </a:gridCol>
              </a:tblGrid>
              <a:tr h="370840">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400" b="1" dirty="0">
                          <a:solidFill>
                            <a:schemeClr val="bg1"/>
                          </a:solidFill>
                        </a:rPr>
                        <a:t>Chosen Congressional Act: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8324D"/>
                    </a:solidFill>
                  </a:tcPr>
                </a:tc>
                <a:extLst>
                  <a:ext uri="{0D108BD9-81ED-4DB2-BD59-A6C34878D82A}">
                    <a16:rowId xmlns:a16="http://schemas.microsoft.com/office/drawing/2014/main" val="3208975464"/>
                  </a:ext>
                </a:extLst>
              </a:tr>
              <a:tr h="370840">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400" b="1" dirty="0">
                          <a:solidFill>
                            <a:srgbClr val="18324D"/>
                          </a:solidFill>
                        </a:rPr>
                        <a:t>1. What was the historical context in which this legislation was passed? What national or social issues was Congress responding to?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83361623"/>
                  </a:ext>
                </a:extLst>
              </a:tr>
              <a:tr h="370840">
                <a:tc>
                  <a:txBody>
                    <a:bodyPr/>
                    <a:lstStyle/>
                    <a:p>
                      <a:endParaRPr lang="en-US" sz="1400" dirty="0">
                        <a:solidFill>
                          <a:srgbClr val="18324D"/>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18397416"/>
                  </a:ext>
                </a:extLst>
              </a:tr>
              <a:tr h="370840">
                <a:tc>
                  <a:txBody>
                    <a:bodyPr/>
                    <a:lstStyle/>
                    <a:p>
                      <a:r>
                        <a:rPr lang="en-US" sz="1400" b="1" dirty="0">
                          <a:solidFill>
                            <a:srgbClr val="18324D"/>
                          </a:solidFill>
                        </a:rPr>
                        <a:t>2. What conflict or debate surrounded the creation of this law?</a:t>
                      </a:r>
                      <a:endParaRPr lang="en-US" sz="1400" dirty="0">
                        <a:solidFill>
                          <a:srgbClr val="18324D"/>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82482344"/>
                  </a:ext>
                </a:extLst>
              </a:tr>
              <a:tr h="370840">
                <a:tc>
                  <a:txBody>
                    <a:bodyPr/>
                    <a:lstStyle/>
                    <a:p>
                      <a:endParaRPr lang="en-US" sz="1400" dirty="0">
                        <a:solidFill>
                          <a:srgbClr val="18324D"/>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7349802"/>
                  </a:ext>
                </a:extLst>
              </a:tr>
              <a:tr h="370840">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400" b="1" dirty="0">
                          <a:solidFill>
                            <a:srgbClr val="18324D"/>
                          </a:solidFill>
                        </a:rPr>
                        <a:t>3. What compromises (if any) were made to pass the legislation?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28540544"/>
                  </a:ext>
                </a:extLst>
              </a:tr>
              <a:tr h="370840">
                <a:tc>
                  <a:txBody>
                    <a:bodyPr/>
                    <a:lstStyle/>
                    <a:p>
                      <a:endParaRPr lang="en-US" sz="1400" dirty="0">
                        <a:solidFill>
                          <a:srgbClr val="18324D"/>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60934987"/>
                  </a:ext>
                </a:extLst>
              </a:tr>
              <a:tr h="370840">
                <a:tc>
                  <a:txBody>
                    <a:bodyPr/>
                    <a:lstStyle/>
                    <a:p>
                      <a:pPr marL="0" lvl="0" indent="0">
                        <a:buFont typeface="+mj-lt"/>
                        <a:buNone/>
                      </a:pPr>
                      <a:r>
                        <a:rPr lang="en-US" sz="1400" b="1" dirty="0">
                          <a:solidFill>
                            <a:srgbClr val="18324D"/>
                          </a:solidFill>
                        </a:rPr>
                        <a:t>4. What was the immediate effect of this law on federal, state, or public institutions?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85017761"/>
                  </a:ext>
                </a:extLst>
              </a:tr>
              <a:tr h="370840">
                <a:tc>
                  <a:txBody>
                    <a:bodyPr/>
                    <a:lstStyle/>
                    <a:p>
                      <a:endParaRPr lang="en-US" sz="1400" dirty="0">
                        <a:solidFill>
                          <a:srgbClr val="18324D"/>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15135208"/>
                  </a:ext>
                </a:extLst>
              </a:tr>
              <a:tr h="370840">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400" b="1" dirty="0">
                          <a:solidFill>
                            <a:srgbClr val="18324D"/>
                          </a:solidFill>
                        </a:rPr>
                        <a:t>5. How has this law endured or evolved over time? Has it been amended, repealed, or challenged?</a:t>
                      </a:r>
                      <a:endParaRPr lang="en-US" sz="1400" dirty="0">
                        <a:solidFill>
                          <a:srgbClr val="18324D"/>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37121005"/>
                  </a:ext>
                </a:extLst>
              </a:tr>
              <a:tr h="370840">
                <a:tc>
                  <a:txBody>
                    <a:bodyPr/>
                    <a:lstStyle/>
                    <a:p>
                      <a:endParaRPr lang="en-US" sz="1400" dirty="0">
                        <a:solidFill>
                          <a:srgbClr val="18324D"/>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75966444"/>
                  </a:ext>
                </a:extLst>
              </a:tr>
            </a:tbl>
          </a:graphicData>
        </a:graphic>
      </p:graphicFrame>
    </p:spTree>
    <p:extLst>
      <p:ext uri="{BB962C8B-B14F-4D97-AF65-F5344CB8AC3E}">
        <p14:creationId xmlns:p14="http://schemas.microsoft.com/office/powerpoint/2010/main" val="27309768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614F0E-84A8-C5F9-FCF5-DC4FABA8A4F8}"/>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5624875C-25B8-B1FE-304F-968429E94645}"/>
              </a:ext>
            </a:extLst>
          </p:cNvPr>
          <p:cNvPicPr>
            <a:picLocks noChangeAspect="1"/>
          </p:cNvPicPr>
          <p:nvPr/>
        </p:nvPicPr>
        <p:blipFill>
          <a:blip r:embed="rId2">
            <a:extLst>
              <a:ext uri="{28A0092B-C50C-407E-A947-70E740481C1C}">
                <a14:useLocalDpi xmlns:a14="http://schemas.microsoft.com/office/drawing/2010/main" val="0"/>
              </a:ext>
            </a:extLst>
          </a:blip>
          <a:srcRect t="40843" b="46827"/>
          <a:stretch>
            <a:fillRect/>
          </a:stretch>
        </p:blipFill>
        <p:spPr>
          <a:xfrm>
            <a:off x="-9430" y="0"/>
            <a:ext cx="12201430" cy="1001486"/>
          </a:xfrm>
          <a:prstGeom prst="rect">
            <a:avLst/>
          </a:prstGeom>
        </p:spPr>
      </p:pic>
      <p:sp>
        <p:nvSpPr>
          <p:cNvPr id="15" name="TextBox 14">
            <a:extLst>
              <a:ext uri="{FF2B5EF4-FFF2-40B4-BE49-F238E27FC236}">
                <a16:creationId xmlns:a16="http://schemas.microsoft.com/office/drawing/2014/main" id="{7D56F9AE-D8D3-75E9-9D4F-F6DF66F33A0A}"/>
              </a:ext>
            </a:extLst>
          </p:cNvPr>
          <p:cNvSpPr txBox="1"/>
          <p:nvPr/>
        </p:nvSpPr>
        <p:spPr>
          <a:xfrm>
            <a:off x="383745" y="65073"/>
            <a:ext cx="11424508" cy="646331"/>
          </a:xfrm>
          <a:prstGeom prst="rect">
            <a:avLst/>
          </a:prstGeom>
          <a:solidFill>
            <a:srgbClr val="18324D">
              <a:alpha val="69804"/>
            </a:srgbClr>
          </a:solidFill>
        </p:spPr>
        <p:txBody>
          <a:bodyPr wrap="square" rtlCol="0">
            <a:spAutoFit/>
          </a:bodyPr>
          <a:lstStyle/>
          <a:p>
            <a:pPr algn="ctr"/>
            <a:r>
              <a:rPr lang="en-US" sz="3600" b="1" dirty="0">
                <a:solidFill>
                  <a:schemeClr val="bg1"/>
                </a:solidFill>
                <a:latin typeface="Arial" panose="020B0604020202020204" pitchFamily="34" charset="0"/>
                <a:cs typeface="Arial" panose="020B0604020202020204" pitchFamily="34" charset="0"/>
              </a:rPr>
              <a:t>FEDERAL VS. STATE POWER – Executive Order</a:t>
            </a:r>
          </a:p>
        </p:txBody>
      </p:sp>
      <p:graphicFrame>
        <p:nvGraphicFramePr>
          <p:cNvPr id="2" name="Table 1">
            <a:extLst>
              <a:ext uri="{FF2B5EF4-FFF2-40B4-BE49-F238E27FC236}">
                <a16:creationId xmlns:a16="http://schemas.microsoft.com/office/drawing/2014/main" id="{84C3C6B4-CEF3-D617-5295-BE24698F8AB5}"/>
              </a:ext>
            </a:extLst>
          </p:cNvPr>
          <p:cNvGraphicFramePr>
            <a:graphicFrameLocks noGrp="1"/>
          </p:cNvGraphicFramePr>
          <p:nvPr>
            <p:extLst>
              <p:ext uri="{D42A27DB-BD31-4B8C-83A1-F6EECF244321}">
                <p14:modId xmlns:p14="http://schemas.microsoft.com/office/powerpoint/2010/main" val="796611276"/>
              </p:ext>
            </p:extLst>
          </p:nvPr>
        </p:nvGraphicFramePr>
        <p:xfrm>
          <a:off x="169456" y="1180677"/>
          <a:ext cx="11843657" cy="4226560"/>
        </p:xfrm>
        <a:graphic>
          <a:graphicData uri="http://schemas.openxmlformats.org/drawingml/2006/table">
            <a:tbl>
              <a:tblPr firstRow="1" bandRow="1">
                <a:tableStyleId>{5C22544A-7EE6-4342-B048-85BDC9FD1C3A}</a:tableStyleId>
              </a:tblPr>
              <a:tblGrid>
                <a:gridCol w="11843657">
                  <a:extLst>
                    <a:ext uri="{9D8B030D-6E8A-4147-A177-3AD203B41FA5}">
                      <a16:colId xmlns:a16="http://schemas.microsoft.com/office/drawing/2014/main" val="3875102725"/>
                    </a:ext>
                  </a:extLst>
                </a:gridCol>
              </a:tblGrid>
              <a:tr h="370840">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400" b="1" dirty="0">
                          <a:solidFill>
                            <a:schemeClr val="bg1"/>
                          </a:solidFill>
                        </a:rPr>
                        <a:t>Chosen Executive Order: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8324D"/>
                    </a:solidFill>
                  </a:tcPr>
                </a:tc>
                <a:extLst>
                  <a:ext uri="{0D108BD9-81ED-4DB2-BD59-A6C34878D82A}">
                    <a16:rowId xmlns:a16="http://schemas.microsoft.com/office/drawing/2014/main" val="3208975464"/>
                  </a:ext>
                </a:extLst>
              </a:tr>
              <a:tr h="370840">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400" b="1" dirty="0">
                          <a:solidFill>
                            <a:srgbClr val="18324D"/>
                          </a:solidFill>
                        </a:rPr>
                        <a:t>1. What was the historical and political context in which this executive order was issued? What crisis, issue, or goal prompted presidential action?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83361623"/>
                  </a:ext>
                </a:extLst>
              </a:tr>
              <a:tr h="370840">
                <a:tc>
                  <a:txBody>
                    <a:bodyPr/>
                    <a:lstStyle/>
                    <a:p>
                      <a:endParaRPr lang="en-US" sz="1400" dirty="0">
                        <a:solidFill>
                          <a:srgbClr val="18324D"/>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18397416"/>
                  </a:ext>
                </a:extLst>
              </a:tr>
              <a:tr h="370840">
                <a:tc>
                  <a:txBody>
                    <a:bodyPr/>
                    <a:lstStyle/>
                    <a:p>
                      <a:r>
                        <a:rPr lang="en-US" sz="1400" b="1" dirty="0">
                          <a:solidFill>
                            <a:srgbClr val="18324D"/>
                          </a:solidFill>
                        </a:rPr>
                        <a:t>2. What conflict or challenge did the executive order attempt to address? Was it responding to resistance, urgency, or a gap in legislation?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82482344"/>
                  </a:ext>
                </a:extLst>
              </a:tr>
              <a:tr h="370840">
                <a:tc>
                  <a:txBody>
                    <a:bodyPr/>
                    <a:lstStyle/>
                    <a:p>
                      <a:endParaRPr lang="en-US" sz="1400" dirty="0">
                        <a:solidFill>
                          <a:srgbClr val="18324D"/>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7349802"/>
                  </a:ext>
                </a:extLst>
              </a:tr>
              <a:tr h="370840">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400" b="1" dirty="0">
                          <a:solidFill>
                            <a:srgbClr val="18324D"/>
                          </a:solidFill>
                        </a:rPr>
                        <a:t>3. How did the order assert federal authority or interact with state powers? What compromises (if any) were made to pass the legislation?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28540544"/>
                  </a:ext>
                </a:extLst>
              </a:tr>
              <a:tr h="370840">
                <a:tc>
                  <a:txBody>
                    <a:bodyPr/>
                    <a:lstStyle/>
                    <a:p>
                      <a:endParaRPr lang="en-US" sz="1400" dirty="0">
                        <a:solidFill>
                          <a:srgbClr val="18324D"/>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60934987"/>
                  </a:ext>
                </a:extLst>
              </a:tr>
              <a:tr h="370840">
                <a:tc>
                  <a:txBody>
                    <a:bodyPr/>
                    <a:lstStyle/>
                    <a:p>
                      <a:pPr marL="0" lvl="0" indent="0">
                        <a:buFont typeface="+mj-lt"/>
                        <a:buNone/>
                      </a:pPr>
                      <a:r>
                        <a:rPr lang="en-US" sz="1400" b="1" dirty="0">
                          <a:solidFill>
                            <a:srgbClr val="18324D"/>
                          </a:solidFill>
                        </a:rPr>
                        <a:t>4. What was the immediate impact of the order on policy, people, or institutions?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85017761"/>
                  </a:ext>
                </a:extLst>
              </a:tr>
              <a:tr h="370840">
                <a:tc>
                  <a:txBody>
                    <a:bodyPr/>
                    <a:lstStyle/>
                    <a:p>
                      <a:endParaRPr lang="en-US" sz="1400" dirty="0">
                        <a:solidFill>
                          <a:srgbClr val="18324D"/>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15135208"/>
                  </a:ext>
                </a:extLst>
              </a:tr>
              <a:tr h="370840">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400" b="1" dirty="0">
                          <a:solidFill>
                            <a:srgbClr val="18324D"/>
                          </a:solidFill>
                        </a:rPr>
                        <a:t>5. Did the order lead to lasting change, legal challenges, or further government action?</a:t>
                      </a:r>
                      <a:endParaRPr lang="en-US" sz="1400" dirty="0">
                        <a:solidFill>
                          <a:srgbClr val="18324D"/>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37121005"/>
                  </a:ext>
                </a:extLst>
              </a:tr>
              <a:tr h="370840">
                <a:tc>
                  <a:txBody>
                    <a:bodyPr/>
                    <a:lstStyle/>
                    <a:p>
                      <a:endParaRPr lang="en-US" sz="1400" dirty="0">
                        <a:solidFill>
                          <a:srgbClr val="18324D"/>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75966444"/>
                  </a:ext>
                </a:extLst>
              </a:tr>
            </a:tbl>
          </a:graphicData>
        </a:graphic>
      </p:graphicFrame>
    </p:spTree>
    <p:extLst>
      <p:ext uri="{BB962C8B-B14F-4D97-AF65-F5344CB8AC3E}">
        <p14:creationId xmlns:p14="http://schemas.microsoft.com/office/powerpoint/2010/main" val="8314710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2D0484-9E6F-98CE-B9B5-49AF6BCC548B}"/>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E24703C9-FF5C-4522-232B-5689ABE17FB6}"/>
              </a:ext>
            </a:extLst>
          </p:cNvPr>
          <p:cNvPicPr>
            <a:picLocks noChangeAspect="1"/>
          </p:cNvPicPr>
          <p:nvPr/>
        </p:nvPicPr>
        <p:blipFill>
          <a:blip r:embed="rId2">
            <a:extLst>
              <a:ext uri="{28A0092B-C50C-407E-A947-70E740481C1C}">
                <a14:useLocalDpi xmlns:a14="http://schemas.microsoft.com/office/drawing/2010/main" val="0"/>
              </a:ext>
            </a:extLst>
          </a:blip>
          <a:srcRect t="40843" b="46827"/>
          <a:stretch>
            <a:fillRect/>
          </a:stretch>
        </p:blipFill>
        <p:spPr>
          <a:xfrm>
            <a:off x="-9430" y="0"/>
            <a:ext cx="12201430" cy="1001486"/>
          </a:xfrm>
          <a:prstGeom prst="rect">
            <a:avLst/>
          </a:prstGeom>
        </p:spPr>
      </p:pic>
      <p:sp>
        <p:nvSpPr>
          <p:cNvPr id="15" name="TextBox 14">
            <a:extLst>
              <a:ext uri="{FF2B5EF4-FFF2-40B4-BE49-F238E27FC236}">
                <a16:creationId xmlns:a16="http://schemas.microsoft.com/office/drawing/2014/main" id="{D3766EDD-14C6-2002-9F7C-C9402C3A3537}"/>
              </a:ext>
            </a:extLst>
          </p:cNvPr>
          <p:cNvSpPr txBox="1"/>
          <p:nvPr/>
        </p:nvSpPr>
        <p:spPr>
          <a:xfrm>
            <a:off x="0" y="65073"/>
            <a:ext cx="12192000" cy="646331"/>
          </a:xfrm>
          <a:prstGeom prst="rect">
            <a:avLst/>
          </a:prstGeom>
          <a:solidFill>
            <a:srgbClr val="18324D">
              <a:alpha val="69804"/>
            </a:srgbClr>
          </a:solidFill>
        </p:spPr>
        <p:txBody>
          <a:bodyPr wrap="square" rtlCol="0">
            <a:spAutoFit/>
          </a:bodyPr>
          <a:lstStyle/>
          <a:p>
            <a:pPr algn="ctr"/>
            <a:r>
              <a:rPr lang="en-US" sz="3600" b="1" dirty="0">
                <a:solidFill>
                  <a:schemeClr val="bg1"/>
                </a:solidFill>
                <a:latin typeface="Arial" panose="020B0604020202020204" pitchFamily="34" charset="0"/>
                <a:cs typeface="Arial" panose="020B0604020202020204" pitchFamily="34" charset="0"/>
              </a:rPr>
              <a:t>FEDERAL VS. STATE POWER – Supreme Court Ruling</a:t>
            </a:r>
          </a:p>
        </p:txBody>
      </p:sp>
      <p:graphicFrame>
        <p:nvGraphicFramePr>
          <p:cNvPr id="2" name="Table 1">
            <a:extLst>
              <a:ext uri="{FF2B5EF4-FFF2-40B4-BE49-F238E27FC236}">
                <a16:creationId xmlns:a16="http://schemas.microsoft.com/office/drawing/2014/main" id="{4C81ECDC-537E-0832-85E8-250C7E607104}"/>
              </a:ext>
            </a:extLst>
          </p:cNvPr>
          <p:cNvGraphicFramePr>
            <a:graphicFrameLocks noGrp="1"/>
          </p:cNvGraphicFramePr>
          <p:nvPr>
            <p:extLst>
              <p:ext uri="{D42A27DB-BD31-4B8C-83A1-F6EECF244321}">
                <p14:modId xmlns:p14="http://schemas.microsoft.com/office/powerpoint/2010/main" val="2059937833"/>
              </p:ext>
            </p:extLst>
          </p:nvPr>
        </p:nvGraphicFramePr>
        <p:xfrm>
          <a:off x="169456" y="1195191"/>
          <a:ext cx="11843657" cy="4226560"/>
        </p:xfrm>
        <a:graphic>
          <a:graphicData uri="http://schemas.openxmlformats.org/drawingml/2006/table">
            <a:tbl>
              <a:tblPr firstRow="1" bandRow="1">
                <a:tableStyleId>{5C22544A-7EE6-4342-B048-85BDC9FD1C3A}</a:tableStyleId>
              </a:tblPr>
              <a:tblGrid>
                <a:gridCol w="11843657">
                  <a:extLst>
                    <a:ext uri="{9D8B030D-6E8A-4147-A177-3AD203B41FA5}">
                      <a16:colId xmlns:a16="http://schemas.microsoft.com/office/drawing/2014/main" val="3875102725"/>
                    </a:ext>
                  </a:extLst>
                </a:gridCol>
              </a:tblGrid>
              <a:tr h="370840">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400" b="1" dirty="0">
                          <a:solidFill>
                            <a:schemeClr val="bg1"/>
                          </a:solidFill>
                        </a:rPr>
                        <a:t>Chosen Supreme Court Ruling: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8324D"/>
                    </a:solidFill>
                  </a:tcPr>
                </a:tc>
                <a:extLst>
                  <a:ext uri="{0D108BD9-81ED-4DB2-BD59-A6C34878D82A}">
                    <a16:rowId xmlns:a16="http://schemas.microsoft.com/office/drawing/2014/main" val="3208975464"/>
                  </a:ext>
                </a:extLst>
              </a:tr>
              <a:tr h="370840">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400" b="1" dirty="0">
                          <a:solidFill>
                            <a:srgbClr val="18324D"/>
                          </a:solidFill>
                        </a:rPr>
                        <a:t>1. What was the historical and legal context surrounding this case? What events or issues led to the case being heard by the Supreme Court?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83361623"/>
                  </a:ext>
                </a:extLst>
              </a:tr>
              <a:tr h="370840">
                <a:tc>
                  <a:txBody>
                    <a:bodyPr/>
                    <a:lstStyle/>
                    <a:p>
                      <a:endParaRPr lang="en-US" sz="1400" dirty="0">
                        <a:solidFill>
                          <a:srgbClr val="18324D"/>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18397416"/>
                  </a:ext>
                </a:extLst>
              </a:tr>
              <a:tr h="370840">
                <a:tc>
                  <a:txBody>
                    <a:bodyPr/>
                    <a:lstStyle/>
                    <a:p>
                      <a:r>
                        <a:rPr lang="en-US" sz="1400" b="1" dirty="0">
                          <a:solidFill>
                            <a:srgbClr val="18324D"/>
                          </a:solidFill>
                        </a:rPr>
                        <a:t>2. What was the central conflict or constitutional question in the case? What opposing viewpoints or legal interpretations were involved?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82482344"/>
                  </a:ext>
                </a:extLst>
              </a:tr>
              <a:tr h="370840">
                <a:tc>
                  <a:txBody>
                    <a:bodyPr/>
                    <a:lstStyle/>
                    <a:p>
                      <a:endParaRPr lang="en-US" sz="1400" dirty="0">
                        <a:solidFill>
                          <a:srgbClr val="18324D"/>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7349802"/>
                  </a:ext>
                </a:extLst>
              </a:tr>
              <a:tr h="370840">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400" b="1" dirty="0">
                          <a:solidFill>
                            <a:srgbClr val="18324D"/>
                          </a:solidFill>
                        </a:rPr>
                        <a:t>3. How did the Court resolve the conflict, and what reasoning did it use?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28540544"/>
                  </a:ext>
                </a:extLst>
              </a:tr>
              <a:tr h="370840">
                <a:tc>
                  <a:txBody>
                    <a:bodyPr/>
                    <a:lstStyle/>
                    <a:p>
                      <a:endParaRPr lang="en-US" sz="1400" dirty="0">
                        <a:solidFill>
                          <a:srgbClr val="18324D"/>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60934987"/>
                  </a:ext>
                </a:extLst>
              </a:tr>
              <a:tr h="370840">
                <a:tc>
                  <a:txBody>
                    <a:bodyPr/>
                    <a:lstStyle/>
                    <a:p>
                      <a:pPr marL="0" lvl="0" indent="0">
                        <a:buFont typeface="+mj-lt"/>
                        <a:buNone/>
                      </a:pPr>
                      <a:r>
                        <a:rPr lang="en-US" sz="1400" b="1" dirty="0">
                          <a:solidFill>
                            <a:srgbClr val="18324D"/>
                          </a:solidFill>
                        </a:rPr>
                        <a:t>4. What was the immediate impact of the ruling on federal and state power or individual rights?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85017761"/>
                  </a:ext>
                </a:extLst>
              </a:tr>
              <a:tr h="370840">
                <a:tc>
                  <a:txBody>
                    <a:bodyPr/>
                    <a:lstStyle/>
                    <a:p>
                      <a:endParaRPr lang="en-US" sz="1400" dirty="0">
                        <a:solidFill>
                          <a:srgbClr val="18324D"/>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15135208"/>
                  </a:ext>
                </a:extLst>
              </a:tr>
              <a:tr h="370840">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400" b="1" dirty="0">
                          <a:solidFill>
                            <a:srgbClr val="18324D"/>
                          </a:solidFill>
                        </a:rPr>
                        <a:t>5. How has this decision endured or influenced later laws, cases, or public policy?</a:t>
                      </a:r>
                      <a:endParaRPr lang="en-US" sz="1400" dirty="0">
                        <a:solidFill>
                          <a:srgbClr val="18324D"/>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37121005"/>
                  </a:ext>
                </a:extLst>
              </a:tr>
              <a:tr h="370840">
                <a:tc>
                  <a:txBody>
                    <a:bodyPr/>
                    <a:lstStyle/>
                    <a:p>
                      <a:endParaRPr lang="en-US" sz="1400" dirty="0">
                        <a:solidFill>
                          <a:srgbClr val="18324D"/>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75966444"/>
                  </a:ext>
                </a:extLst>
              </a:tr>
            </a:tbl>
          </a:graphicData>
        </a:graphic>
      </p:graphicFrame>
    </p:spTree>
    <p:extLst>
      <p:ext uri="{BB962C8B-B14F-4D97-AF65-F5344CB8AC3E}">
        <p14:creationId xmlns:p14="http://schemas.microsoft.com/office/powerpoint/2010/main" val="11201364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2262059-079E-146D-5905-239DA0CA51D0}"/>
              </a:ext>
            </a:extLst>
          </p:cNvPr>
          <p:cNvSpPr>
            <a:spLocks noGrp="1"/>
          </p:cNvSpPr>
          <p:nvPr>
            <p:ph type="sldNum" sz="quarter" idx="21"/>
          </p:nvPr>
        </p:nvSpPr>
        <p:spPr/>
        <p:txBody>
          <a:bodyPr/>
          <a:lstStyle/>
          <a:p>
            <a:fld id="{282A3021-2E9D-4A45-A228-088E67FB350E}" type="slidenum">
              <a:rPr lang="en-US" smtClean="0"/>
              <a:pPr/>
              <a:t>2</a:t>
            </a:fld>
            <a:endParaRPr lang="en-US"/>
          </a:p>
        </p:txBody>
      </p:sp>
      <p:pic>
        <p:nvPicPr>
          <p:cNvPr id="4" name="Picture 3">
            <a:extLst>
              <a:ext uri="{FF2B5EF4-FFF2-40B4-BE49-F238E27FC236}">
                <a16:creationId xmlns:a16="http://schemas.microsoft.com/office/drawing/2014/main" id="{181CFD7E-1A62-BEC8-D782-58852841EB56}"/>
              </a:ext>
            </a:extLst>
          </p:cNvPr>
          <p:cNvPicPr>
            <a:picLocks noChangeAspect="1"/>
          </p:cNvPicPr>
          <p:nvPr/>
        </p:nvPicPr>
        <p:blipFill>
          <a:blip r:embed="rId2">
            <a:extLst>
              <a:ext uri="{28A0092B-C50C-407E-A947-70E740481C1C}">
                <a14:useLocalDpi xmlns:a14="http://schemas.microsoft.com/office/drawing/2010/main" val="0"/>
              </a:ext>
            </a:extLst>
          </a:blip>
          <a:srcRect l="-77" t="10108" r="77" b="15458"/>
          <a:stretch>
            <a:fillRect/>
          </a:stretch>
        </p:blipFill>
        <p:spPr>
          <a:xfrm>
            <a:off x="-9430" y="-1"/>
            <a:ext cx="12201430" cy="6045861"/>
          </a:xfrm>
          <a:prstGeom prst="rect">
            <a:avLst/>
          </a:prstGeom>
        </p:spPr>
      </p:pic>
      <p:sp>
        <p:nvSpPr>
          <p:cNvPr id="5" name="TextBox 4">
            <a:extLst>
              <a:ext uri="{FF2B5EF4-FFF2-40B4-BE49-F238E27FC236}">
                <a16:creationId xmlns:a16="http://schemas.microsoft.com/office/drawing/2014/main" id="{6A632412-8770-7CAB-7CDB-1A8F41C03707}"/>
              </a:ext>
            </a:extLst>
          </p:cNvPr>
          <p:cNvSpPr txBox="1"/>
          <p:nvPr/>
        </p:nvSpPr>
        <p:spPr>
          <a:xfrm>
            <a:off x="379031" y="205169"/>
            <a:ext cx="11424508" cy="1077218"/>
          </a:xfrm>
          <a:prstGeom prst="rect">
            <a:avLst/>
          </a:prstGeom>
          <a:solidFill>
            <a:srgbClr val="18324D">
              <a:alpha val="69804"/>
            </a:srgbClr>
          </a:solidFill>
        </p:spPr>
        <p:txBody>
          <a:bodyPr wrap="square" rtlCol="0">
            <a:spAutoFit/>
          </a:bodyPr>
          <a:lstStyle/>
          <a:p>
            <a:pPr algn="ctr"/>
            <a:r>
              <a:rPr lang="en-US" sz="3600" b="1" dirty="0">
                <a:solidFill>
                  <a:schemeClr val="bg1"/>
                </a:solidFill>
                <a:latin typeface="Arial" panose="020B0604020202020204" pitchFamily="34" charset="0"/>
                <a:cs typeface="Arial" panose="020B0604020202020204" pitchFamily="34" charset="0"/>
              </a:rPr>
              <a:t>CIVIL RIGHTS &amp; LIBERTIES</a:t>
            </a:r>
          </a:p>
          <a:p>
            <a:pPr algn="ctr"/>
            <a:r>
              <a:rPr lang="en-US" sz="1400" b="1" dirty="0">
                <a:solidFill>
                  <a:schemeClr val="bg1"/>
                </a:solidFill>
                <a:latin typeface="Arial" panose="020B0604020202020204" pitchFamily="34" charset="0"/>
                <a:cs typeface="Arial" panose="020B0604020202020204" pitchFamily="34" charset="0"/>
              </a:rPr>
              <a:t>Select one of each (congressional act, executive order, and supreme court ruling) from below to learn more about. Then click on the box to open the corresponding Gale document. Use the document to answer the assigned questions for each.</a:t>
            </a:r>
          </a:p>
        </p:txBody>
      </p:sp>
      <p:sp>
        <p:nvSpPr>
          <p:cNvPr id="6" name="Rectangle 5">
            <a:extLst>
              <a:ext uri="{FF2B5EF4-FFF2-40B4-BE49-F238E27FC236}">
                <a16:creationId xmlns:a16="http://schemas.microsoft.com/office/drawing/2014/main" id="{20C00545-7901-83B2-CAAF-466971450F61}"/>
              </a:ext>
            </a:extLst>
          </p:cNvPr>
          <p:cNvSpPr/>
          <p:nvPr/>
        </p:nvSpPr>
        <p:spPr>
          <a:xfrm>
            <a:off x="482600" y="1487557"/>
            <a:ext cx="3086100" cy="646331"/>
          </a:xfrm>
          <a:prstGeom prst="rect">
            <a:avLst/>
          </a:prstGeom>
          <a:solidFill>
            <a:schemeClr val="bg1"/>
          </a:solidFill>
          <a:ln w="28575">
            <a:solidFill>
              <a:srgbClr val="1832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18324D"/>
                </a:solidFill>
                <a:latin typeface="Arial" panose="020B0604020202020204" pitchFamily="34" charset="0"/>
                <a:cs typeface="Arial" panose="020B0604020202020204" pitchFamily="34" charset="0"/>
              </a:rPr>
              <a:t>CONGRESSIONAL </a:t>
            </a:r>
          </a:p>
          <a:p>
            <a:pPr algn="ctr"/>
            <a:r>
              <a:rPr lang="en-US" b="1" dirty="0">
                <a:solidFill>
                  <a:srgbClr val="18324D"/>
                </a:solidFill>
                <a:latin typeface="Arial" panose="020B0604020202020204" pitchFamily="34" charset="0"/>
                <a:cs typeface="Arial" panose="020B0604020202020204" pitchFamily="34" charset="0"/>
              </a:rPr>
              <a:t>ACTS</a:t>
            </a:r>
          </a:p>
        </p:txBody>
      </p:sp>
      <p:sp>
        <p:nvSpPr>
          <p:cNvPr id="7" name="Rectangle 6">
            <a:hlinkClick r:id="rId3"/>
            <a:extLst>
              <a:ext uri="{FF2B5EF4-FFF2-40B4-BE49-F238E27FC236}">
                <a16:creationId xmlns:a16="http://schemas.microsoft.com/office/drawing/2014/main" id="{FBF97DB7-B348-8D0D-14CF-472C7B6AC0A4}"/>
              </a:ext>
            </a:extLst>
          </p:cNvPr>
          <p:cNvSpPr/>
          <p:nvPr/>
        </p:nvSpPr>
        <p:spPr>
          <a:xfrm>
            <a:off x="482600" y="2294753"/>
            <a:ext cx="3086100" cy="1079500"/>
          </a:xfrm>
          <a:prstGeom prst="rect">
            <a:avLst/>
          </a:prstGeom>
          <a:solidFill>
            <a:schemeClr val="bg1"/>
          </a:solidFill>
          <a:ln w="28575">
            <a:solidFill>
              <a:srgbClr val="1832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18324D"/>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Civil Rights Act of 1964</a:t>
            </a:r>
            <a:endParaRPr lang="en-US" sz="1600" b="1" dirty="0">
              <a:solidFill>
                <a:srgbClr val="18324D"/>
              </a:solidFill>
              <a:latin typeface="Arial" panose="020B0604020202020204" pitchFamily="34" charset="0"/>
              <a:cs typeface="Arial" panose="020B0604020202020204" pitchFamily="34" charset="0"/>
            </a:endParaRPr>
          </a:p>
          <a:p>
            <a:pPr algn="ctr"/>
            <a:r>
              <a:rPr lang="en-US" sz="1600" i="1" dirty="0">
                <a:solidFill>
                  <a:srgbClr val="18324D"/>
                </a:solidFill>
                <a:latin typeface="Arial" panose="020B0604020202020204" pitchFamily="34" charset="0"/>
                <a:cs typeface="Arial" panose="020B0604020202020204" pitchFamily="34" charset="0"/>
              </a:rPr>
              <a:t>Outlawed discrimination in public places and employment.</a:t>
            </a:r>
            <a:endParaRPr lang="en-US" sz="1600" b="1" i="1" dirty="0">
              <a:solidFill>
                <a:srgbClr val="18324D"/>
              </a:solidFill>
              <a:latin typeface="Arial" panose="020B0604020202020204" pitchFamily="34" charset="0"/>
              <a:cs typeface="Arial" panose="020B0604020202020204" pitchFamily="34" charset="0"/>
            </a:endParaRPr>
          </a:p>
        </p:txBody>
      </p:sp>
      <p:sp>
        <p:nvSpPr>
          <p:cNvPr id="8" name="Rectangle 7">
            <a:hlinkClick r:id="rId4"/>
            <a:extLst>
              <a:ext uri="{FF2B5EF4-FFF2-40B4-BE49-F238E27FC236}">
                <a16:creationId xmlns:a16="http://schemas.microsoft.com/office/drawing/2014/main" id="{AB996EFC-8B4A-556A-CCF9-E5DDC2ABDFB1}"/>
              </a:ext>
            </a:extLst>
          </p:cNvPr>
          <p:cNvSpPr/>
          <p:nvPr/>
        </p:nvSpPr>
        <p:spPr>
          <a:xfrm>
            <a:off x="482600" y="4775483"/>
            <a:ext cx="3086100" cy="1079500"/>
          </a:xfrm>
          <a:prstGeom prst="rect">
            <a:avLst/>
          </a:prstGeom>
          <a:solidFill>
            <a:schemeClr val="bg1"/>
          </a:solidFill>
          <a:ln w="28575">
            <a:solidFill>
              <a:srgbClr val="1832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18324D"/>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Americans with Disabilities Act (1990)</a:t>
            </a:r>
            <a:endParaRPr lang="en-US" sz="1600" b="1" dirty="0">
              <a:solidFill>
                <a:srgbClr val="18324D"/>
              </a:solidFill>
              <a:latin typeface="Arial" panose="020B0604020202020204" pitchFamily="34" charset="0"/>
              <a:cs typeface="Arial" panose="020B0604020202020204" pitchFamily="34" charset="0"/>
            </a:endParaRPr>
          </a:p>
          <a:p>
            <a:pPr algn="ctr"/>
            <a:r>
              <a:rPr lang="en-US" sz="1600" i="1" dirty="0">
                <a:solidFill>
                  <a:srgbClr val="18324D"/>
                </a:solidFill>
                <a:latin typeface="Arial" panose="020B0604020202020204" pitchFamily="34" charset="0"/>
                <a:cs typeface="Arial" panose="020B0604020202020204" pitchFamily="34" charset="0"/>
              </a:rPr>
              <a:t>Prohibited discrimination based on disability.</a:t>
            </a:r>
            <a:endParaRPr lang="en-US" sz="1600" b="1" i="1" dirty="0">
              <a:solidFill>
                <a:srgbClr val="18324D"/>
              </a:solidFill>
              <a:latin typeface="Arial" panose="020B0604020202020204" pitchFamily="34" charset="0"/>
              <a:cs typeface="Arial" panose="020B0604020202020204" pitchFamily="34" charset="0"/>
            </a:endParaRPr>
          </a:p>
        </p:txBody>
      </p:sp>
      <p:sp>
        <p:nvSpPr>
          <p:cNvPr id="9" name="Rectangle 8">
            <a:hlinkClick r:id="rId5"/>
            <a:extLst>
              <a:ext uri="{FF2B5EF4-FFF2-40B4-BE49-F238E27FC236}">
                <a16:creationId xmlns:a16="http://schemas.microsoft.com/office/drawing/2014/main" id="{56DDA77F-4FBE-BD42-F632-B1EE9E6F8CE9}"/>
              </a:ext>
            </a:extLst>
          </p:cNvPr>
          <p:cNvSpPr/>
          <p:nvPr/>
        </p:nvSpPr>
        <p:spPr>
          <a:xfrm>
            <a:off x="482600" y="3535118"/>
            <a:ext cx="3086100" cy="1079500"/>
          </a:xfrm>
          <a:prstGeom prst="rect">
            <a:avLst/>
          </a:prstGeom>
          <a:solidFill>
            <a:schemeClr val="bg1"/>
          </a:solidFill>
          <a:ln w="28575">
            <a:solidFill>
              <a:srgbClr val="1832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18324D"/>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Voting Rights Act of 1965</a:t>
            </a:r>
            <a:endParaRPr lang="en-US" sz="1600" b="1" dirty="0">
              <a:solidFill>
                <a:srgbClr val="18324D"/>
              </a:solidFill>
              <a:latin typeface="Arial" panose="020B0604020202020204" pitchFamily="34" charset="0"/>
              <a:cs typeface="Arial" panose="020B0604020202020204" pitchFamily="34" charset="0"/>
            </a:endParaRPr>
          </a:p>
          <a:p>
            <a:pPr algn="ctr"/>
            <a:r>
              <a:rPr lang="en-US" sz="1600" i="1" dirty="0">
                <a:solidFill>
                  <a:srgbClr val="18324D"/>
                </a:solidFill>
                <a:latin typeface="Arial" panose="020B0604020202020204" pitchFamily="34" charset="0"/>
                <a:cs typeface="Arial" panose="020B0604020202020204" pitchFamily="34" charset="0"/>
              </a:rPr>
              <a:t>Prohibited discrimination based on disability.</a:t>
            </a:r>
            <a:endParaRPr lang="en-US" sz="1600" b="1" i="1" dirty="0">
              <a:solidFill>
                <a:srgbClr val="18324D"/>
              </a:solidFill>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90F8A1B2-5242-8228-1097-87C397ABD965}"/>
              </a:ext>
            </a:extLst>
          </p:cNvPr>
          <p:cNvSpPr/>
          <p:nvPr/>
        </p:nvSpPr>
        <p:spPr>
          <a:xfrm>
            <a:off x="4552950" y="1487557"/>
            <a:ext cx="3086100" cy="646331"/>
          </a:xfrm>
          <a:prstGeom prst="rect">
            <a:avLst/>
          </a:prstGeom>
          <a:solidFill>
            <a:schemeClr val="bg1"/>
          </a:solidFill>
          <a:ln w="28575">
            <a:solidFill>
              <a:srgbClr val="1832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18324D"/>
                </a:solidFill>
                <a:latin typeface="Arial" panose="020B0604020202020204" pitchFamily="34" charset="0"/>
                <a:cs typeface="Arial" panose="020B0604020202020204" pitchFamily="34" charset="0"/>
              </a:rPr>
              <a:t>EXECUTIVE </a:t>
            </a:r>
          </a:p>
          <a:p>
            <a:pPr algn="ctr"/>
            <a:r>
              <a:rPr lang="en-US" b="1" dirty="0">
                <a:solidFill>
                  <a:srgbClr val="18324D"/>
                </a:solidFill>
                <a:latin typeface="Arial" panose="020B0604020202020204" pitchFamily="34" charset="0"/>
                <a:cs typeface="Arial" panose="020B0604020202020204" pitchFamily="34" charset="0"/>
              </a:rPr>
              <a:t>ORDERS</a:t>
            </a:r>
          </a:p>
        </p:txBody>
      </p:sp>
      <p:sp>
        <p:nvSpPr>
          <p:cNvPr id="11" name="Rectangle 10">
            <a:hlinkClick r:id="rId6"/>
            <a:extLst>
              <a:ext uri="{FF2B5EF4-FFF2-40B4-BE49-F238E27FC236}">
                <a16:creationId xmlns:a16="http://schemas.microsoft.com/office/drawing/2014/main" id="{2F2DB6D4-76A7-5951-DFAD-D5ACAF2A3140}"/>
              </a:ext>
            </a:extLst>
          </p:cNvPr>
          <p:cNvSpPr/>
          <p:nvPr/>
        </p:nvSpPr>
        <p:spPr>
          <a:xfrm>
            <a:off x="4552950" y="2294753"/>
            <a:ext cx="3086100" cy="1079500"/>
          </a:xfrm>
          <a:prstGeom prst="rect">
            <a:avLst/>
          </a:prstGeom>
          <a:solidFill>
            <a:schemeClr val="bg1"/>
          </a:solidFill>
          <a:ln w="28575">
            <a:solidFill>
              <a:srgbClr val="1832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18324D"/>
                </a:solidFill>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EO 9981</a:t>
            </a:r>
            <a:endParaRPr lang="en-US" sz="1600" b="1" dirty="0">
              <a:solidFill>
                <a:srgbClr val="18324D"/>
              </a:solidFill>
              <a:latin typeface="Arial" panose="020B0604020202020204" pitchFamily="34" charset="0"/>
              <a:cs typeface="Arial" panose="020B0604020202020204" pitchFamily="34" charset="0"/>
            </a:endParaRPr>
          </a:p>
          <a:p>
            <a:pPr algn="ctr"/>
            <a:r>
              <a:rPr lang="en-US" sz="1600" i="1" dirty="0">
                <a:solidFill>
                  <a:srgbClr val="18324D"/>
                </a:solidFill>
                <a:latin typeface="Arial" panose="020B0604020202020204" pitchFamily="34" charset="0"/>
                <a:cs typeface="Arial" panose="020B0604020202020204" pitchFamily="34" charset="0"/>
              </a:rPr>
              <a:t>Desegregated the armed forces.</a:t>
            </a:r>
            <a:endParaRPr lang="en-US" sz="1600" b="1" i="1" dirty="0">
              <a:solidFill>
                <a:srgbClr val="18324D"/>
              </a:solidFill>
              <a:latin typeface="Arial" panose="020B0604020202020204" pitchFamily="34" charset="0"/>
              <a:cs typeface="Arial" panose="020B0604020202020204" pitchFamily="34" charset="0"/>
            </a:endParaRPr>
          </a:p>
        </p:txBody>
      </p:sp>
      <p:sp>
        <p:nvSpPr>
          <p:cNvPr id="12" name="Rectangle 11">
            <a:hlinkClick r:id="rId7"/>
            <a:extLst>
              <a:ext uri="{FF2B5EF4-FFF2-40B4-BE49-F238E27FC236}">
                <a16:creationId xmlns:a16="http://schemas.microsoft.com/office/drawing/2014/main" id="{93C8453C-98D5-F95C-4EC8-754B2E5B2A90}"/>
              </a:ext>
            </a:extLst>
          </p:cNvPr>
          <p:cNvSpPr/>
          <p:nvPr/>
        </p:nvSpPr>
        <p:spPr>
          <a:xfrm>
            <a:off x="4552950" y="4775483"/>
            <a:ext cx="3086100" cy="1079500"/>
          </a:xfrm>
          <a:prstGeom prst="rect">
            <a:avLst/>
          </a:prstGeom>
          <a:solidFill>
            <a:schemeClr val="bg1"/>
          </a:solidFill>
          <a:ln w="28575">
            <a:solidFill>
              <a:srgbClr val="1832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18324D"/>
                </a:solidFill>
                <a:latin typeface="Arial" panose="020B060402020202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EO 2000</a:t>
            </a:r>
            <a:endParaRPr lang="en-US" sz="1600" b="1" dirty="0">
              <a:solidFill>
                <a:srgbClr val="18324D"/>
              </a:solidFill>
              <a:latin typeface="Arial" panose="020B0604020202020204" pitchFamily="34" charset="0"/>
              <a:cs typeface="Arial" panose="020B0604020202020204" pitchFamily="34" charset="0"/>
            </a:endParaRPr>
          </a:p>
          <a:p>
            <a:pPr algn="ctr"/>
            <a:r>
              <a:rPr lang="en-US" sz="1600" i="1" dirty="0">
                <a:solidFill>
                  <a:srgbClr val="18324D"/>
                </a:solidFill>
                <a:latin typeface="Arial" panose="020B0604020202020204" pitchFamily="34" charset="0"/>
                <a:cs typeface="Arial" panose="020B0604020202020204" pitchFamily="34" charset="0"/>
              </a:rPr>
              <a:t>Improved access to services for people with limited English proficiency</a:t>
            </a:r>
            <a:r>
              <a:rPr lang="en-US" dirty="0">
                <a:solidFill>
                  <a:srgbClr val="18324D"/>
                </a:solidFill>
                <a:latin typeface="Arial" panose="020B0604020202020204" pitchFamily="34" charset="0"/>
                <a:cs typeface="Arial" panose="020B0604020202020204" pitchFamily="34" charset="0"/>
              </a:rPr>
              <a:t>.</a:t>
            </a:r>
            <a:endParaRPr lang="en-US" sz="1600" b="1" dirty="0">
              <a:solidFill>
                <a:srgbClr val="18324D"/>
              </a:solidFill>
              <a:latin typeface="Arial" panose="020B0604020202020204" pitchFamily="34" charset="0"/>
              <a:cs typeface="Arial" panose="020B0604020202020204" pitchFamily="34" charset="0"/>
            </a:endParaRPr>
          </a:p>
        </p:txBody>
      </p:sp>
      <p:sp>
        <p:nvSpPr>
          <p:cNvPr id="13" name="Rectangle 12">
            <a:hlinkClick r:id="rId8"/>
            <a:extLst>
              <a:ext uri="{FF2B5EF4-FFF2-40B4-BE49-F238E27FC236}">
                <a16:creationId xmlns:a16="http://schemas.microsoft.com/office/drawing/2014/main" id="{B2630710-E248-E64B-42BD-869C404EC631}"/>
              </a:ext>
            </a:extLst>
          </p:cNvPr>
          <p:cNvSpPr/>
          <p:nvPr/>
        </p:nvSpPr>
        <p:spPr>
          <a:xfrm>
            <a:off x="4552950" y="3535118"/>
            <a:ext cx="3086100" cy="1079500"/>
          </a:xfrm>
          <a:prstGeom prst="rect">
            <a:avLst/>
          </a:prstGeom>
          <a:solidFill>
            <a:schemeClr val="bg1"/>
          </a:solidFill>
          <a:ln w="28575">
            <a:solidFill>
              <a:srgbClr val="1832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18324D"/>
                </a:solidFill>
                <a:latin typeface="Arial" panose="020B0604020202020204" pitchFamily="34" charset="0"/>
                <a:cs typeface="Arial" panose="020B0604020202020204" pitchFamily="34" charset="0"/>
                <a:hlinkClick r:id="rId8">
                  <a:extLst>
                    <a:ext uri="{A12FA001-AC4F-418D-AE19-62706E023703}">
                      <ahyp:hlinkClr xmlns:ahyp="http://schemas.microsoft.com/office/drawing/2018/hyperlinkcolor" val="tx"/>
                    </a:ext>
                  </a:extLst>
                </a:hlinkClick>
              </a:rPr>
              <a:t>EO 11246</a:t>
            </a:r>
            <a:endParaRPr lang="en-US" sz="1600" b="1" dirty="0">
              <a:solidFill>
                <a:srgbClr val="18324D"/>
              </a:solidFill>
              <a:latin typeface="Arial" panose="020B0604020202020204" pitchFamily="34" charset="0"/>
              <a:cs typeface="Arial" panose="020B0604020202020204" pitchFamily="34" charset="0"/>
            </a:endParaRPr>
          </a:p>
          <a:p>
            <a:pPr algn="ctr"/>
            <a:r>
              <a:rPr lang="en-US" sz="1600" i="1" dirty="0">
                <a:solidFill>
                  <a:srgbClr val="18324D"/>
                </a:solidFill>
                <a:latin typeface="Arial" panose="020B0604020202020204" pitchFamily="34" charset="0"/>
                <a:cs typeface="Arial" panose="020B0604020202020204" pitchFamily="34" charset="0"/>
              </a:rPr>
              <a:t>Required affirmative action in hiring by federal contractors.</a:t>
            </a:r>
            <a:endParaRPr lang="en-US" sz="1600" b="1" i="1" dirty="0">
              <a:solidFill>
                <a:srgbClr val="18324D"/>
              </a:solidFill>
              <a:latin typeface="Arial" panose="020B0604020202020204" pitchFamily="34" charset="0"/>
              <a:cs typeface="Arial" panose="020B0604020202020204" pitchFamily="34" charset="0"/>
            </a:endParaRPr>
          </a:p>
        </p:txBody>
      </p:sp>
      <p:sp>
        <p:nvSpPr>
          <p:cNvPr id="14" name="Rectangle 13">
            <a:extLst>
              <a:ext uri="{FF2B5EF4-FFF2-40B4-BE49-F238E27FC236}">
                <a16:creationId xmlns:a16="http://schemas.microsoft.com/office/drawing/2014/main" id="{ADB2A1C0-503F-9446-F87D-F7E33517A547}"/>
              </a:ext>
            </a:extLst>
          </p:cNvPr>
          <p:cNvSpPr/>
          <p:nvPr/>
        </p:nvSpPr>
        <p:spPr>
          <a:xfrm>
            <a:off x="8623300" y="1487557"/>
            <a:ext cx="3086100" cy="646331"/>
          </a:xfrm>
          <a:prstGeom prst="rect">
            <a:avLst/>
          </a:prstGeom>
          <a:solidFill>
            <a:schemeClr val="bg1"/>
          </a:solidFill>
          <a:ln w="28575">
            <a:solidFill>
              <a:srgbClr val="1832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18324D"/>
                </a:solidFill>
                <a:latin typeface="Arial" panose="020B0604020202020204" pitchFamily="34" charset="0"/>
                <a:cs typeface="Arial" panose="020B0604020202020204" pitchFamily="34" charset="0"/>
              </a:rPr>
              <a:t>SUPREME COURT</a:t>
            </a:r>
          </a:p>
          <a:p>
            <a:pPr algn="ctr"/>
            <a:r>
              <a:rPr lang="en-US" b="1" dirty="0">
                <a:solidFill>
                  <a:srgbClr val="18324D"/>
                </a:solidFill>
                <a:latin typeface="Arial" panose="020B0604020202020204" pitchFamily="34" charset="0"/>
                <a:cs typeface="Arial" panose="020B0604020202020204" pitchFamily="34" charset="0"/>
              </a:rPr>
              <a:t>RULINGS</a:t>
            </a:r>
          </a:p>
        </p:txBody>
      </p:sp>
      <p:sp>
        <p:nvSpPr>
          <p:cNvPr id="15" name="Rectangle 14">
            <a:hlinkClick r:id="rId9"/>
            <a:extLst>
              <a:ext uri="{FF2B5EF4-FFF2-40B4-BE49-F238E27FC236}">
                <a16:creationId xmlns:a16="http://schemas.microsoft.com/office/drawing/2014/main" id="{A59B14C3-6854-7A6C-BCB2-A69BB825BB7A}"/>
              </a:ext>
            </a:extLst>
          </p:cNvPr>
          <p:cNvSpPr/>
          <p:nvPr/>
        </p:nvSpPr>
        <p:spPr>
          <a:xfrm>
            <a:off x="8623300" y="2294753"/>
            <a:ext cx="3086100" cy="1079500"/>
          </a:xfrm>
          <a:prstGeom prst="rect">
            <a:avLst/>
          </a:prstGeom>
          <a:solidFill>
            <a:schemeClr val="bg1"/>
          </a:solidFill>
          <a:ln w="28575">
            <a:solidFill>
              <a:srgbClr val="1832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18324D"/>
                </a:solidFill>
                <a:latin typeface="Arial" panose="020B0604020202020204" pitchFamily="34" charset="0"/>
                <a:cs typeface="Arial" panose="020B0604020202020204" pitchFamily="34" charset="0"/>
                <a:hlinkClick r:id="rId9">
                  <a:extLst>
                    <a:ext uri="{A12FA001-AC4F-418D-AE19-62706E023703}">
                      <ahyp:hlinkClr xmlns:ahyp="http://schemas.microsoft.com/office/drawing/2018/hyperlinkcolor" val="tx"/>
                    </a:ext>
                  </a:extLst>
                </a:hlinkClick>
              </a:rPr>
              <a:t>Brown v. Board of Education (1954)</a:t>
            </a:r>
            <a:endParaRPr lang="en-US" sz="1600" b="1" dirty="0">
              <a:solidFill>
                <a:srgbClr val="18324D"/>
              </a:solidFill>
              <a:latin typeface="Arial" panose="020B0604020202020204" pitchFamily="34" charset="0"/>
              <a:cs typeface="Arial" panose="020B0604020202020204" pitchFamily="34" charset="0"/>
            </a:endParaRPr>
          </a:p>
          <a:p>
            <a:pPr algn="ctr"/>
            <a:r>
              <a:rPr lang="en-US" sz="1600" i="1" dirty="0">
                <a:solidFill>
                  <a:srgbClr val="18324D"/>
                </a:solidFill>
                <a:latin typeface="Arial" panose="020B0604020202020204" pitchFamily="34" charset="0"/>
                <a:cs typeface="Arial" panose="020B0604020202020204" pitchFamily="34" charset="0"/>
              </a:rPr>
              <a:t>Declared racial segregation in schools unconstitutional.</a:t>
            </a:r>
          </a:p>
        </p:txBody>
      </p:sp>
      <p:sp>
        <p:nvSpPr>
          <p:cNvPr id="16" name="Rectangle 15">
            <a:hlinkClick r:id="rId10"/>
            <a:extLst>
              <a:ext uri="{FF2B5EF4-FFF2-40B4-BE49-F238E27FC236}">
                <a16:creationId xmlns:a16="http://schemas.microsoft.com/office/drawing/2014/main" id="{B87D6211-77B6-2240-9F61-638D469E6678}"/>
              </a:ext>
            </a:extLst>
          </p:cNvPr>
          <p:cNvSpPr/>
          <p:nvPr/>
        </p:nvSpPr>
        <p:spPr>
          <a:xfrm>
            <a:off x="8623300" y="4775483"/>
            <a:ext cx="3086100" cy="1079500"/>
          </a:xfrm>
          <a:prstGeom prst="rect">
            <a:avLst/>
          </a:prstGeom>
          <a:solidFill>
            <a:schemeClr val="bg1"/>
          </a:solidFill>
          <a:ln w="28575">
            <a:solidFill>
              <a:srgbClr val="1832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18324D"/>
                </a:solidFill>
                <a:latin typeface="Arial" panose="020B0604020202020204" pitchFamily="34" charset="0"/>
                <a:cs typeface="Arial" panose="020B0604020202020204" pitchFamily="34" charset="0"/>
                <a:hlinkClick r:id="rId10">
                  <a:extLst>
                    <a:ext uri="{A12FA001-AC4F-418D-AE19-62706E023703}">
                      <ahyp:hlinkClr xmlns:ahyp="http://schemas.microsoft.com/office/drawing/2018/hyperlinkcolor" val="tx"/>
                    </a:ext>
                  </a:extLst>
                </a:hlinkClick>
              </a:rPr>
              <a:t>Tinker v. Des Moines (1969)</a:t>
            </a:r>
            <a:endParaRPr lang="en-US" sz="1600" b="1" dirty="0">
              <a:solidFill>
                <a:srgbClr val="18324D"/>
              </a:solidFill>
              <a:latin typeface="Arial" panose="020B0604020202020204" pitchFamily="34" charset="0"/>
              <a:cs typeface="Arial" panose="020B0604020202020204" pitchFamily="34" charset="0"/>
            </a:endParaRPr>
          </a:p>
          <a:p>
            <a:pPr algn="ctr"/>
            <a:r>
              <a:rPr lang="en-US" sz="1600" i="1" dirty="0">
                <a:solidFill>
                  <a:srgbClr val="18324D"/>
                </a:solidFill>
                <a:latin typeface="Arial" panose="020B0604020202020204" pitchFamily="34" charset="0"/>
                <a:cs typeface="Arial" panose="020B0604020202020204" pitchFamily="34" charset="0"/>
              </a:rPr>
              <a:t>Affirmed students’ rights to free speech in schools.</a:t>
            </a:r>
            <a:endParaRPr lang="en-US" sz="1600" b="1" i="1" dirty="0">
              <a:solidFill>
                <a:srgbClr val="18324D"/>
              </a:solidFill>
              <a:latin typeface="Arial" panose="020B0604020202020204" pitchFamily="34" charset="0"/>
              <a:cs typeface="Arial" panose="020B0604020202020204" pitchFamily="34" charset="0"/>
            </a:endParaRPr>
          </a:p>
        </p:txBody>
      </p:sp>
      <p:sp>
        <p:nvSpPr>
          <p:cNvPr id="17" name="Rectangle 16">
            <a:hlinkClick r:id="rId11"/>
            <a:extLst>
              <a:ext uri="{FF2B5EF4-FFF2-40B4-BE49-F238E27FC236}">
                <a16:creationId xmlns:a16="http://schemas.microsoft.com/office/drawing/2014/main" id="{F8343824-7866-CCE0-F53E-6BF96666CD3F}"/>
              </a:ext>
            </a:extLst>
          </p:cNvPr>
          <p:cNvSpPr/>
          <p:nvPr/>
        </p:nvSpPr>
        <p:spPr>
          <a:xfrm>
            <a:off x="8623300" y="3535118"/>
            <a:ext cx="3086100" cy="1079500"/>
          </a:xfrm>
          <a:prstGeom prst="rect">
            <a:avLst/>
          </a:prstGeom>
          <a:solidFill>
            <a:schemeClr val="bg1"/>
          </a:solidFill>
          <a:ln w="28575">
            <a:solidFill>
              <a:srgbClr val="1832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18324D"/>
                </a:solidFill>
                <a:latin typeface="Arial" panose="020B0604020202020204" pitchFamily="34" charset="0"/>
                <a:cs typeface="Arial" panose="020B0604020202020204" pitchFamily="34" charset="0"/>
                <a:hlinkClick r:id="rId11">
                  <a:extLst>
                    <a:ext uri="{A12FA001-AC4F-418D-AE19-62706E023703}">
                      <ahyp:hlinkClr xmlns:ahyp="http://schemas.microsoft.com/office/drawing/2018/hyperlinkcolor" val="tx"/>
                    </a:ext>
                  </a:extLst>
                </a:hlinkClick>
              </a:rPr>
              <a:t>Shelby County v. Holder (2013) </a:t>
            </a:r>
            <a:endParaRPr lang="en-US" sz="1600" b="1" dirty="0">
              <a:solidFill>
                <a:srgbClr val="18324D"/>
              </a:solidFill>
              <a:latin typeface="Arial" panose="020B0604020202020204" pitchFamily="34" charset="0"/>
              <a:cs typeface="Arial" panose="020B0604020202020204" pitchFamily="34" charset="0"/>
            </a:endParaRPr>
          </a:p>
          <a:p>
            <a:pPr algn="ctr"/>
            <a:r>
              <a:rPr lang="en-US" sz="1600" i="1" dirty="0">
                <a:solidFill>
                  <a:srgbClr val="18324D"/>
                </a:solidFill>
                <a:latin typeface="Arial" panose="020B0604020202020204" pitchFamily="34" charset="0"/>
                <a:cs typeface="Arial" panose="020B0604020202020204" pitchFamily="34" charset="0"/>
              </a:rPr>
              <a:t>Weakened federal oversight of voting laws.</a:t>
            </a:r>
            <a:endParaRPr lang="en-US" sz="1600" b="1" i="1" dirty="0">
              <a:solidFill>
                <a:srgbClr val="18324D"/>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135607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FAA6A2-F9CF-F1B0-237E-54CF809CD49E}"/>
            </a:ext>
          </a:extLst>
        </p:cNvPr>
        <p:cNvGrpSpPr/>
        <p:nvPr/>
      </p:nvGrpSpPr>
      <p:grpSpPr>
        <a:xfrm>
          <a:off x="0" y="0"/>
          <a:ext cx="0" cy="0"/>
          <a:chOff x="0" y="0"/>
          <a:chExt cx="0" cy="0"/>
        </a:xfrm>
      </p:grpSpPr>
      <p:pic>
        <p:nvPicPr>
          <p:cNvPr id="18" name="Picture 17">
            <a:extLst>
              <a:ext uri="{FF2B5EF4-FFF2-40B4-BE49-F238E27FC236}">
                <a16:creationId xmlns:a16="http://schemas.microsoft.com/office/drawing/2014/main" id="{A930584C-6BC4-9320-0350-A371C98FBC86}"/>
              </a:ext>
            </a:extLst>
          </p:cNvPr>
          <p:cNvPicPr>
            <a:picLocks noChangeAspect="1"/>
          </p:cNvPicPr>
          <p:nvPr/>
        </p:nvPicPr>
        <p:blipFill>
          <a:blip r:embed="rId2">
            <a:extLst>
              <a:ext uri="{28A0092B-C50C-407E-A947-70E740481C1C}">
                <a14:useLocalDpi xmlns:a14="http://schemas.microsoft.com/office/drawing/2010/main" val="0"/>
              </a:ext>
            </a:extLst>
          </a:blip>
          <a:srcRect t="40843" b="46827"/>
          <a:stretch>
            <a:fillRect/>
          </a:stretch>
        </p:blipFill>
        <p:spPr>
          <a:xfrm>
            <a:off x="-9430" y="0"/>
            <a:ext cx="12201430" cy="1001486"/>
          </a:xfrm>
          <a:prstGeom prst="rect">
            <a:avLst/>
          </a:prstGeom>
        </p:spPr>
      </p:pic>
      <p:sp>
        <p:nvSpPr>
          <p:cNvPr id="15" name="TextBox 14">
            <a:extLst>
              <a:ext uri="{FF2B5EF4-FFF2-40B4-BE49-F238E27FC236}">
                <a16:creationId xmlns:a16="http://schemas.microsoft.com/office/drawing/2014/main" id="{0EEDB7D0-688A-8ACB-AB5F-8894D2840C8D}"/>
              </a:ext>
            </a:extLst>
          </p:cNvPr>
          <p:cNvSpPr txBox="1"/>
          <p:nvPr/>
        </p:nvSpPr>
        <p:spPr>
          <a:xfrm>
            <a:off x="379030" y="177577"/>
            <a:ext cx="11424508" cy="646331"/>
          </a:xfrm>
          <a:prstGeom prst="rect">
            <a:avLst/>
          </a:prstGeom>
          <a:solidFill>
            <a:srgbClr val="18324D">
              <a:alpha val="69804"/>
            </a:srgbClr>
          </a:solidFill>
        </p:spPr>
        <p:txBody>
          <a:bodyPr wrap="square" rtlCol="0">
            <a:spAutoFit/>
          </a:bodyPr>
          <a:lstStyle/>
          <a:p>
            <a:pPr algn="ctr"/>
            <a:r>
              <a:rPr lang="en-US" sz="3600" b="1" dirty="0">
                <a:solidFill>
                  <a:schemeClr val="bg1"/>
                </a:solidFill>
                <a:latin typeface="Arial" panose="020B0604020202020204" pitchFamily="34" charset="0"/>
                <a:cs typeface="Arial" panose="020B0604020202020204" pitchFamily="34" charset="0"/>
              </a:rPr>
              <a:t>CIVIL RIGHTS &amp; LIBERTIES – Congressional Act</a:t>
            </a:r>
          </a:p>
        </p:txBody>
      </p:sp>
      <p:graphicFrame>
        <p:nvGraphicFramePr>
          <p:cNvPr id="16" name="Table 15">
            <a:extLst>
              <a:ext uri="{FF2B5EF4-FFF2-40B4-BE49-F238E27FC236}">
                <a16:creationId xmlns:a16="http://schemas.microsoft.com/office/drawing/2014/main" id="{EB288F12-5C74-8914-6B9D-0B3D75A32526}"/>
              </a:ext>
            </a:extLst>
          </p:cNvPr>
          <p:cNvGraphicFramePr>
            <a:graphicFrameLocks noGrp="1"/>
          </p:cNvGraphicFramePr>
          <p:nvPr>
            <p:extLst>
              <p:ext uri="{D42A27DB-BD31-4B8C-83A1-F6EECF244321}">
                <p14:modId xmlns:p14="http://schemas.microsoft.com/office/powerpoint/2010/main" val="2830662291"/>
              </p:ext>
            </p:extLst>
          </p:nvPr>
        </p:nvGraphicFramePr>
        <p:xfrm>
          <a:off x="169455" y="1179063"/>
          <a:ext cx="11843657" cy="4079240"/>
        </p:xfrm>
        <a:graphic>
          <a:graphicData uri="http://schemas.openxmlformats.org/drawingml/2006/table">
            <a:tbl>
              <a:tblPr firstRow="1" bandRow="1">
                <a:tableStyleId>{5C22544A-7EE6-4342-B048-85BDC9FD1C3A}</a:tableStyleId>
              </a:tblPr>
              <a:tblGrid>
                <a:gridCol w="11843657">
                  <a:extLst>
                    <a:ext uri="{9D8B030D-6E8A-4147-A177-3AD203B41FA5}">
                      <a16:colId xmlns:a16="http://schemas.microsoft.com/office/drawing/2014/main" val="3875102725"/>
                    </a:ext>
                  </a:extLst>
                </a:gridCol>
              </a:tblGrid>
              <a:tr h="370840">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400" b="1" dirty="0">
                          <a:solidFill>
                            <a:srgbClr val="18324D"/>
                          </a:solidFill>
                        </a:rPr>
                        <a:t>Chosen Congressional Act: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8324D"/>
                    </a:solidFill>
                  </a:tcPr>
                </a:tc>
                <a:extLst>
                  <a:ext uri="{0D108BD9-81ED-4DB2-BD59-A6C34878D82A}">
                    <a16:rowId xmlns:a16="http://schemas.microsoft.com/office/drawing/2014/main" val="3208975464"/>
                  </a:ext>
                </a:extLst>
              </a:tr>
              <a:tr h="370840">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400" b="1" dirty="0">
                          <a:solidFill>
                            <a:srgbClr val="18324D"/>
                          </a:solidFill>
                        </a:rPr>
                        <a:t>1. What was the historical context in which this legislation was passed? What national or social issues was Congress responding to?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83361623"/>
                  </a:ext>
                </a:extLst>
              </a:tr>
              <a:tr h="370840">
                <a:tc>
                  <a:txBody>
                    <a:bodyPr/>
                    <a:lstStyle/>
                    <a:p>
                      <a:endParaRPr lang="en-US" sz="1400" dirty="0">
                        <a:solidFill>
                          <a:srgbClr val="18324D"/>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18397416"/>
                  </a:ext>
                </a:extLst>
              </a:tr>
              <a:tr h="370840">
                <a:tc>
                  <a:txBody>
                    <a:bodyPr/>
                    <a:lstStyle/>
                    <a:p>
                      <a:r>
                        <a:rPr lang="en-US" sz="1400" b="1" dirty="0">
                          <a:solidFill>
                            <a:srgbClr val="18324D"/>
                          </a:solidFill>
                        </a:rPr>
                        <a:t>2. What conflict or debate surrounded the creation of this law?</a:t>
                      </a:r>
                      <a:endParaRPr lang="en-US" sz="1400" dirty="0">
                        <a:solidFill>
                          <a:srgbClr val="18324D"/>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82482344"/>
                  </a:ext>
                </a:extLst>
              </a:tr>
              <a:tr h="370840">
                <a:tc>
                  <a:txBody>
                    <a:bodyPr/>
                    <a:lstStyle/>
                    <a:p>
                      <a:endParaRPr lang="en-US" sz="1400" dirty="0">
                        <a:solidFill>
                          <a:srgbClr val="18324D"/>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7349802"/>
                  </a:ext>
                </a:extLst>
              </a:tr>
              <a:tr h="370840">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400" b="1" dirty="0">
                          <a:solidFill>
                            <a:srgbClr val="18324D"/>
                          </a:solidFill>
                        </a:rPr>
                        <a:t>3. What compromises (if any) were made to pass the legislation?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28540544"/>
                  </a:ext>
                </a:extLst>
              </a:tr>
              <a:tr h="370840">
                <a:tc>
                  <a:txBody>
                    <a:bodyPr/>
                    <a:lstStyle/>
                    <a:p>
                      <a:endParaRPr lang="en-US" sz="1400" dirty="0">
                        <a:solidFill>
                          <a:srgbClr val="18324D"/>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60934987"/>
                  </a:ext>
                </a:extLst>
              </a:tr>
              <a:tr h="370840">
                <a:tc>
                  <a:txBody>
                    <a:bodyPr/>
                    <a:lstStyle/>
                    <a:p>
                      <a:pPr marL="0" lvl="0" indent="0">
                        <a:buFont typeface="+mj-lt"/>
                        <a:buNone/>
                      </a:pPr>
                      <a:r>
                        <a:rPr lang="en-US" sz="1400" b="1" dirty="0">
                          <a:solidFill>
                            <a:srgbClr val="18324D"/>
                          </a:solidFill>
                        </a:rPr>
                        <a:t>4. What was the immediate effect of this law on federal, state, or public institutions?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85017761"/>
                  </a:ext>
                </a:extLst>
              </a:tr>
              <a:tr h="370840">
                <a:tc>
                  <a:txBody>
                    <a:bodyPr/>
                    <a:lstStyle/>
                    <a:p>
                      <a:endParaRPr lang="en-US" sz="1400" dirty="0">
                        <a:solidFill>
                          <a:srgbClr val="18324D"/>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15135208"/>
                  </a:ext>
                </a:extLst>
              </a:tr>
              <a:tr h="370840">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400" b="1" dirty="0">
                          <a:solidFill>
                            <a:srgbClr val="18324D"/>
                          </a:solidFill>
                        </a:rPr>
                        <a:t>5. How has this law endured or evolved over time? Has it been amended, repealed, or challenged?</a:t>
                      </a:r>
                      <a:endParaRPr lang="en-US" sz="1400" dirty="0">
                        <a:solidFill>
                          <a:srgbClr val="18324D"/>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37121005"/>
                  </a:ext>
                </a:extLst>
              </a:tr>
              <a:tr h="370840">
                <a:tc>
                  <a:txBody>
                    <a:bodyPr/>
                    <a:lstStyle/>
                    <a:p>
                      <a:endParaRPr lang="en-US" sz="1400" dirty="0">
                        <a:solidFill>
                          <a:srgbClr val="18324D"/>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75966444"/>
                  </a:ext>
                </a:extLst>
              </a:tr>
            </a:tbl>
          </a:graphicData>
        </a:graphic>
      </p:graphicFrame>
    </p:spTree>
    <p:extLst>
      <p:ext uri="{BB962C8B-B14F-4D97-AF65-F5344CB8AC3E}">
        <p14:creationId xmlns:p14="http://schemas.microsoft.com/office/powerpoint/2010/main" val="6963511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D35517-7D86-50EB-664F-21800B8B2FC6}"/>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91D78565-9FA3-F3C5-1192-4FE257F17119}"/>
              </a:ext>
            </a:extLst>
          </p:cNvPr>
          <p:cNvPicPr>
            <a:picLocks noChangeAspect="1"/>
          </p:cNvPicPr>
          <p:nvPr/>
        </p:nvPicPr>
        <p:blipFill>
          <a:blip r:embed="rId2">
            <a:extLst>
              <a:ext uri="{28A0092B-C50C-407E-A947-70E740481C1C}">
                <a14:useLocalDpi xmlns:a14="http://schemas.microsoft.com/office/drawing/2010/main" val="0"/>
              </a:ext>
            </a:extLst>
          </a:blip>
          <a:srcRect t="40843" b="46827"/>
          <a:stretch>
            <a:fillRect/>
          </a:stretch>
        </p:blipFill>
        <p:spPr>
          <a:xfrm>
            <a:off x="-9430" y="0"/>
            <a:ext cx="12201430" cy="1001486"/>
          </a:xfrm>
          <a:prstGeom prst="rect">
            <a:avLst/>
          </a:prstGeom>
        </p:spPr>
      </p:pic>
      <p:sp>
        <p:nvSpPr>
          <p:cNvPr id="15" name="TextBox 14">
            <a:extLst>
              <a:ext uri="{FF2B5EF4-FFF2-40B4-BE49-F238E27FC236}">
                <a16:creationId xmlns:a16="http://schemas.microsoft.com/office/drawing/2014/main" id="{B83831B3-F83E-CD5F-7110-5CC3462A2E03}"/>
              </a:ext>
            </a:extLst>
          </p:cNvPr>
          <p:cNvSpPr txBox="1"/>
          <p:nvPr/>
        </p:nvSpPr>
        <p:spPr>
          <a:xfrm>
            <a:off x="379030" y="177577"/>
            <a:ext cx="11424508" cy="646331"/>
          </a:xfrm>
          <a:prstGeom prst="rect">
            <a:avLst/>
          </a:prstGeom>
          <a:solidFill>
            <a:srgbClr val="18324D">
              <a:alpha val="69804"/>
            </a:srgbClr>
          </a:solidFill>
        </p:spPr>
        <p:txBody>
          <a:bodyPr wrap="square" rtlCol="0">
            <a:spAutoFit/>
          </a:bodyPr>
          <a:lstStyle/>
          <a:p>
            <a:pPr algn="ctr"/>
            <a:r>
              <a:rPr lang="en-US" sz="3600" b="1" dirty="0">
                <a:solidFill>
                  <a:schemeClr val="bg1"/>
                </a:solidFill>
                <a:latin typeface="Arial" panose="020B0604020202020204" pitchFamily="34" charset="0"/>
                <a:cs typeface="Arial" panose="020B0604020202020204" pitchFamily="34" charset="0"/>
              </a:rPr>
              <a:t>CIVIL RIGHTS &amp; LIBERTIES – Executive Order</a:t>
            </a:r>
          </a:p>
        </p:txBody>
      </p:sp>
      <p:graphicFrame>
        <p:nvGraphicFramePr>
          <p:cNvPr id="16" name="Table 15">
            <a:extLst>
              <a:ext uri="{FF2B5EF4-FFF2-40B4-BE49-F238E27FC236}">
                <a16:creationId xmlns:a16="http://schemas.microsoft.com/office/drawing/2014/main" id="{D0AF2CA7-9758-FB69-E1CF-2C112DF9F9AD}"/>
              </a:ext>
            </a:extLst>
          </p:cNvPr>
          <p:cNvGraphicFramePr>
            <a:graphicFrameLocks noGrp="1"/>
          </p:cNvGraphicFramePr>
          <p:nvPr>
            <p:extLst>
              <p:ext uri="{D42A27DB-BD31-4B8C-83A1-F6EECF244321}">
                <p14:modId xmlns:p14="http://schemas.microsoft.com/office/powerpoint/2010/main" val="1391754805"/>
              </p:ext>
            </p:extLst>
          </p:nvPr>
        </p:nvGraphicFramePr>
        <p:xfrm>
          <a:off x="169456" y="1180677"/>
          <a:ext cx="11843657" cy="4160520"/>
        </p:xfrm>
        <a:graphic>
          <a:graphicData uri="http://schemas.openxmlformats.org/drawingml/2006/table">
            <a:tbl>
              <a:tblPr firstRow="1" bandRow="1">
                <a:tableStyleId>{5C22544A-7EE6-4342-B048-85BDC9FD1C3A}</a:tableStyleId>
              </a:tblPr>
              <a:tblGrid>
                <a:gridCol w="11843657">
                  <a:extLst>
                    <a:ext uri="{9D8B030D-6E8A-4147-A177-3AD203B41FA5}">
                      <a16:colId xmlns:a16="http://schemas.microsoft.com/office/drawing/2014/main" val="3875102725"/>
                    </a:ext>
                  </a:extLst>
                </a:gridCol>
              </a:tblGrid>
              <a:tr h="370840">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400" b="1" dirty="0">
                          <a:solidFill>
                            <a:schemeClr val="bg1"/>
                          </a:solidFill>
                        </a:rPr>
                        <a:t>Chosen Executive Order: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8324D"/>
                    </a:solidFill>
                  </a:tcPr>
                </a:tc>
                <a:extLst>
                  <a:ext uri="{0D108BD9-81ED-4DB2-BD59-A6C34878D82A}">
                    <a16:rowId xmlns:a16="http://schemas.microsoft.com/office/drawing/2014/main" val="3208975464"/>
                  </a:ext>
                </a:extLst>
              </a:tr>
              <a:tr h="370840">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400" b="1" dirty="0">
                          <a:solidFill>
                            <a:srgbClr val="18324D"/>
                          </a:solidFill>
                        </a:rPr>
                        <a:t>1. What was the historical and political context in which this executive order was issued? What crisis, issue, or goal prompted presidential action?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83361623"/>
                  </a:ext>
                </a:extLst>
              </a:tr>
              <a:tr h="370840">
                <a:tc>
                  <a:txBody>
                    <a:bodyPr/>
                    <a:lstStyle/>
                    <a:p>
                      <a:endParaRPr lang="en-US" sz="1400" dirty="0">
                        <a:solidFill>
                          <a:srgbClr val="18324D"/>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18397416"/>
                  </a:ext>
                </a:extLst>
              </a:tr>
              <a:tr h="370840">
                <a:tc>
                  <a:txBody>
                    <a:bodyPr/>
                    <a:lstStyle/>
                    <a:p>
                      <a:r>
                        <a:rPr lang="en-US" sz="1400" b="1" dirty="0">
                          <a:solidFill>
                            <a:srgbClr val="18324D"/>
                          </a:solidFill>
                        </a:rPr>
                        <a:t>2. What conflict or challenge did the executive order attempt to address? Was it responding to resistance, urgency, or a gap in legislation?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82482344"/>
                  </a:ext>
                </a:extLst>
              </a:tr>
              <a:tr h="370840">
                <a:tc>
                  <a:txBody>
                    <a:bodyPr/>
                    <a:lstStyle/>
                    <a:p>
                      <a:endParaRPr lang="en-US" sz="1400" dirty="0">
                        <a:solidFill>
                          <a:srgbClr val="18324D"/>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7349802"/>
                  </a:ext>
                </a:extLst>
              </a:tr>
              <a:tr h="370840">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400" b="1" dirty="0">
                          <a:solidFill>
                            <a:srgbClr val="18324D"/>
                          </a:solidFill>
                        </a:rPr>
                        <a:t>3. How did the order assert federal authority or interact with state powers? What compromises (if any) were made to pass the legislation?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28540544"/>
                  </a:ext>
                </a:extLst>
              </a:tr>
              <a:tr h="370840">
                <a:tc>
                  <a:txBody>
                    <a:bodyPr/>
                    <a:lstStyle/>
                    <a:p>
                      <a:endParaRPr lang="en-US" sz="1400" dirty="0">
                        <a:solidFill>
                          <a:srgbClr val="18324D"/>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60934987"/>
                  </a:ext>
                </a:extLst>
              </a:tr>
              <a:tr h="370840">
                <a:tc>
                  <a:txBody>
                    <a:bodyPr/>
                    <a:lstStyle/>
                    <a:p>
                      <a:pPr marL="0" lvl="0" indent="0">
                        <a:buFont typeface="+mj-lt"/>
                        <a:buNone/>
                      </a:pPr>
                      <a:r>
                        <a:rPr lang="en-US" sz="1400" b="1" dirty="0">
                          <a:solidFill>
                            <a:srgbClr val="18324D"/>
                          </a:solidFill>
                        </a:rPr>
                        <a:t>4. What was the immediate impact of the order on policy, people, or institutions?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85017761"/>
                  </a:ext>
                </a:extLst>
              </a:tr>
              <a:tr h="370840">
                <a:tc>
                  <a:txBody>
                    <a:bodyPr/>
                    <a:lstStyle/>
                    <a:p>
                      <a:endParaRPr lang="en-US" sz="1400" dirty="0">
                        <a:solidFill>
                          <a:srgbClr val="18324D"/>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15135208"/>
                  </a:ext>
                </a:extLst>
              </a:tr>
              <a:tr h="370840">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400" b="1" dirty="0">
                          <a:solidFill>
                            <a:srgbClr val="18324D"/>
                          </a:solidFill>
                        </a:rPr>
                        <a:t>5. Did the order lead to lasting change, legal challenges, or further government action?</a:t>
                      </a:r>
                      <a:endParaRPr lang="en-US" sz="1400" dirty="0">
                        <a:solidFill>
                          <a:srgbClr val="18324D"/>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37121005"/>
                  </a:ext>
                </a:extLst>
              </a:tr>
              <a:tr h="275832">
                <a:tc>
                  <a:txBody>
                    <a:bodyPr/>
                    <a:lstStyle/>
                    <a:p>
                      <a:endParaRPr lang="en-US" sz="1400" dirty="0">
                        <a:solidFill>
                          <a:srgbClr val="18324D"/>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75966444"/>
                  </a:ext>
                </a:extLst>
              </a:tr>
            </a:tbl>
          </a:graphicData>
        </a:graphic>
      </p:graphicFrame>
    </p:spTree>
    <p:extLst>
      <p:ext uri="{BB962C8B-B14F-4D97-AF65-F5344CB8AC3E}">
        <p14:creationId xmlns:p14="http://schemas.microsoft.com/office/powerpoint/2010/main" val="33435503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3DCEB6-C9B2-482F-C98D-9DE0F84FC60D}"/>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33BF2575-67E7-97DB-4ED1-D01EB892DC7A}"/>
              </a:ext>
            </a:extLst>
          </p:cNvPr>
          <p:cNvPicPr>
            <a:picLocks noChangeAspect="1"/>
          </p:cNvPicPr>
          <p:nvPr/>
        </p:nvPicPr>
        <p:blipFill>
          <a:blip r:embed="rId2">
            <a:extLst>
              <a:ext uri="{28A0092B-C50C-407E-A947-70E740481C1C}">
                <a14:useLocalDpi xmlns:a14="http://schemas.microsoft.com/office/drawing/2010/main" val="0"/>
              </a:ext>
            </a:extLst>
          </a:blip>
          <a:srcRect t="40843" b="46827"/>
          <a:stretch>
            <a:fillRect/>
          </a:stretch>
        </p:blipFill>
        <p:spPr>
          <a:xfrm>
            <a:off x="-9430" y="0"/>
            <a:ext cx="12201430" cy="1001486"/>
          </a:xfrm>
          <a:prstGeom prst="rect">
            <a:avLst/>
          </a:prstGeom>
        </p:spPr>
      </p:pic>
      <p:sp>
        <p:nvSpPr>
          <p:cNvPr id="15" name="TextBox 14">
            <a:extLst>
              <a:ext uri="{FF2B5EF4-FFF2-40B4-BE49-F238E27FC236}">
                <a16:creationId xmlns:a16="http://schemas.microsoft.com/office/drawing/2014/main" id="{B9F6644E-2DC3-1321-FC27-C598FD63DCF3}"/>
              </a:ext>
            </a:extLst>
          </p:cNvPr>
          <p:cNvSpPr txBox="1"/>
          <p:nvPr/>
        </p:nvSpPr>
        <p:spPr>
          <a:xfrm>
            <a:off x="174170" y="177577"/>
            <a:ext cx="11843657" cy="646331"/>
          </a:xfrm>
          <a:prstGeom prst="rect">
            <a:avLst/>
          </a:prstGeom>
          <a:solidFill>
            <a:srgbClr val="18324D">
              <a:alpha val="69804"/>
            </a:srgbClr>
          </a:solidFill>
        </p:spPr>
        <p:txBody>
          <a:bodyPr wrap="square" rtlCol="0">
            <a:spAutoFit/>
          </a:bodyPr>
          <a:lstStyle/>
          <a:p>
            <a:pPr algn="ctr"/>
            <a:r>
              <a:rPr lang="en-US" sz="3600" b="1" dirty="0">
                <a:solidFill>
                  <a:schemeClr val="bg1"/>
                </a:solidFill>
                <a:latin typeface="Arial" panose="020B0604020202020204" pitchFamily="34" charset="0"/>
                <a:cs typeface="Arial" panose="020B0604020202020204" pitchFamily="34" charset="0"/>
              </a:rPr>
              <a:t>CIVIL RIGHTS &amp; LIBERTIES – Supreme Court Ruling</a:t>
            </a:r>
          </a:p>
        </p:txBody>
      </p:sp>
      <p:graphicFrame>
        <p:nvGraphicFramePr>
          <p:cNvPr id="16" name="Table 15">
            <a:extLst>
              <a:ext uri="{FF2B5EF4-FFF2-40B4-BE49-F238E27FC236}">
                <a16:creationId xmlns:a16="http://schemas.microsoft.com/office/drawing/2014/main" id="{D880E7FF-2A4E-B363-ACDB-D43C93F7AA78}"/>
              </a:ext>
            </a:extLst>
          </p:cNvPr>
          <p:cNvGraphicFramePr>
            <a:graphicFrameLocks noGrp="1"/>
          </p:cNvGraphicFramePr>
          <p:nvPr>
            <p:extLst>
              <p:ext uri="{D42A27DB-BD31-4B8C-83A1-F6EECF244321}">
                <p14:modId xmlns:p14="http://schemas.microsoft.com/office/powerpoint/2010/main" val="1857792643"/>
              </p:ext>
            </p:extLst>
          </p:nvPr>
        </p:nvGraphicFramePr>
        <p:xfrm>
          <a:off x="174170" y="1195192"/>
          <a:ext cx="11843657" cy="4226560"/>
        </p:xfrm>
        <a:graphic>
          <a:graphicData uri="http://schemas.openxmlformats.org/drawingml/2006/table">
            <a:tbl>
              <a:tblPr firstRow="1" bandRow="1">
                <a:tableStyleId>{5C22544A-7EE6-4342-B048-85BDC9FD1C3A}</a:tableStyleId>
              </a:tblPr>
              <a:tblGrid>
                <a:gridCol w="11843657">
                  <a:extLst>
                    <a:ext uri="{9D8B030D-6E8A-4147-A177-3AD203B41FA5}">
                      <a16:colId xmlns:a16="http://schemas.microsoft.com/office/drawing/2014/main" val="3875102725"/>
                    </a:ext>
                  </a:extLst>
                </a:gridCol>
              </a:tblGrid>
              <a:tr h="370840">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400" b="1" dirty="0">
                          <a:solidFill>
                            <a:schemeClr val="bg1"/>
                          </a:solidFill>
                        </a:rPr>
                        <a:t>Chosen Supreme Court Ruling: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8324D"/>
                    </a:solidFill>
                  </a:tcPr>
                </a:tc>
                <a:extLst>
                  <a:ext uri="{0D108BD9-81ED-4DB2-BD59-A6C34878D82A}">
                    <a16:rowId xmlns:a16="http://schemas.microsoft.com/office/drawing/2014/main" val="3208975464"/>
                  </a:ext>
                </a:extLst>
              </a:tr>
              <a:tr h="370840">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400" b="1" dirty="0">
                          <a:solidFill>
                            <a:srgbClr val="18324D"/>
                          </a:solidFill>
                        </a:rPr>
                        <a:t>1. What was the historical and legal context surrounding this case? What events or issues led to the case being heard by the Supreme Court?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83361623"/>
                  </a:ext>
                </a:extLst>
              </a:tr>
              <a:tr h="370840">
                <a:tc>
                  <a:txBody>
                    <a:bodyPr/>
                    <a:lstStyle/>
                    <a:p>
                      <a:endParaRPr lang="en-US" sz="1400" dirty="0">
                        <a:solidFill>
                          <a:srgbClr val="18324D"/>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18397416"/>
                  </a:ext>
                </a:extLst>
              </a:tr>
              <a:tr h="370840">
                <a:tc>
                  <a:txBody>
                    <a:bodyPr/>
                    <a:lstStyle/>
                    <a:p>
                      <a:r>
                        <a:rPr lang="en-US" sz="1400" b="1" dirty="0">
                          <a:solidFill>
                            <a:srgbClr val="18324D"/>
                          </a:solidFill>
                        </a:rPr>
                        <a:t>2. What was the central conflict or constitutional question in the case? What opposing viewpoints or legal interpretations were involved?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82482344"/>
                  </a:ext>
                </a:extLst>
              </a:tr>
              <a:tr h="370840">
                <a:tc>
                  <a:txBody>
                    <a:bodyPr/>
                    <a:lstStyle/>
                    <a:p>
                      <a:endParaRPr lang="en-US" sz="1400" dirty="0">
                        <a:solidFill>
                          <a:srgbClr val="18324D"/>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7349802"/>
                  </a:ext>
                </a:extLst>
              </a:tr>
              <a:tr h="370840">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400" b="1" dirty="0">
                          <a:solidFill>
                            <a:srgbClr val="18324D"/>
                          </a:solidFill>
                        </a:rPr>
                        <a:t>3. How did the Court resolve the conflict, and what reasoning did it use?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28540544"/>
                  </a:ext>
                </a:extLst>
              </a:tr>
              <a:tr h="370840">
                <a:tc>
                  <a:txBody>
                    <a:bodyPr/>
                    <a:lstStyle/>
                    <a:p>
                      <a:endParaRPr lang="en-US" sz="1400" dirty="0">
                        <a:solidFill>
                          <a:srgbClr val="18324D"/>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60934987"/>
                  </a:ext>
                </a:extLst>
              </a:tr>
              <a:tr h="370840">
                <a:tc>
                  <a:txBody>
                    <a:bodyPr/>
                    <a:lstStyle/>
                    <a:p>
                      <a:pPr marL="0" lvl="0" indent="0">
                        <a:buFont typeface="+mj-lt"/>
                        <a:buNone/>
                      </a:pPr>
                      <a:r>
                        <a:rPr lang="en-US" sz="1400" b="1" dirty="0">
                          <a:solidFill>
                            <a:srgbClr val="18324D"/>
                          </a:solidFill>
                        </a:rPr>
                        <a:t>4. What was the immediate impact of the ruling on federal and state power or individual rights?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85017761"/>
                  </a:ext>
                </a:extLst>
              </a:tr>
              <a:tr h="370840">
                <a:tc>
                  <a:txBody>
                    <a:bodyPr/>
                    <a:lstStyle/>
                    <a:p>
                      <a:endParaRPr lang="en-US" sz="1400" dirty="0">
                        <a:solidFill>
                          <a:srgbClr val="18324D"/>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15135208"/>
                  </a:ext>
                </a:extLst>
              </a:tr>
              <a:tr h="370840">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400" b="1" dirty="0">
                          <a:solidFill>
                            <a:srgbClr val="18324D"/>
                          </a:solidFill>
                        </a:rPr>
                        <a:t>5. How has this decision endured or influenced later laws, cases, or public policy?</a:t>
                      </a:r>
                      <a:endParaRPr lang="en-US" sz="1400" dirty="0">
                        <a:solidFill>
                          <a:srgbClr val="18324D"/>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37121005"/>
                  </a:ext>
                </a:extLst>
              </a:tr>
              <a:tr h="370840">
                <a:tc>
                  <a:txBody>
                    <a:bodyPr/>
                    <a:lstStyle/>
                    <a:p>
                      <a:endParaRPr lang="en-US" sz="1400" dirty="0">
                        <a:solidFill>
                          <a:srgbClr val="18324D"/>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75966444"/>
                  </a:ext>
                </a:extLst>
              </a:tr>
            </a:tbl>
          </a:graphicData>
        </a:graphic>
      </p:graphicFrame>
    </p:spTree>
    <p:extLst>
      <p:ext uri="{BB962C8B-B14F-4D97-AF65-F5344CB8AC3E}">
        <p14:creationId xmlns:p14="http://schemas.microsoft.com/office/powerpoint/2010/main" val="35393822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55A76F2-554C-5F89-DF6E-ABA850FE7624}"/>
              </a:ext>
            </a:extLst>
          </p:cNvPr>
          <p:cNvSpPr>
            <a:spLocks noGrp="1"/>
          </p:cNvSpPr>
          <p:nvPr>
            <p:ph type="sldNum" sz="quarter" idx="21"/>
          </p:nvPr>
        </p:nvSpPr>
        <p:spPr/>
        <p:txBody>
          <a:bodyPr/>
          <a:lstStyle/>
          <a:p>
            <a:fld id="{282A3021-2E9D-4A45-A228-088E67FB350E}" type="slidenum">
              <a:rPr lang="en-US" smtClean="0"/>
              <a:pPr/>
              <a:t>6</a:t>
            </a:fld>
            <a:endParaRPr lang="en-US"/>
          </a:p>
        </p:txBody>
      </p:sp>
      <p:pic>
        <p:nvPicPr>
          <p:cNvPr id="4" name="Picture 3">
            <a:extLst>
              <a:ext uri="{FF2B5EF4-FFF2-40B4-BE49-F238E27FC236}">
                <a16:creationId xmlns:a16="http://schemas.microsoft.com/office/drawing/2014/main" id="{2923E79F-7A0E-56FB-D1F6-44C967DCBC9B}"/>
              </a:ext>
            </a:extLst>
          </p:cNvPr>
          <p:cNvPicPr>
            <a:picLocks noChangeAspect="1"/>
          </p:cNvPicPr>
          <p:nvPr/>
        </p:nvPicPr>
        <p:blipFill>
          <a:blip r:embed="rId2">
            <a:extLst>
              <a:ext uri="{28A0092B-C50C-407E-A947-70E740481C1C}">
                <a14:useLocalDpi xmlns:a14="http://schemas.microsoft.com/office/drawing/2010/main" val="0"/>
              </a:ext>
            </a:extLst>
          </a:blip>
          <a:srcRect l="-77" t="10108" r="77" b="15458"/>
          <a:stretch>
            <a:fillRect/>
          </a:stretch>
        </p:blipFill>
        <p:spPr>
          <a:xfrm>
            <a:off x="-9430" y="-1"/>
            <a:ext cx="12201430" cy="6045861"/>
          </a:xfrm>
          <a:prstGeom prst="rect">
            <a:avLst/>
          </a:prstGeom>
        </p:spPr>
      </p:pic>
      <p:sp>
        <p:nvSpPr>
          <p:cNvPr id="5" name="TextBox 4">
            <a:extLst>
              <a:ext uri="{FF2B5EF4-FFF2-40B4-BE49-F238E27FC236}">
                <a16:creationId xmlns:a16="http://schemas.microsoft.com/office/drawing/2014/main" id="{43E11D52-9262-9A13-AD6C-5C560F15C2E8}"/>
              </a:ext>
            </a:extLst>
          </p:cNvPr>
          <p:cNvSpPr txBox="1"/>
          <p:nvPr/>
        </p:nvSpPr>
        <p:spPr>
          <a:xfrm>
            <a:off x="379031" y="205169"/>
            <a:ext cx="11424508" cy="1077218"/>
          </a:xfrm>
          <a:prstGeom prst="rect">
            <a:avLst/>
          </a:prstGeom>
          <a:solidFill>
            <a:srgbClr val="18324D">
              <a:alpha val="69804"/>
            </a:srgbClr>
          </a:solidFill>
        </p:spPr>
        <p:txBody>
          <a:bodyPr wrap="square" rtlCol="0">
            <a:spAutoFit/>
          </a:bodyPr>
          <a:lstStyle/>
          <a:p>
            <a:pPr algn="ctr"/>
            <a:r>
              <a:rPr lang="en-US" sz="3600" b="1" dirty="0">
                <a:solidFill>
                  <a:schemeClr val="bg1"/>
                </a:solidFill>
                <a:latin typeface="Arial" panose="020B0604020202020204" pitchFamily="34" charset="0"/>
                <a:cs typeface="Arial" panose="020B0604020202020204" pitchFamily="34" charset="0"/>
              </a:rPr>
              <a:t>ECONOMIC POLICY</a:t>
            </a:r>
          </a:p>
          <a:p>
            <a:pPr algn="ctr"/>
            <a:r>
              <a:rPr lang="en-US" sz="1400" b="1" dirty="0">
                <a:solidFill>
                  <a:schemeClr val="bg1"/>
                </a:solidFill>
                <a:latin typeface="Arial" panose="020B0604020202020204" pitchFamily="34" charset="0"/>
                <a:cs typeface="Arial" panose="020B0604020202020204" pitchFamily="34" charset="0"/>
              </a:rPr>
              <a:t>Select one of each (congressional act, executive order, and supreme court ruling) from below to learn more about. Then click on the box to open the corresponding Gale document. Use the document to answer the assigned questions for each.</a:t>
            </a:r>
          </a:p>
        </p:txBody>
      </p:sp>
      <p:sp>
        <p:nvSpPr>
          <p:cNvPr id="6" name="Rectangle 5">
            <a:extLst>
              <a:ext uri="{FF2B5EF4-FFF2-40B4-BE49-F238E27FC236}">
                <a16:creationId xmlns:a16="http://schemas.microsoft.com/office/drawing/2014/main" id="{6E09A2E3-7164-DF3B-712A-D8BCA3A820B4}"/>
              </a:ext>
            </a:extLst>
          </p:cNvPr>
          <p:cNvSpPr/>
          <p:nvPr/>
        </p:nvSpPr>
        <p:spPr>
          <a:xfrm>
            <a:off x="482600" y="1529125"/>
            <a:ext cx="3086100" cy="646331"/>
          </a:xfrm>
          <a:prstGeom prst="rect">
            <a:avLst/>
          </a:prstGeom>
          <a:solidFill>
            <a:schemeClr val="bg1"/>
          </a:solidFill>
          <a:ln w="28575">
            <a:solidFill>
              <a:srgbClr val="1832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3865"/>
                </a:solidFill>
                <a:latin typeface="Arial" panose="020B0604020202020204" pitchFamily="34" charset="0"/>
                <a:cs typeface="Arial" panose="020B0604020202020204" pitchFamily="34" charset="0"/>
              </a:rPr>
              <a:t>CONGRESSIONAL </a:t>
            </a:r>
          </a:p>
          <a:p>
            <a:pPr algn="ctr"/>
            <a:r>
              <a:rPr lang="en-US" b="1" dirty="0">
                <a:solidFill>
                  <a:srgbClr val="003865"/>
                </a:solidFill>
                <a:latin typeface="Arial" panose="020B0604020202020204" pitchFamily="34" charset="0"/>
                <a:cs typeface="Arial" panose="020B0604020202020204" pitchFamily="34" charset="0"/>
              </a:rPr>
              <a:t>ACTS</a:t>
            </a:r>
          </a:p>
        </p:txBody>
      </p:sp>
      <p:sp>
        <p:nvSpPr>
          <p:cNvPr id="7" name="Rectangle 6">
            <a:hlinkClick r:id="rId3"/>
            <a:extLst>
              <a:ext uri="{FF2B5EF4-FFF2-40B4-BE49-F238E27FC236}">
                <a16:creationId xmlns:a16="http://schemas.microsoft.com/office/drawing/2014/main" id="{B4999164-30C2-BD8F-A0CF-4285DC52899A}"/>
              </a:ext>
            </a:extLst>
          </p:cNvPr>
          <p:cNvSpPr/>
          <p:nvPr/>
        </p:nvSpPr>
        <p:spPr>
          <a:xfrm>
            <a:off x="482600" y="2302993"/>
            <a:ext cx="3086100" cy="1079500"/>
          </a:xfrm>
          <a:prstGeom prst="rect">
            <a:avLst/>
          </a:prstGeom>
          <a:solidFill>
            <a:schemeClr val="bg1"/>
          </a:solidFill>
          <a:ln w="28575">
            <a:solidFill>
              <a:srgbClr val="1832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18324D"/>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Social Security Act (1935)</a:t>
            </a:r>
            <a:endParaRPr lang="en-US" sz="1600" b="1" dirty="0">
              <a:solidFill>
                <a:srgbClr val="18324D"/>
              </a:solidFill>
              <a:latin typeface="Arial" panose="020B0604020202020204" pitchFamily="34" charset="0"/>
              <a:cs typeface="Arial" panose="020B0604020202020204" pitchFamily="34" charset="0"/>
            </a:endParaRPr>
          </a:p>
          <a:p>
            <a:pPr algn="ctr"/>
            <a:r>
              <a:rPr lang="en-US" sz="1600" i="1" dirty="0">
                <a:solidFill>
                  <a:srgbClr val="18324D"/>
                </a:solidFill>
                <a:latin typeface="Arial" panose="020B0604020202020204" pitchFamily="34" charset="0"/>
                <a:cs typeface="Arial" panose="020B0604020202020204" pitchFamily="34" charset="0"/>
              </a:rPr>
              <a:t>Established retirement and unemployment benefits.</a:t>
            </a:r>
            <a:r>
              <a:rPr lang="en-US" sz="1600" i="1" dirty="0">
                <a:solidFill>
                  <a:srgbClr val="003865"/>
                </a:solidFill>
                <a:latin typeface="Arial" panose="020B0604020202020204" pitchFamily="34" charset="0"/>
                <a:cs typeface="Arial" panose="020B0604020202020204" pitchFamily="34" charset="0"/>
              </a:rPr>
              <a:t>.</a:t>
            </a:r>
            <a:endParaRPr lang="en-US" sz="1600" b="1" i="1" dirty="0">
              <a:solidFill>
                <a:srgbClr val="003865"/>
              </a:solidFill>
              <a:latin typeface="Arial" panose="020B0604020202020204" pitchFamily="34" charset="0"/>
              <a:cs typeface="Arial" panose="020B0604020202020204" pitchFamily="34" charset="0"/>
            </a:endParaRPr>
          </a:p>
        </p:txBody>
      </p:sp>
      <p:sp>
        <p:nvSpPr>
          <p:cNvPr id="8" name="Rectangle 7">
            <a:hlinkClick r:id="rId4"/>
            <a:extLst>
              <a:ext uri="{FF2B5EF4-FFF2-40B4-BE49-F238E27FC236}">
                <a16:creationId xmlns:a16="http://schemas.microsoft.com/office/drawing/2014/main" id="{9540A8C4-7E57-D7D8-9A81-4E378064EE9D}"/>
              </a:ext>
            </a:extLst>
          </p:cNvPr>
          <p:cNvSpPr/>
          <p:nvPr/>
        </p:nvSpPr>
        <p:spPr>
          <a:xfrm>
            <a:off x="499762" y="4719621"/>
            <a:ext cx="3086100" cy="1079500"/>
          </a:xfrm>
          <a:prstGeom prst="rect">
            <a:avLst/>
          </a:prstGeom>
          <a:solidFill>
            <a:schemeClr val="bg1"/>
          </a:solidFill>
          <a:ln w="28575">
            <a:solidFill>
              <a:srgbClr val="1832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18324D"/>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Emergency Economic Stabilization Act (2008)</a:t>
            </a:r>
            <a:endParaRPr lang="en-US" sz="1600" b="1" dirty="0">
              <a:solidFill>
                <a:srgbClr val="18324D"/>
              </a:solidFill>
              <a:latin typeface="Arial" panose="020B0604020202020204" pitchFamily="34" charset="0"/>
              <a:cs typeface="Arial" panose="020B0604020202020204" pitchFamily="34" charset="0"/>
            </a:endParaRPr>
          </a:p>
          <a:p>
            <a:pPr algn="ctr"/>
            <a:r>
              <a:rPr lang="en-US" sz="1600" i="1" dirty="0">
                <a:solidFill>
                  <a:srgbClr val="18324D"/>
                </a:solidFill>
                <a:latin typeface="Arial" panose="020B0604020202020204" pitchFamily="34" charset="0"/>
                <a:cs typeface="Arial" panose="020B0604020202020204" pitchFamily="34" charset="0"/>
              </a:rPr>
              <a:t>Authorized financial bailout during financial crisis.</a:t>
            </a:r>
            <a:endParaRPr lang="en-US" sz="1600" b="1" i="1" dirty="0">
              <a:solidFill>
                <a:srgbClr val="003865"/>
              </a:solidFill>
              <a:latin typeface="Arial" panose="020B0604020202020204" pitchFamily="34" charset="0"/>
              <a:cs typeface="Arial" panose="020B0604020202020204" pitchFamily="34" charset="0"/>
            </a:endParaRPr>
          </a:p>
        </p:txBody>
      </p:sp>
      <p:sp>
        <p:nvSpPr>
          <p:cNvPr id="9" name="Rectangle 8">
            <a:hlinkClick r:id="rId5"/>
            <a:extLst>
              <a:ext uri="{FF2B5EF4-FFF2-40B4-BE49-F238E27FC236}">
                <a16:creationId xmlns:a16="http://schemas.microsoft.com/office/drawing/2014/main" id="{C7B6163B-10F3-4EED-C4BE-5F714E5B7564}"/>
              </a:ext>
            </a:extLst>
          </p:cNvPr>
          <p:cNvSpPr/>
          <p:nvPr/>
        </p:nvSpPr>
        <p:spPr>
          <a:xfrm>
            <a:off x="482600" y="3511307"/>
            <a:ext cx="3086100" cy="1079500"/>
          </a:xfrm>
          <a:prstGeom prst="rect">
            <a:avLst/>
          </a:prstGeom>
          <a:solidFill>
            <a:schemeClr val="bg1"/>
          </a:solidFill>
          <a:ln w="28575">
            <a:solidFill>
              <a:srgbClr val="1832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18324D"/>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Fair Labor Standards Act (1938)</a:t>
            </a:r>
            <a:endParaRPr lang="en-US" sz="1600" b="1" dirty="0">
              <a:solidFill>
                <a:srgbClr val="18324D"/>
              </a:solidFill>
              <a:latin typeface="Arial" panose="020B0604020202020204" pitchFamily="34" charset="0"/>
              <a:cs typeface="Arial" panose="020B0604020202020204" pitchFamily="34" charset="0"/>
            </a:endParaRPr>
          </a:p>
          <a:p>
            <a:pPr algn="ctr"/>
            <a:r>
              <a:rPr lang="en-US" sz="1600" i="1" dirty="0">
                <a:solidFill>
                  <a:srgbClr val="18324D"/>
                </a:solidFill>
                <a:latin typeface="Arial" panose="020B0604020202020204" pitchFamily="34" charset="0"/>
                <a:cs typeface="Arial" panose="020B0604020202020204" pitchFamily="34" charset="0"/>
              </a:rPr>
              <a:t>Set minimum wage and banned child labor.</a:t>
            </a:r>
            <a:endParaRPr lang="en-US" sz="1600" b="1" i="1" dirty="0">
              <a:solidFill>
                <a:srgbClr val="18324D"/>
              </a:solidFill>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614F73F0-2F01-D1A4-E927-71955B7E795F}"/>
              </a:ext>
            </a:extLst>
          </p:cNvPr>
          <p:cNvSpPr/>
          <p:nvPr/>
        </p:nvSpPr>
        <p:spPr>
          <a:xfrm>
            <a:off x="4552950" y="1529125"/>
            <a:ext cx="3086100" cy="646331"/>
          </a:xfrm>
          <a:prstGeom prst="rect">
            <a:avLst/>
          </a:prstGeom>
          <a:solidFill>
            <a:schemeClr val="bg1"/>
          </a:solidFill>
          <a:ln w="28575">
            <a:solidFill>
              <a:srgbClr val="1832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3865"/>
                </a:solidFill>
              </a:rPr>
              <a:t>EXECUTIVE </a:t>
            </a:r>
          </a:p>
          <a:p>
            <a:pPr algn="ctr"/>
            <a:r>
              <a:rPr lang="en-US" b="1" dirty="0">
                <a:solidFill>
                  <a:srgbClr val="003865"/>
                </a:solidFill>
              </a:rPr>
              <a:t>ORDERS</a:t>
            </a:r>
          </a:p>
        </p:txBody>
      </p:sp>
      <p:sp>
        <p:nvSpPr>
          <p:cNvPr id="11" name="Rectangle 10">
            <a:hlinkClick r:id="rId6"/>
            <a:extLst>
              <a:ext uri="{FF2B5EF4-FFF2-40B4-BE49-F238E27FC236}">
                <a16:creationId xmlns:a16="http://schemas.microsoft.com/office/drawing/2014/main" id="{24C327DA-6B08-DFEC-9743-941154615906}"/>
              </a:ext>
            </a:extLst>
          </p:cNvPr>
          <p:cNvSpPr/>
          <p:nvPr/>
        </p:nvSpPr>
        <p:spPr>
          <a:xfrm>
            <a:off x="4552950" y="2302993"/>
            <a:ext cx="3086100" cy="1079500"/>
          </a:xfrm>
          <a:prstGeom prst="rect">
            <a:avLst/>
          </a:prstGeom>
          <a:solidFill>
            <a:schemeClr val="bg1"/>
          </a:solidFill>
          <a:ln w="28575">
            <a:solidFill>
              <a:srgbClr val="1832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18324D"/>
                </a:solidFill>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EO 6102 (1933)</a:t>
            </a:r>
            <a:endParaRPr lang="en-US" sz="1600" b="1" dirty="0">
              <a:solidFill>
                <a:srgbClr val="18324D"/>
              </a:solidFill>
              <a:latin typeface="Arial" panose="020B0604020202020204" pitchFamily="34" charset="0"/>
              <a:cs typeface="Arial" panose="020B0604020202020204" pitchFamily="34" charset="0"/>
            </a:endParaRPr>
          </a:p>
          <a:p>
            <a:pPr algn="ctr"/>
            <a:r>
              <a:rPr lang="en-US" sz="1600" i="1" dirty="0">
                <a:solidFill>
                  <a:srgbClr val="18324D"/>
                </a:solidFill>
                <a:latin typeface="Arial" panose="020B0604020202020204" pitchFamily="34" charset="0"/>
                <a:cs typeface="Arial" panose="020B0604020202020204" pitchFamily="34" charset="0"/>
              </a:rPr>
              <a:t>Prohibited hoarding of gold to stabilize the economy.</a:t>
            </a:r>
            <a:endParaRPr lang="en-US" sz="1600" b="1" i="1" dirty="0">
              <a:solidFill>
                <a:srgbClr val="18324D"/>
              </a:solidFill>
              <a:latin typeface="Arial" panose="020B0604020202020204" pitchFamily="34" charset="0"/>
              <a:cs typeface="Arial" panose="020B0604020202020204" pitchFamily="34" charset="0"/>
            </a:endParaRPr>
          </a:p>
        </p:txBody>
      </p:sp>
      <p:sp>
        <p:nvSpPr>
          <p:cNvPr id="12" name="Rectangle 11">
            <a:hlinkClick r:id="rId7"/>
            <a:extLst>
              <a:ext uri="{FF2B5EF4-FFF2-40B4-BE49-F238E27FC236}">
                <a16:creationId xmlns:a16="http://schemas.microsoft.com/office/drawing/2014/main" id="{877150EA-D3DF-DDB9-E848-1DC9192F22CE}"/>
              </a:ext>
            </a:extLst>
          </p:cNvPr>
          <p:cNvSpPr/>
          <p:nvPr/>
        </p:nvSpPr>
        <p:spPr>
          <a:xfrm>
            <a:off x="4570112" y="4719621"/>
            <a:ext cx="3086100" cy="1079500"/>
          </a:xfrm>
          <a:prstGeom prst="rect">
            <a:avLst/>
          </a:prstGeom>
          <a:solidFill>
            <a:schemeClr val="bg1"/>
          </a:solidFill>
          <a:ln w="28575">
            <a:solidFill>
              <a:srgbClr val="1832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600" b="1" dirty="0">
                <a:solidFill>
                  <a:srgbClr val="18324D"/>
                </a:solidFill>
                <a:latin typeface="Arial" panose="020B060402020202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EO 12564 (1986) </a:t>
            </a:r>
            <a:endParaRPr lang="en-US" sz="1600" b="1" dirty="0">
              <a:solidFill>
                <a:srgbClr val="18324D"/>
              </a:solidFill>
              <a:latin typeface="Arial" panose="020B0604020202020204" pitchFamily="34" charset="0"/>
              <a:cs typeface="Arial" panose="020B0604020202020204" pitchFamily="34" charset="0"/>
            </a:endParaRPr>
          </a:p>
          <a:p>
            <a:pPr lvl="0" algn="ctr"/>
            <a:r>
              <a:rPr lang="en-US" sz="1600" i="1" dirty="0">
                <a:solidFill>
                  <a:srgbClr val="003865"/>
                </a:solidFill>
                <a:latin typeface="Arial" panose="020B0604020202020204" pitchFamily="34" charset="0"/>
                <a:cs typeface="Arial" panose="020B0604020202020204" pitchFamily="34" charset="0"/>
              </a:rPr>
              <a:t>Established drug-free federal workplace.</a:t>
            </a:r>
          </a:p>
        </p:txBody>
      </p:sp>
      <p:sp>
        <p:nvSpPr>
          <p:cNvPr id="13" name="Rectangle 12">
            <a:hlinkClick r:id="rId8"/>
            <a:extLst>
              <a:ext uri="{FF2B5EF4-FFF2-40B4-BE49-F238E27FC236}">
                <a16:creationId xmlns:a16="http://schemas.microsoft.com/office/drawing/2014/main" id="{D93F8DBD-B5B0-7E2A-962E-B3597695555C}"/>
              </a:ext>
            </a:extLst>
          </p:cNvPr>
          <p:cNvSpPr/>
          <p:nvPr/>
        </p:nvSpPr>
        <p:spPr>
          <a:xfrm>
            <a:off x="4552950" y="3511307"/>
            <a:ext cx="3086100" cy="1079500"/>
          </a:xfrm>
          <a:prstGeom prst="rect">
            <a:avLst/>
          </a:prstGeom>
          <a:solidFill>
            <a:schemeClr val="bg1"/>
          </a:solidFill>
          <a:ln w="28575">
            <a:solidFill>
              <a:srgbClr val="1832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18324D"/>
                </a:solidFill>
                <a:latin typeface="Arial" panose="020B0604020202020204" pitchFamily="34" charset="0"/>
                <a:cs typeface="Arial" panose="020B0604020202020204" pitchFamily="34" charset="0"/>
                <a:hlinkClick r:id="rId8">
                  <a:extLst>
                    <a:ext uri="{A12FA001-AC4F-418D-AE19-62706E023703}">
                      <ahyp:hlinkClr xmlns:ahyp="http://schemas.microsoft.com/office/drawing/2018/hyperlinkcolor" val="tx"/>
                    </a:ext>
                  </a:extLst>
                </a:hlinkClick>
              </a:rPr>
              <a:t>EO 10988 (1962)</a:t>
            </a:r>
            <a:endParaRPr lang="en-US" sz="1600" b="1" dirty="0">
              <a:solidFill>
                <a:srgbClr val="18324D"/>
              </a:solidFill>
              <a:latin typeface="Arial" panose="020B0604020202020204" pitchFamily="34" charset="0"/>
              <a:cs typeface="Arial" panose="020B0604020202020204" pitchFamily="34" charset="0"/>
            </a:endParaRPr>
          </a:p>
          <a:p>
            <a:pPr algn="ctr"/>
            <a:r>
              <a:rPr lang="en-US" sz="1600" i="1" dirty="0">
                <a:solidFill>
                  <a:srgbClr val="18324D"/>
                </a:solidFill>
                <a:latin typeface="Arial" panose="020B0604020202020204" pitchFamily="34" charset="0"/>
                <a:cs typeface="Arial" panose="020B0604020202020204" pitchFamily="34" charset="0"/>
              </a:rPr>
              <a:t>Recognized federal employee unions.</a:t>
            </a:r>
            <a:endParaRPr lang="en-US" sz="1600" b="1" i="1" dirty="0">
              <a:solidFill>
                <a:srgbClr val="18324D"/>
              </a:solidFill>
              <a:latin typeface="Arial" panose="020B0604020202020204" pitchFamily="34" charset="0"/>
              <a:cs typeface="Arial" panose="020B0604020202020204" pitchFamily="34" charset="0"/>
            </a:endParaRPr>
          </a:p>
        </p:txBody>
      </p:sp>
      <p:sp>
        <p:nvSpPr>
          <p:cNvPr id="14" name="Rectangle 13">
            <a:extLst>
              <a:ext uri="{FF2B5EF4-FFF2-40B4-BE49-F238E27FC236}">
                <a16:creationId xmlns:a16="http://schemas.microsoft.com/office/drawing/2014/main" id="{207172BC-2A40-7841-7E2F-F8064C9982FE}"/>
              </a:ext>
            </a:extLst>
          </p:cNvPr>
          <p:cNvSpPr/>
          <p:nvPr/>
        </p:nvSpPr>
        <p:spPr>
          <a:xfrm>
            <a:off x="8623300" y="1529125"/>
            <a:ext cx="3086100" cy="646331"/>
          </a:xfrm>
          <a:prstGeom prst="rect">
            <a:avLst/>
          </a:prstGeom>
          <a:solidFill>
            <a:schemeClr val="bg1"/>
          </a:solidFill>
          <a:ln w="28575">
            <a:solidFill>
              <a:srgbClr val="1832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3865"/>
                </a:solidFill>
              </a:rPr>
              <a:t>SUPREME COURT</a:t>
            </a:r>
          </a:p>
          <a:p>
            <a:pPr algn="ctr"/>
            <a:r>
              <a:rPr lang="en-US" b="1" dirty="0">
                <a:solidFill>
                  <a:srgbClr val="003865"/>
                </a:solidFill>
              </a:rPr>
              <a:t>RULINGS</a:t>
            </a:r>
          </a:p>
        </p:txBody>
      </p:sp>
      <p:sp>
        <p:nvSpPr>
          <p:cNvPr id="15" name="Rectangle 14">
            <a:hlinkClick r:id="rId9"/>
            <a:extLst>
              <a:ext uri="{FF2B5EF4-FFF2-40B4-BE49-F238E27FC236}">
                <a16:creationId xmlns:a16="http://schemas.microsoft.com/office/drawing/2014/main" id="{385C990D-A7DD-1456-FB40-706B018F4D9B}"/>
              </a:ext>
            </a:extLst>
          </p:cNvPr>
          <p:cNvSpPr/>
          <p:nvPr/>
        </p:nvSpPr>
        <p:spPr>
          <a:xfrm>
            <a:off x="8623300" y="2302993"/>
            <a:ext cx="3086100" cy="1079500"/>
          </a:xfrm>
          <a:prstGeom prst="rect">
            <a:avLst/>
          </a:prstGeom>
          <a:solidFill>
            <a:schemeClr val="bg1"/>
          </a:solidFill>
          <a:ln w="28575">
            <a:solidFill>
              <a:srgbClr val="1832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18324D"/>
                </a:solidFill>
                <a:latin typeface="Arial" panose="020B0604020202020204" pitchFamily="34" charset="0"/>
                <a:cs typeface="Arial" panose="020B0604020202020204" pitchFamily="34" charset="0"/>
                <a:hlinkClick r:id="rId9">
                  <a:extLst>
                    <a:ext uri="{A12FA001-AC4F-418D-AE19-62706E023703}">
                      <ahyp:hlinkClr xmlns:ahyp="http://schemas.microsoft.com/office/drawing/2018/hyperlinkcolor" val="tx"/>
                    </a:ext>
                  </a:extLst>
                </a:hlinkClick>
              </a:rPr>
              <a:t>West Coast Hotel v. Parrish (1937)</a:t>
            </a:r>
            <a:endParaRPr lang="en-US" sz="1600" b="1" dirty="0">
              <a:solidFill>
                <a:srgbClr val="18324D"/>
              </a:solidFill>
              <a:latin typeface="Arial" panose="020B0604020202020204" pitchFamily="34" charset="0"/>
              <a:cs typeface="Arial" panose="020B0604020202020204" pitchFamily="34" charset="0"/>
            </a:endParaRPr>
          </a:p>
          <a:p>
            <a:pPr algn="ctr"/>
            <a:r>
              <a:rPr lang="en-US" sz="1600" i="1" dirty="0">
                <a:solidFill>
                  <a:srgbClr val="18324D"/>
                </a:solidFill>
                <a:latin typeface="Arial" panose="020B0604020202020204" pitchFamily="34" charset="0"/>
                <a:cs typeface="Arial" panose="020B0604020202020204" pitchFamily="34" charset="0"/>
              </a:rPr>
              <a:t>Upheld minimum wage laws.</a:t>
            </a:r>
            <a:endParaRPr lang="en-US" sz="1600" b="1" i="1" dirty="0">
              <a:solidFill>
                <a:srgbClr val="18324D"/>
              </a:solidFill>
              <a:latin typeface="Arial" panose="020B0604020202020204" pitchFamily="34" charset="0"/>
              <a:cs typeface="Arial" panose="020B0604020202020204" pitchFamily="34" charset="0"/>
            </a:endParaRPr>
          </a:p>
        </p:txBody>
      </p:sp>
      <p:sp>
        <p:nvSpPr>
          <p:cNvPr id="16" name="Rectangle 15">
            <a:hlinkClick r:id="rId10"/>
            <a:extLst>
              <a:ext uri="{FF2B5EF4-FFF2-40B4-BE49-F238E27FC236}">
                <a16:creationId xmlns:a16="http://schemas.microsoft.com/office/drawing/2014/main" id="{742BDE45-B211-3501-FF8B-9AF2A8426A01}"/>
              </a:ext>
            </a:extLst>
          </p:cNvPr>
          <p:cNvSpPr/>
          <p:nvPr/>
        </p:nvSpPr>
        <p:spPr>
          <a:xfrm>
            <a:off x="8640462" y="4719621"/>
            <a:ext cx="3086100" cy="1079500"/>
          </a:xfrm>
          <a:prstGeom prst="rect">
            <a:avLst/>
          </a:prstGeom>
          <a:solidFill>
            <a:schemeClr val="bg1"/>
          </a:solidFill>
          <a:ln w="28575">
            <a:solidFill>
              <a:srgbClr val="1832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600" b="1" dirty="0">
                <a:solidFill>
                  <a:srgbClr val="18324D"/>
                </a:solidFill>
                <a:latin typeface="Arial" panose="020B0604020202020204" pitchFamily="34" charset="0"/>
                <a:cs typeface="Arial" panose="020B0604020202020204" pitchFamily="34" charset="0"/>
                <a:hlinkClick r:id="rId10">
                  <a:extLst>
                    <a:ext uri="{A12FA001-AC4F-418D-AE19-62706E023703}">
                      <ahyp:hlinkClr xmlns:ahyp="http://schemas.microsoft.com/office/drawing/2018/hyperlinkcolor" val="tx"/>
                    </a:ext>
                  </a:extLst>
                </a:hlinkClick>
              </a:rPr>
              <a:t>Gibbons v. Ogden (1824) </a:t>
            </a:r>
            <a:r>
              <a:rPr lang="en-US" sz="1600" i="1" dirty="0">
                <a:solidFill>
                  <a:srgbClr val="003865"/>
                </a:solidFill>
                <a:latin typeface="Arial" panose="020B0604020202020204" pitchFamily="34" charset="0"/>
                <a:cs typeface="Arial" panose="020B0604020202020204" pitchFamily="34" charset="0"/>
              </a:rPr>
              <a:t>Regulated interstate commerce.</a:t>
            </a:r>
          </a:p>
        </p:txBody>
      </p:sp>
      <p:sp>
        <p:nvSpPr>
          <p:cNvPr id="17" name="Rectangle 16">
            <a:hlinkClick r:id="rId11"/>
            <a:extLst>
              <a:ext uri="{FF2B5EF4-FFF2-40B4-BE49-F238E27FC236}">
                <a16:creationId xmlns:a16="http://schemas.microsoft.com/office/drawing/2014/main" id="{DEF51DFF-744C-39B2-3357-524B112A0D24}"/>
              </a:ext>
            </a:extLst>
          </p:cNvPr>
          <p:cNvSpPr/>
          <p:nvPr/>
        </p:nvSpPr>
        <p:spPr>
          <a:xfrm>
            <a:off x="8623300" y="3511307"/>
            <a:ext cx="3086100" cy="1079500"/>
          </a:xfrm>
          <a:prstGeom prst="rect">
            <a:avLst/>
          </a:prstGeom>
          <a:solidFill>
            <a:schemeClr val="bg1"/>
          </a:solidFill>
          <a:ln w="28575">
            <a:solidFill>
              <a:srgbClr val="1832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18324D"/>
                </a:solidFill>
                <a:latin typeface="Arial" panose="020B0604020202020204" pitchFamily="34" charset="0"/>
                <a:cs typeface="Arial" panose="020B0604020202020204" pitchFamily="34" charset="0"/>
                <a:hlinkClick r:id="rId11">
                  <a:extLst>
                    <a:ext uri="{A12FA001-AC4F-418D-AE19-62706E023703}">
                      <ahyp:hlinkClr xmlns:ahyp="http://schemas.microsoft.com/office/drawing/2018/hyperlinkcolor" val="tx"/>
                    </a:ext>
                  </a:extLst>
                </a:hlinkClick>
              </a:rPr>
              <a:t>NLRB v. Jones &amp; Laughlin Steel Corp. (1937)</a:t>
            </a:r>
            <a:endParaRPr lang="en-US" sz="1600" b="1" dirty="0">
              <a:solidFill>
                <a:srgbClr val="18324D"/>
              </a:solidFill>
              <a:latin typeface="Arial" panose="020B0604020202020204" pitchFamily="34" charset="0"/>
              <a:cs typeface="Arial" panose="020B0604020202020204" pitchFamily="34" charset="0"/>
            </a:endParaRPr>
          </a:p>
          <a:p>
            <a:pPr algn="ctr"/>
            <a:r>
              <a:rPr lang="en-US" sz="1600" i="1" dirty="0">
                <a:solidFill>
                  <a:srgbClr val="18324D"/>
                </a:solidFill>
                <a:latin typeface="Arial" panose="020B0604020202020204" pitchFamily="34" charset="0"/>
                <a:cs typeface="Arial" panose="020B0604020202020204" pitchFamily="34" charset="0"/>
              </a:rPr>
              <a:t>Supported federal regulation of labor.</a:t>
            </a:r>
            <a:endParaRPr lang="en-US" sz="1600" b="1" i="1" dirty="0">
              <a:solidFill>
                <a:srgbClr val="18324D"/>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596337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BBF9CD-391C-51C3-79A8-517644DCB308}"/>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2A5E5274-261A-83FA-57CA-A3484F3CC7C7}"/>
              </a:ext>
            </a:extLst>
          </p:cNvPr>
          <p:cNvPicPr>
            <a:picLocks noChangeAspect="1"/>
          </p:cNvPicPr>
          <p:nvPr/>
        </p:nvPicPr>
        <p:blipFill>
          <a:blip r:embed="rId2">
            <a:extLst>
              <a:ext uri="{28A0092B-C50C-407E-A947-70E740481C1C}">
                <a14:useLocalDpi xmlns:a14="http://schemas.microsoft.com/office/drawing/2010/main" val="0"/>
              </a:ext>
            </a:extLst>
          </a:blip>
          <a:srcRect t="40843" b="46827"/>
          <a:stretch>
            <a:fillRect/>
          </a:stretch>
        </p:blipFill>
        <p:spPr>
          <a:xfrm>
            <a:off x="-9430" y="0"/>
            <a:ext cx="12201430" cy="1001486"/>
          </a:xfrm>
          <a:prstGeom prst="rect">
            <a:avLst/>
          </a:prstGeom>
        </p:spPr>
      </p:pic>
      <p:sp>
        <p:nvSpPr>
          <p:cNvPr id="15" name="TextBox 14">
            <a:extLst>
              <a:ext uri="{FF2B5EF4-FFF2-40B4-BE49-F238E27FC236}">
                <a16:creationId xmlns:a16="http://schemas.microsoft.com/office/drawing/2014/main" id="{B2DB74AE-5061-34E4-A0D6-82ACBD7DCAA8}"/>
              </a:ext>
            </a:extLst>
          </p:cNvPr>
          <p:cNvSpPr txBox="1"/>
          <p:nvPr/>
        </p:nvSpPr>
        <p:spPr>
          <a:xfrm>
            <a:off x="379030" y="177577"/>
            <a:ext cx="11424508" cy="646331"/>
          </a:xfrm>
          <a:prstGeom prst="rect">
            <a:avLst/>
          </a:prstGeom>
          <a:solidFill>
            <a:srgbClr val="18324D">
              <a:alpha val="69804"/>
            </a:srgbClr>
          </a:solidFill>
        </p:spPr>
        <p:txBody>
          <a:bodyPr wrap="square" rtlCol="0">
            <a:spAutoFit/>
          </a:bodyPr>
          <a:lstStyle/>
          <a:p>
            <a:pPr algn="ctr"/>
            <a:r>
              <a:rPr lang="en-US" sz="3600" b="1" dirty="0">
                <a:solidFill>
                  <a:schemeClr val="bg1"/>
                </a:solidFill>
                <a:latin typeface="Arial" panose="020B0604020202020204" pitchFamily="34" charset="0"/>
                <a:cs typeface="Arial" panose="020B0604020202020204" pitchFamily="34" charset="0"/>
              </a:rPr>
              <a:t>ECONOMIC POLICY – Congressional Act</a:t>
            </a:r>
          </a:p>
        </p:txBody>
      </p:sp>
      <p:graphicFrame>
        <p:nvGraphicFramePr>
          <p:cNvPr id="16" name="Table 15">
            <a:extLst>
              <a:ext uri="{FF2B5EF4-FFF2-40B4-BE49-F238E27FC236}">
                <a16:creationId xmlns:a16="http://schemas.microsoft.com/office/drawing/2014/main" id="{D7ECEF29-4902-A744-8A0B-B44761EE2C5D}"/>
              </a:ext>
            </a:extLst>
          </p:cNvPr>
          <p:cNvGraphicFramePr>
            <a:graphicFrameLocks noGrp="1"/>
          </p:cNvGraphicFramePr>
          <p:nvPr>
            <p:extLst>
              <p:ext uri="{D42A27DB-BD31-4B8C-83A1-F6EECF244321}">
                <p14:modId xmlns:p14="http://schemas.microsoft.com/office/powerpoint/2010/main" val="2466756661"/>
              </p:ext>
            </p:extLst>
          </p:nvPr>
        </p:nvGraphicFramePr>
        <p:xfrm>
          <a:off x="169456" y="1180677"/>
          <a:ext cx="11843657" cy="4079240"/>
        </p:xfrm>
        <a:graphic>
          <a:graphicData uri="http://schemas.openxmlformats.org/drawingml/2006/table">
            <a:tbl>
              <a:tblPr firstRow="1" bandRow="1">
                <a:tableStyleId>{5C22544A-7EE6-4342-B048-85BDC9FD1C3A}</a:tableStyleId>
              </a:tblPr>
              <a:tblGrid>
                <a:gridCol w="11843657">
                  <a:extLst>
                    <a:ext uri="{9D8B030D-6E8A-4147-A177-3AD203B41FA5}">
                      <a16:colId xmlns:a16="http://schemas.microsoft.com/office/drawing/2014/main" val="3875102725"/>
                    </a:ext>
                  </a:extLst>
                </a:gridCol>
              </a:tblGrid>
              <a:tr h="370840">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400" b="1" dirty="0">
                          <a:solidFill>
                            <a:schemeClr val="bg1"/>
                          </a:solidFill>
                        </a:rPr>
                        <a:t>Chosen Congressional Act: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8324D"/>
                    </a:solidFill>
                  </a:tcPr>
                </a:tc>
                <a:extLst>
                  <a:ext uri="{0D108BD9-81ED-4DB2-BD59-A6C34878D82A}">
                    <a16:rowId xmlns:a16="http://schemas.microsoft.com/office/drawing/2014/main" val="3208975464"/>
                  </a:ext>
                </a:extLst>
              </a:tr>
              <a:tr h="370840">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400" b="1" dirty="0">
                          <a:solidFill>
                            <a:srgbClr val="18324D"/>
                          </a:solidFill>
                        </a:rPr>
                        <a:t>1. What was the historical context in which this legislation was passed? What national or social issues was Congress responding to?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83361623"/>
                  </a:ext>
                </a:extLst>
              </a:tr>
              <a:tr h="370840">
                <a:tc>
                  <a:txBody>
                    <a:bodyPr/>
                    <a:lstStyle/>
                    <a:p>
                      <a:endParaRPr lang="en-US" sz="1400" dirty="0">
                        <a:solidFill>
                          <a:srgbClr val="18324D"/>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18397416"/>
                  </a:ext>
                </a:extLst>
              </a:tr>
              <a:tr h="370840">
                <a:tc>
                  <a:txBody>
                    <a:bodyPr/>
                    <a:lstStyle/>
                    <a:p>
                      <a:r>
                        <a:rPr lang="en-US" sz="1400" b="1" dirty="0">
                          <a:solidFill>
                            <a:srgbClr val="18324D"/>
                          </a:solidFill>
                        </a:rPr>
                        <a:t>2. What conflict or debate surrounded the creation of this law?</a:t>
                      </a:r>
                      <a:endParaRPr lang="en-US" sz="1400" dirty="0">
                        <a:solidFill>
                          <a:srgbClr val="18324D"/>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82482344"/>
                  </a:ext>
                </a:extLst>
              </a:tr>
              <a:tr h="370840">
                <a:tc>
                  <a:txBody>
                    <a:bodyPr/>
                    <a:lstStyle/>
                    <a:p>
                      <a:endParaRPr lang="en-US" sz="1400" dirty="0">
                        <a:solidFill>
                          <a:srgbClr val="18324D"/>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7349802"/>
                  </a:ext>
                </a:extLst>
              </a:tr>
              <a:tr h="370840">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400" b="1" dirty="0">
                          <a:solidFill>
                            <a:srgbClr val="18324D"/>
                          </a:solidFill>
                        </a:rPr>
                        <a:t>3. What compromises (if any) were made to pass the legislation?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28540544"/>
                  </a:ext>
                </a:extLst>
              </a:tr>
              <a:tr h="370840">
                <a:tc>
                  <a:txBody>
                    <a:bodyPr/>
                    <a:lstStyle/>
                    <a:p>
                      <a:endParaRPr lang="en-US" sz="1400" dirty="0">
                        <a:solidFill>
                          <a:srgbClr val="18324D"/>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60934987"/>
                  </a:ext>
                </a:extLst>
              </a:tr>
              <a:tr h="370840">
                <a:tc>
                  <a:txBody>
                    <a:bodyPr/>
                    <a:lstStyle/>
                    <a:p>
                      <a:pPr marL="0" lvl="0" indent="0">
                        <a:buFont typeface="+mj-lt"/>
                        <a:buNone/>
                      </a:pPr>
                      <a:r>
                        <a:rPr lang="en-US" sz="1400" b="1" dirty="0">
                          <a:solidFill>
                            <a:srgbClr val="18324D"/>
                          </a:solidFill>
                        </a:rPr>
                        <a:t>4. What was the immediate effect of this law on federal, state, or public institutions?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85017761"/>
                  </a:ext>
                </a:extLst>
              </a:tr>
              <a:tr h="370840">
                <a:tc>
                  <a:txBody>
                    <a:bodyPr/>
                    <a:lstStyle/>
                    <a:p>
                      <a:endParaRPr lang="en-US" sz="1400" dirty="0">
                        <a:solidFill>
                          <a:srgbClr val="18324D"/>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15135208"/>
                  </a:ext>
                </a:extLst>
              </a:tr>
              <a:tr h="370840">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400" b="1" dirty="0">
                          <a:solidFill>
                            <a:srgbClr val="18324D"/>
                          </a:solidFill>
                        </a:rPr>
                        <a:t>5. How has this law endured or evolved over time? Has it been amended, repealed, or challenged?</a:t>
                      </a:r>
                      <a:endParaRPr lang="en-US" sz="1400" dirty="0">
                        <a:solidFill>
                          <a:srgbClr val="18324D"/>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37121005"/>
                  </a:ext>
                </a:extLst>
              </a:tr>
              <a:tr h="370840">
                <a:tc>
                  <a:txBody>
                    <a:bodyPr/>
                    <a:lstStyle/>
                    <a:p>
                      <a:endParaRPr lang="en-US" sz="1400" dirty="0">
                        <a:solidFill>
                          <a:srgbClr val="18324D"/>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75966444"/>
                  </a:ext>
                </a:extLst>
              </a:tr>
            </a:tbl>
          </a:graphicData>
        </a:graphic>
      </p:graphicFrame>
    </p:spTree>
    <p:extLst>
      <p:ext uri="{BB962C8B-B14F-4D97-AF65-F5344CB8AC3E}">
        <p14:creationId xmlns:p14="http://schemas.microsoft.com/office/powerpoint/2010/main" val="822536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C7EDBC-5973-6346-80D5-B053DCA6D5BA}"/>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F8380E29-BB95-7710-3A1D-CC1470C3FEB1}"/>
              </a:ext>
            </a:extLst>
          </p:cNvPr>
          <p:cNvPicPr>
            <a:picLocks noChangeAspect="1"/>
          </p:cNvPicPr>
          <p:nvPr/>
        </p:nvPicPr>
        <p:blipFill>
          <a:blip r:embed="rId2">
            <a:extLst>
              <a:ext uri="{28A0092B-C50C-407E-A947-70E740481C1C}">
                <a14:useLocalDpi xmlns:a14="http://schemas.microsoft.com/office/drawing/2010/main" val="0"/>
              </a:ext>
            </a:extLst>
          </a:blip>
          <a:srcRect t="40843" b="46827"/>
          <a:stretch>
            <a:fillRect/>
          </a:stretch>
        </p:blipFill>
        <p:spPr>
          <a:xfrm>
            <a:off x="-9430" y="0"/>
            <a:ext cx="12201430" cy="1001486"/>
          </a:xfrm>
          <a:prstGeom prst="rect">
            <a:avLst/>
          </a:prstGeom>
        </p:spPr>
      </p:pic>
      <p:sp>
        <p:nvSpPr>
          <p:cNvPr id="15" name="TextBox 14">
            <a:extLst>
              <a:ext uri="{FF2B5EF4-FFF2-40B4-BE49-F238E27FC236}">
                <a16:creationId xmlns:a16="http://schemas.microsoft.com/office/drawing/2014/main" id="{9CED46FA-E4AC-0008-6A9B-1644E716913F}"/>
              </a:ext>
            </a:extLst>
          </p:cNvPr>
          <p:cNvSpPr txBox="1"/>
          <p:nvPr/>
        </p:nvSpPr>
        <p:spPr>
          <a:xfrm>
            <a:off x="379030" y="177577"/>
            <a:ext cx="11424508" cy="646331"/>
          </a:xfrm>
          <a:prstGeom prst="rect">
            <a:avLst/>
          </a:prstGeom>
          <a:solidFill>
            <a:srgbClr val="18324D">
              <a:alpha val="69804"/>
            </a:srgbClr>
          </a:solidFill>
        </p:spPr>
        <p:txBody>
          <a:bodyPr wrap="square" rtlCol="0">
            <a:spAutoFit/>
          </a:bodyPr>
          <a:lstStyle/>
          <a:p>
            <a:pPr algn="ctr"/>
            <a:r>
              <a:rPr lang="en-US" sz="3600" b="1" dirty="0">
                <a:solidFill>
                  <a:schemeClr val="bg1"/>
                </a:solidFill>
                <a:latin typeface="Arial" panose="020B0604020202020204" pitchFamily="34" charset="0"/>
                <a:cs typeface="Arial" panose="020B0604020202020204" pitchFamily="34" charset="0"/>
              </a:rPr>
              <a:t>ECONOMIC POLICY – Executive Order</a:t>
            </a:r>
          </a:p>
        </p:txBody>
      </p:sp>
      <p:graphicFrame>
        <p:nvGraphicFramePr>
          <p:cNvPr id="2" name="Table 1">
            <a:extLst>
              <a:ext uri="{FF2B5EF4-FFF2-40B4-BE49-F238E27FC236}">
                <a16:creationId xmlns:a16="http://schemas.microsoft.com/office/drawing/2014/main" id="{7787C119-AD4A-D0C6-74EE-8D5806134CB7}"/>
              </a:ext>
            </a:extLst>
          </p:cNvPr>
          <p:cNvGraphicFramePr>
            <a:graphicFrameLocks noGrp="1"/>
          </p:cNvGraphicFramePr>
          <p:nvPr>
            <p:extLst>
              <p:ext uri="{D42A27DB-BD31-4B8C-83A1-F6EECF244321}">
                <p14:modId xmlns:p14="http://schemas.microsoft.com/office/powerpoint/2010/main" val="1311720622"/>
              </p:ext>
            </p:extLst>
          </p:nvPr>
        </p:nvGraphicFramePr>
        <p:xfrm>
          <a:off x="169456" y="1195192"/>
          <a:ext cx="11843657" cy="4226560"/>
        </p:xfrm>
        <a:graphic>
          <a:graphicData uri="http://schemas.openxmlformats.org/drawingml/2006/table">
            <a:tbl>
              <a:tblPr firstRow="1" bandRow="1">
                <a:tableStyleId>{5C22544A-7EE6-4342-B048-85BDC9FD1C3A}</a:tableStyleId>
              </a:tblPr>
              <a:tblGrid>
                <a:gridCol w="11843657">
                  <a:extLst>
                    <a:ext uri="{9D8B030D-6E8A-4147-A177-3AD203B41FA5}">
                      <a16:colId xmlns:a16="http://schemas.microsoft.com/office/drawing/2014/main" val="3875102725"/>
                    </a:ext>
                  </a:extLst>
                </a:gridCol>
              </a:tblGrid>
              <a:tr h="370840">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400" b="1" dirty="0">
                          <a:solidFill>
                            <a:schemeClr val="bg1"/>
                          </a:solidFill>
                        </a:rPr>
                        <a:t>Chosen Executive Order: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8324D"/>
                    </a:solidFill>
                  </a:tcPr>
                </a:tc>
                <a:extLst>
                  <a:ext uri="{0D108BD9-81ED-4DB2-BD59-A6C34878D82A}">
                    <a16:rowId xmlns:a16="http://schemas.microsoft.com/office/drawing/2014/main" val="3208975464"/>
                  </a:ext>
                </a:extLst>
              </a:tr>
              <a:tr h="370840">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400" b="1" dirty="0">
                          <a:solidFill>
                            <a:srgbClr val="18324D"/>
                          </a:solidFill>
                        </a:rPr>
                        <a:t>1. What was the historical and political context in which this executive order was issued? What crisis, issue, or goal prompted presidential action?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83361623"/>
                  </a:ext>
                </a:extLst>
              </a:tr>
              <a:tr h="370840">
                <a:tc>
                  <a:txBody>
                    <a:bodyPr/>
                    <a:lstStyle/>
                    <a:p>
                      <a:endParaRPr lang="en-US" sz="1400" dirty="0">
                        <a:solidFill>
                          <a:srgbClr val="18324D"/>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18397416"/>
                  </a:ext>
                </a:extLst>
              </a:tr>
              <a:tr h="370840">
                <a:tc>
                  <a:txBody>
                    <a:bodyPr/>
                    <a:lstStyle/>
                    <a:p>
                      <a:r>
                        <a:rPr lang="en-US" sz="1400" b="1" dirty="0">
                          <a:solidFill>
                            <a:srgbClr val="18324D"/>
                          </a:solidFill>
                        </a:rPr>
                        <a:t>2. What conflict or challenge did the executive order attempt to address? Was it responding to resistance, urgency, or a gap in legislation?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82482344"/>
                  </a:ext>
                </a:extLst>
              </a:tr>
              <a:tr h="370840">
                <a:tc>
                  <a:txBody>
                    <a:bodyPr/>
                    <a:lstStyle/>
                    <a:p>
                      <a:endParaRPr lang="en-US" sz="1400" dirty="0">
                        <a:solidFill>
                          <a:srgbClr val="18324D"/>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7349802"/>
                  </a:ext>
                </a:extLst>
              </a:tr>
              <a:tr h="370840">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400" b="1" dirty="0">
                          <a:solidFill>
                            <a:srgbClr val="18324D"/>
                          </a:solidFill>
                        </a:rPr>
                        <a:t>3. How did the order assert federal authority or interact with state powers? What compromises (if any) were made to pass the legislation?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28540544"/>
                  </a:ext>
                </a:extLst>
              </a:tr>
              <a:tr h="370840">
                <a:tc>
                  <a:txBody>
                    <a:bodyPr/>
                    <a:lstStyle/>
                    <a:p>
                      <a:endParaRPr lang="en-US" sz="1400" dirty="0">
                        <a:solidFill>
                          <a:srgbClr val="18324D"/>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60934987"/>
                  </a:ext>
                </a:extLst>
              </a:tr>
              <a:tr h="370840">
                <a:tc>
                  <a:txBody>
                    <a:bodyPr/>
                    <a:lstStyle/>
                    <a:p>
                      <a:pPr marL="0" lvl="0" indent="0">
                        <a:buFont typeface="+mj-lt"/>
                        <a:buNone/>
                      </a:pPr>
                      <a:r>
                        <a:rPr lang="en-US" sz="1400" b="1" dirty="0">
                          <a:solidFill>
                            <a:srgbClr val="18324D"/>
                          </a:solidFill>
                        </a:rPr>
                        <a:t>4. What was the immediate impact of the order on policy, people, or institutions?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85017761"/>
                  </a:ext>
                </a:extLst>
              </a:tr>
              <a:tr h="370840">
                <a:tc>
                  <a:txBody>
                    <a:bodyPr/>
                    <a:lstStyle/>
                    <a:p>
                      <a:endParaRPr lang="en-US" sz="1400" dirty="0">
                        <a:solidFill>
                          <a:srgbClr val="18324D"/>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15135208"/>
                  </a:ext>
                </a:extLst>
              </a:tr>
              <a:tr h="370840">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400" b="1" dirty="0">
                          <a:solidFill>
                            <a:srgbClr val="18324D"/>
                          </a:solidFill>
                        </a:rPr>
                        <a:t>5. Did the order lead to lasting change, legal challenges, or further government action?</a:t>
                      </a:r>
                      <a:endParaRPr lang="en-US" sz="1400" dirty="0">
                        <a:solidFill>
                          <a:srgbClr val="18324D"/>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37121005"/>
                  </a:ext>
                </a:extLst>
              </a:tr>
              <a:tr h="370840">
                <a:tc>
                  <a:txBody>
                    <a:bodyPr/>
                    <a:lstStyle/>
                    <a:p>
                      <a:endParaRPr lang="en-US" sz="1400" dirty="0">
                        <a:solidFill>
                          <a:srgbClr val="18324D"/>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75966444"/>
                  </a:ext>
                </a:extLst>
              </a:tr>
            </a:tbl>
          </a:graphicData>
        </a:graphic>
      </p:graphicFrame>
    </p:spTree>
    <p:extLst>
      <p:ext uri="{BB962C8B-B14F-4D97-AF65-F5344CB8AC3E}">
        <p14:creationId xmlns:p14="http://schemas.microsoft.com/office/powerpoint/2010/main" val="5120505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694EA3-3185-FA8C-EA70-A751AF9C5073}"/>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59C87774-825A-D650-1F48-AEF8DCDD0579}"/>
              </a:ext>
            </a:extLst>
          </p:cNvPr>
          <p:cNvPicPr>
            <a:picLocks noChangeAspect="1"/>
          </p:cNvPicPr>
          <p:nvPr/>
        </p:nvPicPr>
        <p:blipFill>
          <a:blip r:embed="rId2">
            <a:extLst>
              <a:ext uri="{28A0092B-C50C-407E-A947-70E740481C1C}">
                <a14:useLocalDpi xmlns:a14="http://schemas.microsoft.com/office/drawing/2010/main" val="0"/>
              </a:ext>
            </a:extLst>
          </a:blip>
          <a:srcRect t="40843" b="46827"/>
          <a:stretch>
            <a:fillRect/>
          </a:stretch>
        </p:blipFill>
        <p:spPr>
          <a:xfrm>
            <a:off x="-9430" y="0"/>
            <a:ext cx="12201430" cy="1001486"/>
          </a:xfrm>
          <a:prstGeom prst="rect">
            <a:avLst/>
          </a:prstGeom>
        </p:spPr>
      </p:pic>
      <p:sp>
        <p:nvSpPr>
          <p:cNvPr id="15" name="TextBox 14">
            <a:extLst>
              <a:ext uri="{FF2B5EF4-FFF2-40B4-BE49-F238E27FC236}">
                <a16:creationId xmlns:a16="http://schemas.microsoft.com/office/drawing/2014/main" id="{824D219D-3A59-BBAD-2A06-FC7453E09DAB}"/>
              </a:ext>
            </a:extLst>
          </p:cNvPr>
          <p:cNvSpPr txBox="1"/>
          <p:nvPr/>
        </p:nvSpPr>
        <p:spPr>
          <a:xfrm>
            <a:off x="379030" y="177577"/>
            <a:ext cx="11424508" cy="646331"/>
          </a:xfrm>
          <a:prstGeom prst="rect">
            <a:avLst/>
          </a:prstGeom>
          <a:solidFill>
            <a:srgbClr val="18324D">
              <a:alpha val="69804"/>
            </a:srgbClr>
          </a:solidFill>
        </p:spPr>
        <p:txBody>
          <a:bodyPr wrap="square" rtlCol="0">
            <a:spAutoFit/>
          </a:bodyPr>
          <a:lstStyle/>
          <a:p>
            <a:pPr algn="ctr"/>
            <a:r>
              <a:rPr lang="en-US" sz="3600" b="1" dirty="0">
                <a:solidFill>
                  <a:schemeClr val="bg1"/>
                </a:solidFill>
                <a:latin typeface="Arial" panose="020B0604020202020204" pitchFamily="34" charset="0"/>
                <a:cs typeface="Arial" panose="020B0604020202020204" pitchFamily="34" charset="0"/>
              </a:rPr>
              <a:t>ECONOMIC POLICY – Supreme Court Ruling</a:t>
            </a:r>
          </a:p>
        </p:txBody>
      </p:sp>
      <p:graphicFrame>
        <p:nvGraphicFramePr>
          <p:cNvPr id="2" name="Table 1">
            <a:extLst>
              <a:ext uri="{FF2B5EF4-FFF2-40B4-BE49-F238E27FC236}">
                <a16:creationId xmlns:a16="http://schemas.microsoft.com/office/drawing/2014/main" id="{F184F234-7798-E5EA-3AAC-F8DA04FBEE55}"/>
              </a:ext>
            </a:extLst>
          </p:cNvPr>
          <p:cNvGraphicFramePr>
            <a:graphicFrameLocks noGrp="1"/>
          </p:cNvGraphicFramePr>
          <p:nvPr>
            <p:extLst>
              <p:ext uri="{D42A27DB-BD31-4B8C-83A1-F6EECF244321}">
                <p14:modId xmlns:p14="http://schemas.microsoft.com/office/powerpoint/2010/main" val="4115895592"/>
              </p:ext>
            </p:extLst>
          </p:nvPr>
        </p:nvGraphicFramePr>
        <p:xfrm>
          <a:off x="169456" y="1195192"/>
          <a:ext cx="11843657" cy="4226560"/>
        </p:xfrm>
        <a:graphic>
          <a:graphicData uri="http://schemas.openxmlformats.org/drawingml/2006/table">
            <a:tbl>
              <a:tblPr firstRow="1" bandRow="1">
                <a:tableStyleId>{5C22544A-7EE6-4342-B048-85BDC9FD1C3A}</a:tableStyleId>
              </a:tblPr>
              <a:tblGrid>
                <a:gridCol w="11843657">
                  <a:extLst>
                    <a:ext uri="{9D8B030D-6E8A-4147-A177-3AD203B41FA5}">
                      <a16:colId xmlns:a16="http://schemas.microsoft.com/office/drawing/2014/main" val="3875102725"/>
                    </a:ext>
                  </a:extLst>
                </a:gridCol>
              </a:tblGrid>
              <a:tr h="370840">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400" b="1" dirty="0">
                          <a:solidFill>
                            <a:schemeClr val="bg1"/>
                          </a:solidFill>
                        </a:rPr>
                        <a:t>Chosen Supreme Court Ruling: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8324D"/>
                    </a:solidFill>
                  </a:tcPr>
                </a:tc>
                <a:extLst>
                  <a:ext uri="{0D108BD9-81ED-4DB2-BD59-A6C34878D82A}">
                    <a16:rowId xmlns:a16="http://schemas.microsoft.com/office/drawing/2014/main" val="3208975464"/>
                  </a:ext>
                </a:extLst>
              </a:tr>
              <a:tr h="370840">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400" b="1" dirty="0">
                          <a:solidFill>
                            <a:srgbClr val="18324D"/>
                          </a:solidFill>
                        </a:rPr>
                        <a:t>1. What was the historical and legal context surrounding this case? What events or issues led to the case being heard by the Supreme Court?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83361623"/>
                  </a:ext>
                </a:extLst>
              </a:tr>
              <a:tr h="370840">
                <a:tc>
                  <a:txBody>
                    <a:bodyPr/>
                    <a:lstStyle/>
                    <a:p>
                      <a:endParaRPr lang="en-US" sz="1400" dirty="0">
                        <a:solidFill>
                          <a:srgbClr val="18324D"/>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18397416"/>
                  </a:ext>
                </a:extLst>
              </a:tr>
              <a:tr h="370840">
                <a:tc>
                  <a:txBody>
                    <a:bodyPr/>
                    <a:lstStyle/>
                    <a:p>
                      <a:r>
                        <a:rPr lang="en-US" sz="1400" b="1" dirty="0">
                          <a:solidFill>
                            <a:srgbClr val="18324D"/>
                          </a:solidFill>
                        </a:rPr>
                        <a:t>2. What was the central conflict or constitutional question in the case? What opposing viewpoints or legal interpretations were involved?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82482344"/>
                  </a:ext>
                </a:extLst>
              </a:tr>
              <a:tr h="370840">
                <a:tc>
                  <a:txBody>
                    <a:bodyPr/>
                    <a:lstStyle/>
                    <a:p>
                      <a:endParaRPr lang="en-US" sz="1400" dirty="0">
                        <a:solidFill>
                          <a:srgbClr val="18324D"/>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7349802"/>
                  </a:ext>
                </a:extLst>
              </a:tr>
              <a:tr h="370840">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400" b="1" dirty="0">
                          <a:solidFill>
                            <a:srgbClr val="18324D"/>
                          </a:solidFill>
                        </a:rPr>
                        <a:t>3. How did the Court resolve the conflict, and what reasoning did it use?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28540544"/>
                  </a:ext>
                </a:extLst>
              </a:tr>
              <a:tr h="370840">
                <a:tc>
                  <a:txBody>
                    <a:bodyPr/>
                    <a:lstStyle/>
                    <a:p>
                      <a:endParaRPr lang="en-US" sz="1400" dirty="0">
                        <a:solidFill>
                          <a:srgbClr val="18324D"/>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60934987"/>
                  </a:ext>
                </a:extLst>
              </a:tr>
              <a:tr h="370840">
                <a:tc>
                  <a:txBody>
                    <a:bodyPr/>
                    <a:lstStyle/>
                    <a:p>
                      <a:pPr marL="0" lvl="0" indent="0">
                        <a:buFont typeface="+mj-lt"/>
                        <a:buNone/>
                      </a:pPr>
                      <a:r>
                        <a:rPr lang="en-US" sz="1400" b="1" dirty="0">
                          <a:solidFill>
                            <a:srgbClr val="18324D"/>
                          </a:solidFill>
                        </a:rPr>
                        <a:t>4. What was the immediate impact of the ruling on federal and state power or individual rights?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85017761"/>
                  </a:ext>
                </a:extLst>
              </a:tr>
              <a:tr h="370840">
                <a:tc>
                  <a:txBody>
                    <a:bodyPr/>
                    <a:lstStyle/>
                    <a:p>
                      <a:endParaRPr lang="en-US" sz="1400" dirty="0">
                        <a:solidFill>
                          <a:srgbClr val="18324D"/>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15135208"/>
                  </a:ext>
                </a:extLst>
              </a:tr>
              <a:tr h="370840">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400" b="1" dirty="0">
                          <a:solidFill>
                            <a:srgbClr val="18324D"/>
                          </a:solidFill>
                        </a:rPr>
                        <a:t>5. How has this decision endured or influenced later laws, cases, or public policy?</a:t>
                      </a:r>
                      <a:endParaRPr lang="en-US" sz="1400" dirty="0">
                        <a:solidFill>
                          <a:srgbClr val="18324D"/>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37121005"/>
                  </a:ext>
                </a:extLst>
              </a:tr>
              <a:tr h="370840">
                <a:tc>
                  <a:txBody>
                    <a:bodyPr/>
                    <a:lstStyle/>
                    <a:p>
                      <a:endParaRPr lang="en-US" sz="1400" dirty="0">
                        <a:solidFill>
                          <a:srgbClr val="18324D"/>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75966444"/>
                  </a:ext>
                </a:extLst>
              </a:tr>
            </a:tbl>
          </a:graphicData>
        </a:graphic>
      </p:graphicFrame>
    </p:spTree>
    <p:extLst>
      <p:ext uri="{BB962C8B-B14F-4D97-AF65-F5344CB8AC3E}">
        <p14:creationId xmlns:p14="http://schemas.microsoft.com/office/powerpoint/2010/main" val="4188108480"/>
      </p:ext>
    </p:extLst>
  </p:cSld>
  <p:clrMapOvr>
    <a:masterClrMapping/>
  </p:clrMapOvr>
</p:sld>
</file>

<file path=ppt/theme/theme1.xml><?xml version="1.0" encoding="utf-8"?>
<a:theme xmlns:a="http://schemas.openxmlformats.org/drawingml/2006/main" name="Office Theme">
  <a:themeElements>
    <a:clrScheme name="Custom 1">
      <a:dk1>
        <a:srgbClr val="000000"/>
      </a:dk1>
      <a:lt1>
        <a:srgbClr val="FFFFFF"/>
      </a:lt1>
      <a:dk2>
        <a:srgbClr val="003865"/>
      </a:dk2>
      <a:lt2>
        <a:srgbClr val="E7E6E6"/>
      </a:lt2>
      <a:accent1>
        <a:srgbClr val="004978"/>
      </a:accent1>
      <a:accent2>
        <a:srgbClr val="006198"/>
      </a:accent2>
      <a:accent3>
        <a:srgbClr val="0085CA"/>
      </a:accent3>
      <a:accent4>
        <a:srgbClr val="71C5E8"/>
      </a:accent4>
      <a:accent5>
        <a:srgbClr val="F2A902"/>
      </a:accent5>
      <a:accent6>
        <a:srgbClr val="DC4405"/>
      </a:accent6>
      <a:hlink>
        <a:srgbClr val="00A9E0"/>
      </a:hlink>
      <a:folHlink>
        <a:srgbClr val="003865"/>
      </a:folHlink>
    </a:clrScheme>
    <a:fontScheme name="Custom 1">
      <a:majorFont>
        <a:latin typeface="Open San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009ECD"/>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Gale DL Trainers PPT Template" id="{1F278DA5-B776-430A-A3C7-D13EFD6BB906}" vid="{0896CCC8-7289-4451-A276-4D3BC0840ED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3FDBBEB869ECD42B1DB5DA93C524422" ma:contentTypeVersion="33" ma:contentTypeDescription="Create a new document." ma:contentTypeScope="" ma:versionID="5cd0a6e56da23e1900ce622dc7084511">
  <xsd:schema xmlns:xsd="http://www.w3.org/2001/XMLSchema" xmlns:xs="http://www.w3.org/2001/XMLSchema" xmlns:p="http://schemas.microsoft.com/office/2006/metadata/properties" xmlns:ns2="13c60460-1e03-49e3-accf-61ea2ea24807" xmlns:ns3="fd25ad10-4d75-4b5d-b861-be05ab14ab2e" targetNamespace="http://schemas.microsoft.com/office/2006/metadata/properties" ma:root="true" ma:fieldsID="2943fed0e498ceaa1deab920e244f1d9" ns2:_="" ns3:_="">
    <xsd:import namespace="13c60460-1e03-49e3-accf-61ea2ea24807"/>
    <xsd:import namespace="fd25ad10-4d75-4b5d-b861-be05ab14ab2e"/>
    <xsd:element name="properties">
      <xsd:complexType>
        <xsd:sequence>
          <xsd:element name="documentManagement">
            <xsd:complexType>
              <xsd:all>
                <xsd:element ref="ns2:SharedWithUsers" minOccurs="0"/>
                <xsd:element ref="ns3:MediaServiceMetadata" minOccurs="0"/>
                <xsd:element ref="ns3:MediaServiceFastMetadata" minOccurs="0"/>
                <xsd:element ref="ns2:SharedWithDetails" minOccurs="0"/>
                <xsd:element ref="ns3:MediaServiceAutoTags" minOccurs="0"/>
                <xsd:element ref="ns3:MediaServiceDateTaken" minOccurs="0"/>
                <xsd:element ref="ns3:MediaServiceOCR" minOccurs="0"/>
                <xsd:element ref="ns3:MediaServiceEventHashCode" minOccurs="0"/>
                <xsd:element ref="ns3:MediaServiceGenerationTime" minOccurs="0"/>
                <xsd:element ref="ns3:MediaServiceLocation" minOccurs="0"/>
                <xsd:element ref="ns3:MediaServiceAutoKeyPoints" minOccurs="0"/>
                <xsd:element ref="ns3:MediaServiceKeyPoints" minOccurs="0"/>
                <xsd:element ref="ns3:Training_x0020_Session_x0020_Date" minOccurs="0"/>
                <xsd:element ref="ns3:MediaLengthInSeconds" minOccurs="0"/>
                <xsd:element ref="ns2:TaxCatchAll" minOccurs="0"/>
                <xsd:element ref="ns3:lcf76f155ced4ddcb4097134ff3c332f" minOccurs="0"/>
                <xsd:element ref="ns3:MediaServiceObjectDetectorVersions" minOccurs="0"/>
                <xsd:element ref="ns3:MediaServiceSearchProperties"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3c60460-1e03-49e3-accf-61ea2ea24807"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TaxCatchAll" ma:index="22" nillable="true" ma:displayName="Taxonomy Catch All Column" ma:hidden="true" ma:list="{8ae85e08-5aa3-4635-b4f7-50a807cde89b}" ma:internalName="TaxCatchAll" ma:showField="CatchAllData" ma:web="13c60460-1e03-49e3-accf-61ea2ea24807">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fd25ad10-4d75-4b5d-b861-be05ab14ab2e" elementFormDefault="qualified">
    <xsd:import namespace="http://schemas.microsoft.com/office/2006/documentManagement/types"/>
    <xsd:import namespace="http://schemas.microsoft.com/office/infopath/2007/PartnerControls"/>
    <xsd:element name="MediaServiceMetadata" ma:index="9" nillable="true" ma:displayName="MediaServiceMetadata" ma:description="" ma:hidden="true" ma:internalName="MediaServiceMetadata" ma:readOnly="true">
      <xsd:simpleType>
        <xsd:restriction base="dms:Note"/>
      </xsd:simpleType>
    </xsd:element>
    <xsd:element name="MediaServiceFastMetadata" ma:index="10"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Training_x0020_Session_x0020_Date" ma:index="20" nillable="true" ma:displayName="Training Session Date" ma:format="DateOnly" ma:internalName="Training_x0020_Session_x0020_Date">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9813c7c6-b368-4d0a-9b29-2e74b134ed1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element name="MediaServiceBillingMetadata" ma:index="27"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pc="http://schemas.microsoft.com/office/infopath/2007/PartnerControls" xmlns:xsi="http://www.w3.org/2001/XMLSchema-instance">
  <documentManagement>
    <Training_x0020_Session_x0020_Date xmlns="fd25ad10-4d75-4b5d-b861-be05ab14ab2e" xsi:nil="true"/>
    <lcf76f155ced4ddcb4097134ff3c332f xmlns="fd25ad10-4d75-4b5d-b861-be05ab14ab2e">
      <Terms xmlns="http://schemas.microsoft.com/office/infopath/2007/PartnerControls"/>
    </lcf76f155ced4ddcb4097134ff3c332f>
    <TaxCatchAll xmlns="13c60460-1e03-49e3-accf-61ea2ea24807"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CD45F31-BA2E-490A-9C1D-D4A53D24411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3c60460-1e03-49e3-accf-61ea2ea24807"/>
    <ds:schemaRef ds:uri="fd25ad10-4d75-4b5d-b861-be05ab14ab2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3CD8D0D-B28B-4D95-87BD-7D829E3115BB}">
  <ds:schemaRefs>
    <ds:schemaRef ds:uri="http://purl.org/dc/dcmitype/"/>
    <ds:schemaRef ds:uri="http://schemas.microsoft.com/office/2006/metadata/properties"/>
    <ds:schemaRef ds:uri="http://schemas.microsoft.com/office/infopath/2007/PartnerControls"/>
    <ds:schemaRef ds:uri="http://purl.org/dc/elements/1.1/"/>
    <ds:schemaRef ds:uri="13c60460-1e03-49e3-accf-61ea2ea24807"/>
    <ds:schemaRef ds:uri="http://purl.org/dc/terms/"/>
    <ds:schemaRef ds:uri="http://schemas.microsoft.com/office/2006/documentManagement/types"/>
    <ds:schemaRef ds:uri="http://www.w3.org/XML/1998/namespace"/>
    <ds:schemaRef ds:uri="http://schemas.openxmlformats.org/package/2006/metadata/core-properties"/>
    <ds:schemaRef ds:uri="fd25ad10-4d75-4b5d-b861-be05ab14ab2e"/>
  </ds:schemaRefs>
</ds:datastoreItem>
</file>

<file path=customXml/itemProps3.xml><?xml version="1.0" encoding="utf-8"?>
<ds:datastoreItem xmlns:ds="http://schemas.openxmlformats.org/officeDocument/2006/customXml" ds:itemID="{245220A9-23C8-4B50-9792-6175666C483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Gale DL Trainers PPT Template</Template>
  <TotalTime>1940</TotalTime>
  <Words>2330</Words>
  <Application>Microsoft Office PowerPoint</Application>
  <PresentationFormat>Widescreen</PresentationFormat>
  <Paragraphs>199</Paragraphs>
  <Slides>17</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17</vt:i4>
      </vt:variant>
    </vt:vector>
  </HeadingPairs>
  <TitlesOfParts>
    <vt:vector size="20" baseType="lpstr">
      <vt:lpstr>Arial</vt:lpstr>
      <vt:lpstr>Open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Cengage</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Roudebush, Hannah</dc:creator>
  <cp:lastModifiedBy>Winters, Amber</cp:lastModifiedBy>
  <cp:revision>1</cp:revision>
  <cp:lastPrinted>2022-09-13T11:04:51Z</cp:lastPrinted>
  <dcterms:created xsi:type="dcterms:W3CDTF">2025-08-18T16:57:31Z</dcterms:created>
  <dcterms:modified xsi:type="dcterms:W3CDTF">2025-10-21T18:02:26Z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0x01010053FDBBEB869ECD42B1DB5DA93C524422</vt:lpwstr>
  </property>
  <property fmtid="{D5CDD505-2E9C-101B-9397-08002B2CF9AE}" pid="3" name="Order">
    <vt:r8>500</vt:r8>
  </property>
  <property fmtid="{D5CDD505-2E9C-101B-9397-08002B2CF9AE}" pid="4" name="xd_Signature">
    <vt:bool>false</vt:bool>
  </property>
  <property fmtid="{D5CDD505-2E9C-101B-9397-08002B2CF9AE}" pid="5" name="xd_ProgID">
    <vt:lpwstr/>
  </property>
  <property fmtid="{D5CDD505-2E9C-101B-9397-08002B2CF9AE}" pid="6" name="ComplianceAssetId">
    <vt:lpwstr/>
  </property>
  <property fmtid="{D5CDD505-2E9C-101B-9397-08002B2CF9AE}" pid="7" name="TemplateUrl">
    <vt:lpwstr/>
  </property>
  <property fmtid="{D5CDD505-2E9C-101B-9397-08002B2CF9AE}" pid="8" name="_ExtendedDescription">
    <vt:lpwstr/>
  </property>
  <property fmtid="{D5CDD505-2E9C-101B-9397-08002B2CF9AE}" pid="9" name="MediaServiceImageTags">
    <vt:lpwstr/>
  </property>
</Properties>
</file>