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19" r:id="rId2"/>
    <p:sldId id="320" r:id="rId3"/>
    <p:sldId id="258" r:id="rId4"/>
    <p:sldId id="259" r:id="rId5"/>
    <p:sldId id="328" r:id="rId6"/>
    <p:sldId id="312" r:id="rId7"/>
    <p:sldId id="376" r:id="rId8"/>
    <p:sldId id="364" r:id="rId9"/>
    <p:sldId id="349" r:id="rId10"/>
    <p:sldId id="350" r:id="rId11"/>
    <p:sldId id="371" r:id="rId12"/>
    <p:sldId id="372" r:id="rId13"/>
    <p:sldId id="374" r:id="rId14"/>
    <p:sldId id="375" r:id="rId15"/>
    <p:sldId id="262" r:id="rId16"/>
    <p:sldId id="263" r:id="rId17"/>
    <p:sldId id="265" r:id="rId18"/>
    <p:sldId id="347" r:id="rId19"/>
    <p:sldId id="366" r:id="rId20"/>
    <p:sldId id="271" r:id="rId21"/>
    <p:sldId id="354" r:id="rId22"/>
    <p:sldId id="269" r:id="rId23"/>
    <p:sldId id="370" r:id="rId24"/>
    <p:sldId id="355" r:id="rId25"/>
    <p:sldId id="361" r:id="rId26"/>
    <p:sldId id="296" r:id="rId27"/>
    <p:sldId id="352" r:id="rId28"/>
    <p:sldId id="357" r:id="rId29"/>
    <p:sldId id="373" r:id="rId30"/>
    <p:sldId id="367" r:id="rId31"/>
    <p:sldId id="368" r:id="rId32"/>
    <p:sldId id="282" r:id="rId33"/>
  </p:sldIdLst>
  <p:sldSz cx="6858000" cy="9144000" type="letter"/>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B093"/>
    <a:srgbClr val="E6E7E8"/>
    <a:srgbClr val="003865"/>
    <a:srgbClr val="99CC00"/>
    <a:srgbClr val="DC4405"/>
    <a:srgbClr val="FFC72C"/>
    <a:srgbClr val="00ADEF"/>
    <a:srgbClr val="5E2063"/>
    <a:srgbClr val="71C5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E54F8-C689-4711-84AA-5C8FB1614372}" v="482" dt="2025-04-04T16:06:12.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65" autoAdjust="0"/>
  </p:normalViewPr>
  <p:slideViewPr>
    <p:cSldViewPr snapToGrid="0">
      <p:cViewPr>
        <p:scale>
          <a:sx n="70" d="100"/>
          <a:sy n="70" d="100"/>
        </p:scale>
        <p:origin x="3240"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udebush, Hannah" userId="dfdc7856-5345-4c8c-b86b-5e6be02e76a0" providerId="ADAL" clId="{704E54F8-C689-4711-84AA-5C8FB1614372}"/>
    <pc:docChg chg="undo redo custSel addSld delSld modSld sldOrd">
      <pc:chgData name="Roudebush, Hannah" userId="dfdc7856-5345-4c8c-b86b-5e6be02e76a0" providerId="ADAL" clId="{704E54F8-C689-4711-84AA-5C8FB1614372}" dt="2025-04-04T16:29:23.900" v="11183" actId="1076"/>
      <pc:docMkLst>
        <pc:docMk/>
      </pc:docMkLst>
      <pc:sldChg chg="addSp modSp mod">
        <pc:chgData name="Roudebush, Hannah" userId="dfdc7856-5345-4c8c-b86b-5e6be02e76a0" providerId="ADAL" clId="{704E54F8-C689-4711-84AA-5C8FB1614372}" dt="2025-04-04T13:27:30.842" v="10497" actId="14100"/>
        <pc:sldMkLst>
          <pc:docMk/>
          <pc:sldMk cId="230077621" sldId="258"/>
        </pc:sldMkLst>
        <pc:spChg chg="mod">
          <ac:chgData name="Roudebush, Hannah" userId="dfdc7856-5345-4c8c-b86b-5e6be02e76a0" providerId="ADAL" clId="{704E54F8-C689-4711-84AA-5C8FB1614372}" dt="2025-04-03T20:45:39.770" v="9514" actId="14100"/>
          <ac:spMkLst>
            <pc:docMk/>
            <pc:sldMk cId="230077621" sldId="258"/>
            <ac:spMk id="6" creationId="{0B149B22-6FA2-4A73-95DA-AAB57A0B1963}"/>
          </ac:spMkLst>
        </pc:spChg>
        <pc:spChg chg="mod">
          <ac:chgData name="Roudebush, Hannah" userId="dfdc7856-5345-4c8c-b86b-5e6be02e76a0" providerId="ADAL" clId="{704E54F8-C689-4711-84AA-5C8FB1614372}" dt="2025-04-03T20:45:44.751" v="9516" actId="14100"/>
          <ac:spMkLst>
            <pc:docMk/>
            <pc:sldMk cId="230077621" sldId="258"/>
            <ac:spMk id="7" creationId="{1EB87DCD-9C0E-2EAC-93DC-37D19098E4A6}"/>
          </ac:spMkLst>
        </pc:spChg>
        <pc:spChg chg="mod">
          <ac:chgData name="Roudebush, Hannah" userId="dfdc7856-5345-4c8c-b86b-5e6be02e76a0" providerId="ADAL" clId="{704E54F8-C689-4711-84AA-5C8FB1614372}" dt="2025-04-03T20:45:53.828" v="9518" actId="14100"/>
          <ac:spMkLst>
            <pc:docMk/>
            <pc:sldMk cId="230077621" sldId="258"/>
            <ac:spMk id="8" creationId="{6CB22798-751E-346D-E5A1-573DFE819F8B}"/>
          </ac:spMkLst>
        </pc:spChg>
        <pc:spChg chg="mod">
          <ac:chgData name="Roudebush, Hannah" userId="dfdc7856-5345-4c8c-b86b-5e6be02e76a0" providerId="ADAL" clId="{704E54F8-C689-4711-84AA-5C8FB1614372}" dt="2025-04-03T20:46:23.892" v="9525" actId="1076"/>
          <ac:spMkLst>
            <pc:docMk/>
            <pc:sldMk cId="230077621" sldId="258"/>
            <ac:spMk id="9" creationId="{09ED174E-521F-EE6B-6E99-A52672C12F97}"/>
          </ac:spMkLst>
        </pc:spChg>
        <pc:spChg chg="mod">
          <ac:chgData name="Roudebush, Hannah" userId="dfdc7856-5345-4c8c-b86b-5e6be02e76a0" providerId="ADAL" clId="{704E54F8-C689-4711-84AA-5C8FB1614372}" dt="2025-04-03T20:46:10.048" v="9521" actId="164"/>
          <ac:spMkLst>
            <pc:docMk/>
            <pc:sldMk cId="230077621" sldId="258"/>
            <ac:spMk id="10" creationId="{C4DFED3F-AE17-6258-7463-1ED1066F0951}"/>
          </ac:spMkLst>
        </pc:spChg>
        <pc:spChg chg="mod">
          <ac:chgData name="Roudebush, Hannah" userId="dfdc7856-5345-4c8c-b86b-5e6be02e76a0" providerId="ADAL" clId="{704E54F8-C689-4711-84AA-5C8FB1614372}" dt="2025-04-03T20:46:37.162" v="9527" actId="404"/>
          <ac:spMkLst>
            <pc:docMk/>
            <pc:sldMk cId="230077621" sldId="258"/>
            <ac:spMk id="11" creationId="{F2B56320-E3B7-D981-F673-E338530C240C}"/>
          </ac:spMkLst>
        </pc:spChg>
        <pc:spChg chg="mod">
          <ac:chgData name="Roudebush, Hannah" userId="dfdc7856-5345-4c8c-b86b-5e6be02e76a0" providerId="ADAL" clId="{704E54F8-C689-4711-84AA-5C8FB1614372}" dt="2025-04-03T20:46:49.091" v="9531" actId="14100"/>
          <ac:spMkLst>
            <pc:docMk/>
            <pc:sldMk cId="230077621" sldId="258"/>
            <ac:spMk id="12" creationId="{382AE02F-2B12-C05E-94DB-48A10AE36652}"/>
          </ac:spMkLst>
        </pc:spChg>
        <pc:spChg chg="mod">
          <ac:chgData name="Roudebush, Hannah" userId="dfdc7856-5345-4c8c-b86b-5e6be02e76a0" providerId="ADAL" clId="{704E54F8-C689-4711-84AA-5C8FB1614372}" dt="2025-04-03T20:46:56.887" v="9533" actId="404"/>
          <ac:spMkLst>
            <pc:docMk/>
            <pc:sldMk cId="230077621" sldId="258"/>
            <ac:spMk id="13" creationId="{25B31B4E-BFBA-FFCA-EA79-E784700B905F}"/>
          </ac:spMkLst>
        </pc:spChg>
        <pc:spChg chg="mod">
          <ac:chgData name="Roudebush, Hannah" userId="dfdc7856-5345-4c8c-b86b-5e6be02e76a0" providerId="ADAL" clId="{704E54F8-C689-4711-84AA-5C8FB1614372}" dt="2025-04-04T13:27:27.702" v="10496" actId="14100"/>
          <ac:spMkLst>
            <pc:docMk/>
            <pc:sldMk cId="230077621" sldId="258"/>
            <ac:spMk id="17" creationId="{77515D53-3AB3-ED92-7EB8-E8E780D77D66}"/>
          </ac:spMkLst>
        </pc:spChg>
        <pc:spChg chg="mod">
          <ac:chgData name="Roudebush, Hannah" userId="dfdc7856-5345-4c8c-b86b-5e6be02e76a0" providerId="ADAL" clId="{704E54F8-C689-4711-84AA-5C8FB1614372}" dt="2025-04-03T20:46:20.977" v="9523"/>
          <ac:spMkLst>
            <pc:docMk/>
            <pc:sldMk cId="230077621" sldId="258"/>
            <ac:spMk id="19" creationId="{D3AD1C0C-78E4-7BBC-98F7-519BFC399D7F}"/>
          </ac:spMkLst>
        </pc:spChg>
        <pc:spChg chg="mod">
          <ac:chgData name="Roudebush, Hannah" userId="dfdc7856-5345-4c8c-b86b-5e6be02e76a0" providerId="ADAL" clId="{704E54F8-C689-4711-84AA-5C8FB1614372}" dt="2025-04-04T13:27:30.842" v="10497" actId="14100"/>
          <ac:spMkLst>
            <pc:docMk/>
            <pc:sldMk cId="230077621" sldId="258"/>
            <ac:spMk id="20" creationId="{F9AFAEBF-118F-C1B1-5DB9-511B4DB66742}"/>
          </ac:spMkLst>
        </pc:spChg>
        <pc:grpChg chg="add mod">
          <ac:chgData name="Roudebush, Hannah" userId="dfdc7856-5345-4c8c-b86b-5e6be02e76a0" providerId="ADAL" clId="{704E54F8-C689-4711-84AA-5C8FB1614372}" dt="2025-04-03T20:47:07.325" v="9535" actId="1076"/>
          <ac:grpSpMkLst>
            <pc:docMk/>
            <pc:sldMk cId="230077621" sldId="258"/>
            <ac:grpSpMk id="3" creationId="{A86FC55F-B096-CD32-38A5-3A13DB113F19}"/>
          </ac:grpSpMkLst>
        </pc:grpChg>
        <pc:grpChg chg="mod">
          <ac:chgData name="Roudebush, Hannah" userId="dfdc7856-5345-4c8c-b86b-5e6be02e76a0" providerId="ADAL" clId="{704E54F8-C689-4711-84AA-5C8FB1614372}" dt="2025-04-03T20:46:42.204" v="9528" actId="14100"/>
          <ac:grpSpMkLst>
            <pc:docMk/>
            <pc:sldMk cId="230077621" sldId="258"/>
            <ac:grpSpMk id="14" creationId="{D7721B09-1F63-A0AA-4DF7-C7E49FB3E24B}"/>
          </ac:grpSpMkLst>
        </pc:grpChg>
        <pc:grpChg chg="mod">
          <ac:chgData name="Roudebush, Hannah" userId="dfdc7856-5345-4c8c-b86b-5e6be02e76a0" providerId="ADAL" clId="{704E54F8-C689-4711-84AA-5C8FB1614372}" dt="2025-04-03T20:46:53.666" v="9532" actId="1076"/>
          <ac:grpSpMkLst>
            <pc:docMk/>
            <pc:sldMk cId="230077621" sldId="258"/>
            <ac:grpSpMk id="15" creationId="{8D60F59D-45A5-D1F2-E8EC-9CFD946F6059}"/>
          </ac:grpSpMkLst>
        </pc:grpChg>
        <pc:grpChg chg="mod">
          <ac:chgData name="Roudebush, Hannah" userId="dfdc7856-5345-4c8c-b86b-5e6be02e76a0" providerId="ADAL" clId="{704E54F8-C689-4711-84AA-5C8FB1614372}" dt="2025-04-03T20:47:02.710" v="9534" actId="1076"/>
          <ac:grpSpMkLst>
            <pc:docMk/>
            <pc:sldMk cId="230077621" sldId="258"/>
            <ac:grpSpMk id="16" creationId="{F63CB710-C327-76A8-508E-A13D99D4CDD5}"/>
          </ac:grpSpMkLst>
        </pc:grpChg>
        <pc:grpChg chg="add mod">
          <ac:chgData name="Roudebush, Hannah" userId="dfdc7856-5345-4c8c-b86b-5e6be02e76a0" providerId="ADAL" clId="{704E54F8-C689-4711-84AA-5C8FB1614372}" dt="2025-04-03T20:47:58.661" v="9543" actId="1076"/>
          <ac:grpSpMkLst>
            <pc:docMk/>
            <pc:sldMk cId="230077621" sldId="258"/>
            <ac:grpSpMk id="18" creationId="{73B006C4-1F8C-3920-269A-4639ED76C25F}"/>
          </ac:grpSpMkLst>
        </pc:grpChg>
      </pc:sldChg>
      <pc:sldChg chg="addSp delSp modSp mod">
        <pc:chgData name="Roudebush, Hannah" userId="dfdc7856-5345-4c8c-b86b-5e6be02e76a0" providerId="ADAL" clId="{704E54F8-C689-4711-84AA-5C8FB1614372}" dt="2025-04-04T13:29:12.094" v="10513" actId="465"/>
        <pc:sldMkLst>
          <pc:docMk/>
          <pc:sldMk cId="1636028888" sldId="259"/>
        </pc:sldMkLst>
        <pc:spChg chg="mod">
          <ac:chgData name="Roudebush, Hannah" userId="dfdc7856-5345-4c8c-b86b-5e6be02e76a0" providerId="ADAL" clId="{704E54F8-C689-4711-84AA-5C8FB1614372}" dt="2025-04-03T20:50:56.640" v="9822" actId="1076"/>
          <ac:spMkLst>
            <pc:docMk/>
            <pc:sldMk cId="1636028888" sldId="259"/>
            <ac:spMk id="3" creationId="{7357DD3D-0E45-0F8F-938A-3A58F23EF2EB}"/>
          </ac:spMkLst>
        </pc:spChg>
        <pc:spChg chg="mod">
          <ac:chgData name="Roudebush, Hannah" userId="dfdc7856-5345-4c8c-b86b-5e6be02e76a0" providerId="ADAL" clId="{704E54F8-C689-4711-84AA-5C8FB1614372}" dt="2025-04-03T20:42:15.477" v="9369" actId="1076"/>
          <ac:spMkLst>
            <pc:docMk/>
            <pc:sldMk cId="1636028888" sldId="259"/>
            <ac:spMk id="4" creationId="{A5E31B16-3628-E9A3-FCAF-DD082D2EC32E}"/>
          </ac:spMkLst>
        </pc:spChg>
        <pc:spChg chg="mod">
          <ac:chgData name="Roudebush, Hannah" userId="dfdc7856-5345-4c8c-b86b-5e6be02e76a0" providerId="ADAL" clId="{704E54F8-C689-4711-84AA-5C8FB1614372}" dt="2025-04-03T20:43:47.615" v="9484" actId="313"/>
          <ac:spMkLst>
            <pc:docMk/>
            <pc:sldMk cId="1636028888" sldId="259"/>
            <ac:spMk id="9" creationId="{F123948D-916E-9F85-6AA0-38A5418978C7}"/>
          </ac:spMkLst>
        </pc:spChg>
        <pc:spChg chg="mod">
          <ac:chgData name="Roudebush, Hannah" userId="dfdc7856-5345-4c8c-b86b-5e6be02e76a0" providerId="ADAL" clId="{704E54F8-C689-4711-84AA-5C8FB1614372}" dt="2025-04-03T20:45:05.260" v="9509" actId="14100"/>
          <ac:spMkLst>
            <pc:docMk/>
            <pc:sldMk cId="1636028888" sldId="259"/>
            <ac:spMk id="10" creationId="{8909B4B6-13A4-E7B0-2E77-568A229C312A}"/>
          </ac:spMkLst>
        </pc:spChg>
        <pc:spChg chg="mod">
          <ac:chgData name="Roudebush, Hannah" userId="dfdc7856-5345-4c8c-b86b-5e6be02e76a0" providerId="ADAL" clId="{704E54F8-C689-4711-84AA-5C8FB1614372}" dt="2025-04-04T13:28:59.573" v="10511" actId="14100"/>
          <ac:spMkLst>
            <pc:docMk/>
            <pc:sldMk cId="1636028888" sldId="259"/>
            <ac:spMk id="11" creationId="{B57232CF-CFE6-E8A5-AF93-9891F1E2D5CD}"/>
          </ac:spMkLst>
        </pc:spChg>
        <pc:spChg chg="mod">
          <ac:chgData name="Roudebush, Hannah" userId="dfdc7856-5345-4c8c-b86b-5e6be02e76a0" providerId="ADAL" clId="{704E54F8-C689-4711-84AA-5C8FB1614372}" dt="2025-04-04T13:28:01.102" v="10503" actId="14100"/>
          <ac:spMkLst>
            <pc:docMk/>
            <pc:sldMk cId="1636028888" sldId="259"/>
            <ac:spMk id="12" creationId="{91AA267B-CCC6-DF3D-17A5-B6EB62219463}"/>
          </ac:spMkLst>
        </pc:spChg>
        <pc:spChg chg="mod">
          <ac:chgData name="Roudebush, Hannah" userId="dfdc7856-5345-4c8c-b86b-5e6be02e76a0" providerId="ADAL" clId="{704E54F8-C689-4711-84AA-5C8FB1614372}" dt="2025-04-04T13:28:04.151" v="10504" actId="14100"/>
          <ac:spMkLst>
            <pc:docMk/>
            <pc:sldMk cId="1636028888" sldId="259"/>
            <ac:spMk id="13" creationId="{9016CC65-4F01-B51D-02F7-EAAFFB937A19}"/>
          </ac:spMkLst>
        </pc:spChg>
        <pc:spChg chg="mod">
          <ac:chgData name="Roudebush, Hannah" userId="dfdc7856-5345-4c8c-b86b-5e6be02e76a0" providerId="ADAL" clId="{704E54F8-C689-4711-84AA-5C8FB1614372}" dt="2025-04-03T20:48:57.337" v="9566" actId="20577"/>
          <ac:spMkLst>
            <pc:docMk/>
            <pc:sldMk cId="1636028888" sldId="259"/>
            <ac:spMk id="18" creationId="{9185899B-DFA7-AD73-C54C-F983647B61FE}"/>
          </ac:spMkLst>
        </pc:spChg>
        <pc:spChg chg="mod">
          <ac:chgData name="Roudebush, Hannah" userId="dfdc7856-5345-4c8c-b86b-5e6be02e76a0" providerId="ADAL" clId="{704E54F8-C689-4711-84AA-5C8FB1614372}" dt="2025-04-04T13:28:07.748" v="10505" actId="14100"/>
          <ac:spMkLst>
            <pc:docMk/>
            <pc:sldMk cId="1636028888" sldId="259"/>
            <ac:spMk id="19" creationId="{3A26CFEA-4BF7-2278-60EA-3D1D224E5F72}"/>
          </ac:spMkLst>
        </pc:spChg>
        <pc:grpChg chg="add mod">
          <ac:chgData name="Roudebush, Hannah" userId="dfdc7856-5345-4c8c-b86b-5e6be02e76a0" providerId="ADAL" clId="{704E54F8-C689-4711-84AA-5C8FB1614372}" dt="2025-04-04T13:28:14.882" v="10506" actId="1076"/>
          <ac:grpSpMkLst>
            <pc:docMk/>
            <pc:sldMk cId="1636028888" sldId="259"/>
            <ac:grpSpMk id="6" creationId="{AC86DAD9-BEC6-59FE-A220-DC67BEE715D1}"/>
          </ac:grpSpMkLst>
        </pc:grpChg>
        <pc:grpChg chg="del">
          <ac:chgData name="Roudebush, Hannah" userId="dfdc7856-5345-4c8c-b86b-5e6be02e76a0" providerId="ADAL" clId="{704E54F8-C689-4711-84AA-5C8FB1614372}" dt="2025-04-03T20:48:04.537" v="9544" actId="478"/>
          <ac:grpSpMkLst>
            <pc:docMk/>
            <pc:sldMk cId="1636028888" sldId="259"/>
            <ac:grpSpMk id="14" creationId="{F9C4AB27-913F-9756-861D-55BB236F5550}"/>
          </ac:grpSpMkLst>
        </pc:grpChg>
        <pc:grpChg chg="mod">
          <ac:chgData name="Roudebush, Hannah" userId="dfdc7856-5345-4c8c-b86b-5e6be02e76a0" providerId="ADAL" clId="{704E54F8-C689-4711-84AA-5C8FB1614372}" dt="2025-04-03T20:51:02.074" v="9823" actId="1076"/>
          <ac:grpSpMkLst>
            <pc:docMk/>
            <pc:sldMk cId="1636028888" sldId="259"/>
            <ac:grpSpMk id="15" creationId="{F66253F7-E7FD-F140-46E0-F7FDC6C88C10}"/>
          </ac:grpSpMkLst>
        </pc:grpChg>
        <pc:grpChg chg="mod">
          <ac:chgData name="Roudebush, Hannah" userId="dfdc7856-5345-4c8c-b86b-5e6be02e76a0" providerId="ADAL" clId="{704E54F8-C689-4711-84AA-5C8FB1614372}" dt="2025-04-04T13:29:12.094" v="10513" actId="465"/>
          <ac:grpSpMkLst>
            <pc:docMk/>
            <pc:sldMk cId="1636028888" sldId="259"/>
            <ac:grpSpMk id="16" creationId="{C04D3305-5269-DD52-5A49-F1C2F2114BBB}"/>
          </ac:grpSpMkLst>
        </pc:grpChg>
        <pc:grpChg chg="mod">
          <ac:chgData name="Roudebush, Hannah" userId="dfdc7856-5345-4c8c-b86b-5e6be02e76a0" providerId="ADAL" clId="{704E54F8-C689-4711-84AA-5C8FB1614372}" dt="2025-04-04T13:29:12.094" v="10513" actId="465"/>
          <ac:grpSpMkLst>
            <pc:docMk/>
            <pc:sldMk cId="1636028888" sldId="259"/>
            <ac:grpSpMk id="17" creationId="{7DD92918-9544-A321-FFC6-9C27A646ABE8}"/>
          </ac:grpSpMkLst>
        </pc:grpChg>
      </pc:sldChg>
      <pc:sldChg chg="modSp mod">
        <pc:chgData name="Roudebush, Hannah" userId="dfdc7856-5345-4c8c-b86b-5e6be02e76a0" providerId="ADAL" clId="{704E54F8-C689-4711-84AA-5C8FB1614372}" dt="2025-04-04T16:04:27.903" v="11148" actId="20577"/>
        <pc:sldMkLst>
          <pc:docMk/>
          <pc:sldMk cId="2912698215" sldId="262"/>
        </pc:sldMkLst>
        <pc:spChg chg="mod">
          <ac:chgData name="Roudebush, Hannah" userId="dfdc7856-5345-4c8c-b86b-5e6be02e76a0" providerId="ADAL" clId="{704E54F8-C689-4711-84AA-5C8FB1614372}" dt="2025-03-17T22:01:22.772" v="780" actId="1076"/>
          <ac:spMkLst>
            <pc:docMk/>
            <pc:sldMk cId="2912698215" sldId="262"/>
            <ac:spMk id="17" creationId="{078B19A8-ED6D-8DA7-5285-1587E7C0DA83}"/>
          </ac:spMkLst>
        </pc:spChg>
        <pc:spChg chg="mod">
          <ac:chgData name="Roudebush, Hannah" userId="dfdc7856-5345-4c8c-b86b-5e6be02e76a0" providerId="ADAL" clId="{704E54F8-C689-4711-84AA-5C8FB1614372}" dt="2025-03-17T22:02:27.339" v="806" actId="20577"/>
          <ac:spMkLst>
            <pc:docMk/>
            <pc:sldMk cId="2912698215" sldId="262"/>
            <ac:spMk id="25" creationId="{4E438D54-5509-B82C-AC3B-66BBCDEA194D}"/>
          </ac:spMkLst>
        </pc:spChg>
        <pc:spChg chg="mod">
          <ac:chgData name="Roudebush, Hannah" userId="dfdc7856-5345-4c8c-b86b-5e6be02e76a0" providerId="ADAL" clId="{704E54F8-C689-4711-84AA-5C8FB1614372}" dt="2025-03-17T22:02:05.836" v="801" actId="1076"/>
          <ac:spMkLst>
            <pc:docMk/>
            <pc:sldMk cId="2912698215" sldId="262"/>
            <ac:spMk id="26" creationId="{C86894BE-4C29-F293-6470-E8E5003F627D}"/>
          </ac:spMkLst>
        </pc:spChg>
        <pc:spChg chg="mod">
          <ac:chgData name="Roudebush, Hannah" userId="dfdc7856-5345-4c8c-b86b-5e6be02e76a0" providerId="ADAL" clId="{704E54F8-C689-4711-84AA-5C8FB1614372}" dt="2025-03-17T22:02:30.482" v="810" actId="20577"/>
          <ac:spMkLst>
            <pc:docMk/>
            <pc:sldMk cId="2912698215" sldId="262"/>
            <ac:spMk id="27" creationId="{7E559CB7-3192-817E-21A0-6EB26AD7C692}"/>
          </ac:spMkLst>
        </pc:spChg>
        <pc:spChg chg="mod">
          <ac:chgData name="Roudebush, Hannah" userId="dfdc7856-5345-4c8c-b86b-5e6be02e76a0" providerId="ADAL" clId="{704E54F8-C689-4711-84AA-5C8FB1614372}" dt="2025-03-17T22:02:12.803" v="802" actId="1076"/>
          <ac:spMkLst>
            <pc:docMk/>
            <pc:sldMk cId="2912698215" sldId="262"/>
            <ac:spMk id="28" creationId="{F761FADA-CE6D-A6D8-F598-6BFFB7F2DFF0}"/>
          </ac:spMkLst>
        </pc:spChg>
        <pc:spChg chg="mod">
          <ac:chgData name="Roudebush, Hannah" userId="dfdc7856-5345-4c8c-b86b-5e6be02e76a0" providerId="ADAL" clId="{704E54F8-C689-4711-84AA-5C8FB1614372}" dt="2025-03-17T22:02:43.003" v="840" actId="20577"/>
          <ac:spMkLst>
            <pc:docMk/>
            <pc:sldMk cId="2912698215" sldId="262"/>
            <ac:spMk id="29" creationId="{5FD3C4B2-D60F-AF27-23D4-D32D5BBC39BE}"/>
          </ac:spMkLst>
        </pc:spChg>
        <pc:spChg chg="mod">
          <ac:chgData name="Roudebush, Hannah" userId="dfdc7856-5345-4c8c-b86b-5e6be02e76a0" providerId="ADAL" clId="{704E54F8-C689-4711-84AA-5C8FB1614372}" dt="2025-03-17T22:02:48.356" v="858" actId="20577"/>
          <ac:spMkLst>
            <pc:docMk/>
            <pc:sldMk cId="2912698215" sldId="262"/>
            <ac:spMk id="32" creationId="{21BCCC19-1E48-64D4-8ECA-A3C91B96DE58}"/>
          </ac:spMkLst>
        </pc:spChg>
        <pc:spChg chg="mod">
          <ac:chgData name="Roudebush, Hannah" userId="dfdc7856-5345-4c8c-b86b-5e6be02e76a0" providerId="ADAL" clId="{704E54F8-C689-4711-84AA-5C8FB1614372}" dt="2025-03-17T22:01:36.507" v="786" actId="1076"/>
          <ac:spMkLst>
            <pc:docMk/>
            <pc:sldMk cId="2912698215" sldId="262"/>
            <ac:spMk id="38" creationId="{A8A337E3-CE19-FA17-336D-F9D6BB638104}"/>
          </ac:spMkLst>
        </pc:spChg>
        <pc:spChg chg="mod">
          <ac:chgData name="Roudebush, Hannah" userId="dfdc7856-5345-4c8c-b86b-5e6be02e76a0" providerId="ADAL" clId="{704E54F8-C689-4711-84AA-5C8FB1614372}" dt="2025-04-04T16:04:27.903" v="11148" actId="20577"/>
          <ac:spMkLst>
            <pc:docMk/>
            <pc:sldMk cId="2912698215" sldId="262"/>
            <ac:spMk id="45" creationId="{E67B9E0B-2D45-FCBE-595B-AC47BDA5BE27}"/>
          </ac:spMkLst>
        </pc:spChg>
        <pc:picChg chg="mod">
          <ac:chgData name="Roudebush, Hannah" userId="dfdc7856-5345-4c8c-b86b-5e6be02e76a0" providerId="ADAL" clId="{704E54F8-C689-4711-84AA-5C8FB1614372}" dt="2025-03-17T22:01:10.823" v="777" actId="14826"/>
          <ac:picMkLst>
            <pc:docMk/>
            <pc:sldMk cId="2912698215" sldId="262"/>
            <ac:picMk id="24" creationId="{9A648143-D98A-0E81-F63F-EA52828BAF99}"/>
          </ac:picMkLst>
        </pc:picChg>
        <pc:picChg chg="mod">
          <ac:chgData name="Roudebush, Hannah" userId="dfdc7856-5345-4c8c-b86b-5e6be02e76a0" providerId="ADAL" clId="{704E54F8-C689-4711-84AA-5C8FB1614372}" dt="2025-03-17T22:04:53.779" v="860" actId="14826"/>
          <ac:picMkLst>
            <pc:docMk/>
            <pc:sldMk cId="2912698215" sldId="262"/>
            <ac:picMk id="31" creationId="{00582D51-43F0-F6CB-7FBF-97E03C2EBB3F}"/>
          </ac:picMkLst>
        </pc:picChg>
        <pc:picChg chg="mod">
          <ac:chgData name="Roudebush, Hannah" userId="dfdc7856-5345-4c8c-b86b-5e6be02e76a0" providerId="ADAL" clId="{704E54F8-C689-4711-84AA-5C8FB1614372}" dt="2025-03-17T22:01:52.375" v="788" actId="1076"/>
          <ac:picMkLst>
            <pc:docMk/>
            <pc:sldMk cId="2912698215" sldId="262"/>
            <ac:picMk id="34" creationId="{AC320000-DEED-9E05-BFCC-1CC7F39B15E6}"/>
          </ac:picMkLst>
        </pc:picChg>
        <pc:picChg chg="mod">
          <ac:chgData name="Roudebush, Hannah" userId="dfdc7856-5345-4c8c-b86b-5e6be02e76a0" providerId="ADAL" clId="{704E54F8-C689-4711-84AA-5C8FB1614372}" dt="2025-03-17T22:04:43.099" v="859" actId="14826"/>
          <ac:picMkLst>
            <pc:docMk/>
            <pc:sldMk cId="2912698215" sldId="262"/>
            <ac:picMk id="1028" creationId="{305072ED-0E34-66BF-4154-C020FED2583C}"/>
          </ac:picMkLst>
        </pc:picChg>
      </pc:sldChg>
      <pc:sldChg chg="modSp mod">
        <pc:chgData name="Roudebush, Hannah" userId="dfdc7856-5345-4c8c-b86b-5e6be02e76a0" providerId="ADAL" clId="{704E54F8-C689-4711-84AA-5C8FB1614372}" dt="2025-03-17T22:09:46.682" v="927" actId="1076"/>
        <pc:sldMkLst>
          <pc:docMk/>
          <pc:sldMk cId="1351659061" sldId="263"/>
        </pc:sldMkLst>
        <pc:spChg chg="mod">
          <ac:chgData name="Roudebush, Hannah" userId="dfdc7856-5345-4c8c-b86b-5e6be02e76a0" providerId="ADAL" clId="{704E54F8-C689-4711-84AA-5C8FB1614372}" dt="2025-03-17T22:05:26.129" v="864"/>
          <ac:spMkLst>
            <pc:docMk/>
            <pc:sldMk cId="1351659061" sldId="263"/>
            <ac:spMk id="23" creationId="{39E22508-1F43-8D0C-A537-82A2B8128163}"/>
          </ac:spMkLst>
        </pc:spChg>
        <pc:spChg chg="mod">
          <ac:chgData name="Roudebush, Hannah" userId="dfdc7856-5345-4c8c-b86b-5e6be02e76a0" providerId="ADAL" clId="{704E54F8-C689-4711-84AA-5C8FB1614372}" dt="2025-03-17T22:06:34.521" v="871"/>
          <ac:spMkLst>
            <pc:docMk/>
            <pc:sldMk cId="1351659061" sldId="263"/>
            <ac:spMk id="28" creationId="{4FC2590F-D57C-FCC0-0294-16F0875BFEFB}"/>
          </ac:spMkLst>
        </pc:spChg>
        <pc:spChg chg="mod">
          <ac:chgData name="Roudebush, Hannah" userId="dfdc7856-5345-4c8c-b86b-5e6be02e76a0" providerId="ADAL" clId="{704E54F8-C689-4711-84AA-5C8FB1614372}" dt="2025-03-17T22:06:38.937" v="872"/>
          <ac:spMkLst>
            <pc:docMk/>
            <pc:sldMk cId="1351659061" sldId="263"/>
            <ac:spMk id="31" creationId="{C3518AAB-E38A-4E34-927D-4AF1D73C9F57}"/>
          </ac:spMkLst>
        </pc:spChg>
        <pc:spChg chg="mod">
          <ac:chgData name="Roudebush, Hannah" userId="dfdc7856-5345-4c8c-b86b-5e6be02e76a0" providerId="ADAL" clId="{704E54F8-C689-4711-84AA-5C8FB1614372}" dt="2025-03-17T22:05:43.013" v="869"/>
          <ac:spMkLst>
            <pc:docMk/>
            <pc:sldMk cId="1351659061" sldId="263"/>
            <ac:spMk id="33" creationId="{9D8DE51B-79BD-0D49-D69D-2F7E41E89B7A}"/>
          </ac:spMkLst>
        </pc:spChg>
        <pc:spChg chg="mod">
          <ac:chgData name="Roudebush, Hannah" userId="dfdc7856-5345-4c8c-b86b-5e6be02e76a0" providerId="ADAL" clId="{704E54F8-C689-4711-84AA-5C8FB1614372}" dt="2025-03-17T22:08:25.635" v="919" actId="1076"/>
          <ac:spMkLst>
            <pc:docMk/>
            <pc:sldMk cId="1351659061" sldId="263"/>
            <ac:spMk id="34" creationId="{C91F54B5-91ED-AB0C-5C8E-BCB997AE118E}"/>
          </ac:spMkLst>
        </pc:spChg>
        <pc:picChg chg="mod">
          <ac:chgData name="Roudebush, Hannah" userId="dfdc7856-5345-4c8c-b86b-5e6be02e76a0" providerId="ADAL" clId="{704E54F8-C689-4711-84AA-5C8FB1614372}" dt="2025-03-17T22:08:32.402" v="920" actId="1076"/>
          <ac:picMkLst>
            <pc:docMk/>
            <pc:sldMk cId="1351659061" sldId="263"/>
            <ac:picMk id="25" creationId="{AF78EEB9-1384-34D2-8D3A-72F0C9E26BCE}"/>
          </ac:picMkLst>
        </pc:picChg>
        <pc:picChg chg="mod">
          <ac:chgData name="Roudebush, Hannah" userId="dfdc7856-5345-4c8c-b86b-5e6be02e76a0" providerId="ADAL" clId="{704E54F8-C689-4711-84AA-5C8FB1614372}" dt="2025-03-17T22:09:46.682" v="927" actId="1076"/>
          <ac:picMkLst>
            <pc:docMk/>
            <pc:sldMk cId="1351659061" sldId="263"/>
            <ac:picMk id="30" creationId="{22E5AF73-9CDF-83E6-B623-16C7D8B548A2}"/>
          </ac:picMkLst>
        </pc:picChg>
        <pc:picChg chg="mod">
          <ac:chgData name="Roudebush, Hannah" userId="dfdc7856-5345-4c8c-b86b-5e6be02e76a0" providerId="ADAL" clId="{704E54F8-C689-4711-84AA-5C8FB1614372}" dt="2025-03-17T22:08:05.310" v="913" actId="14826"/>
          <ac:picMkLst>
            <pc:docMk/>
            <pc:sldMk cId="1351659061" sldId="263"/>
            <ac:picMk id="2050" creationId="{237EE593-656D-886B-257B-72953CCE33AA}"/>
          </ac:picMkLst>
        </pc:picChg>
        <pc:picChg chg="mod">
          <ac:chgData name="Roudebush, Hannah" userId="dfdc7856-5345-4c8c-b86b-5e6be02e76a0" providerId="ADAL" clId="{704E54F8-C689-4711-84AA-5C8FB1614372}" dt="2025-03-17T22:09:18.950" v="921" actId="14826"/>
          <ac:picMkLst>
            <pc:docMk/>
            <pc:sldMk cId="1351659061" sldId="263"/>
            <ac:picMk id="2052" creationId="{13A15441-2617-50F6-6028-8971BEDCE19C}"/>
          </ac:picMkLst>
        </pc:picChg>
      </pc:sldChg>
      <pc:sldChg chg="del">
        <pc:chgData name="Roudebush, Hannah" userId="dfdc7856-5345-4c8c-b86b-5e6be02e76a0" providerId="ADAL" clId="{704E54F8-C689-4711-84AA-5C8FB1614372}" dt="2025-03-17T21:45:52.243" v="504" actId="47"/>
        <pc:sldMkLst>
          <pc:docMk/>
          <pc:sldMk cId="4231004188" sldId="264"/>
        </pc:sldMkLst>
      </pc:sldChg>
      <pc:sldChg chg="addSp modSp mod">
        <pc:chgData name="Roudebush, Hannah" userId="dfdc7856-5345-4c8c-b86b-5e6be02e76a0" providerId="ADAL" clId="{704E54F8-C689-4711-84AA-5C8FB1614372}" dt="2025-03-17T22:12:28.153" v="939" actId="1076"/>
        <pc:sldMkLst>
          <pc:docMk/>
          <pc:sldMk cId="2359550918" sldId="265"/>
        </pc:sldMkLst>
        <pc:spChg chg="add mod">
          <ac:chgData name="Roudebush, Hannah" userId="dfdc7856-5345-4c8c-b86b-5e6be02e76a0" providerId="ADAL" clId="{704E54F8-C689-4711-84AA-5C8FB1614372}" dt="2025-03-17T22:00:43.120" v="775" actId="207"/>
          <ac:spMkLst>
            <pc:docMk/>
            <pc:sldMk cId="2359550918" sldId="265"/>
            <ac:spMk id="10" creationId="{1A2656BE-C47A-7D84-DDD7-A7A1542CA2D5}"/>
          </ac:spMkLst>
        </pc:spChg>
        <pc:spChg chg="add mod">
          <ac:chgData name="Roudebush, Hannah" userId="dfdc7856-5345-4c8c-b86b-5e6be02e76a0" providerId="ADAL" clId="{704E54F8-C689-4711-84AA-5C8FB1614372}" dt="2025-03-17T22:07:38.919" v="911" actId="20577"/>
          <ac:spMkLst>
            <pc:docMk/>
            <pc:sldMk cId="2359550918" sldId="265"/>
            <ac:spMk id="11" creationId="{0EC627A1-1CFE-5207-DCA1-7EC751DFDC1D}"/>
          </ac:spMkLst>
        </pc:spChg>
        <pc:spChg chg="add mod">
          <ac:chgData name="Roudebush, Hannah" userId="dfdc7856-5345-4c8c-b86b-5e6be02e76a0" providerId="ADAL" clId="{704E54F8-C689-4711-84AA-5C8FB1614372}" dt="2025-03-17T22:00:16.229" v="768"/>
          <ac:spMkLst>
            <pc:docMk/>
            <pc:sldMk cId="2359550918" sldId="265"/>
            <ac:spMk id="12" creationId="{20013E3C-4EC8-9B3D-ADAD-D5EE41BFE759}"/>
          </ac:spMkLst>
        </pc:spChg>
        <pc:spChg chg="add mod">
          <ac:chgData name="Roudebush, Hannah" userId="dfdc7856-5345-4c8c-b86b-5e6be02e76a0" providerId="ADAL" clId="{704E54F8-C689-4711-84AA-5C8FB1614372}" dt="2025-03-17T22:07:41.272" v="912" actId="20577"/>
          <ac:spMkLst>
            <pc:docMk/>
            <pc:sldMk cId="2359550918" sldId="265"/>
            <ac:spMk id="13" creationId="{A7F88030-4D05-7641-2670-A4C9DACC755B}"/>
          </ac:spMkLst>
        </pc:spChg>
        <pc:spChg chg="add mod">
          <ac:chgData name="Roudebush, Hannah" userId="dfdc7856-5345-4c8c-b86b-5e6be02e76a0" providerId="ADAL" clId="{704E54F8-C689-4711-84AA-5C8FB1614372}" dt="2025-03-17T22:00:16.229" v="768"/>
          <ac:spMkLst>
            <pc:docMk/>
            <pc:sldMk cId="2359550918" sldId="265"/>
            <ac:spMk id="18" creationId="{17B687B0-C713-39D8-0E1A-DC3E6A01B1EE}"/>
          </ac:spMkLst>
        </pc:spChg>
        <pc:spChg chg="add mod">
          <ac:chgData name="Roudebush, Hannah" userId="dfdc7856-5345-4c8c-b86b-5e6be02e76a0" providerId="ADAL" clId="{704E54F8-C689-4711-84AA-5C8FB1614372}" dt="2025-03-17T22:00:45.764" v="776" actId="207"/>
          <ac:spMkLst>
            <pc:docMk/>
            <pc:sldMk cId="2359550918" sldId="265"/>
            <ac:spMk id="22" creationId="{FBA07E42-D82E-07B5-C8B2-3361DF7ED3A2}"/>
          </ac:spMkLst>
        </pc:spChg>
        <pc:spChg chg="mod">
          <ac:chgData name="Roudebush, Hannah" userId="dfdc7856-5345-4c8c-b86b-5e6be02e76a0" providerId="ADAL" clId="{704E54F8-C689-4711-84AA-5C8FB1614372}" dt="2025-03-17T22:07:04.598" v="874"/>
          <ac:spMkLst>
            <pc:docMk/>
            <pc:sldMk cId="2359550918" sldId="265"/>
            <ac:spMk id="24" creationId="{AC5513FB-56D6-E51F-58EC-4DCE4F2438A7}"/>
          </ac:spMkLst>
        </pc:spChg>
        <pc:spChg chg="mod">
          <ac:chgData name="Roudebush, Hannah" userId="dfdc7856-5345-4c8c-b86b-5e6be02e76a0" providerId="ADAL" clId="{704E54F8-C689-4711-84AA-5C8FB1614372}" dt="2025-03-17T22:07:15.027" v="876" actId="1076"/>
          <ac:spMkLst>
            <pc:docMk/>
            <pc:sldMk cId="2359550918" sldId="265"/>
            <ac:spMk id="25" creationId="{82C18887-A89A-19EE-C284-25E7B7DC22A8}"/>
          </ac:spMkLst>
        </pc:spChg>
        <pc:spChg chg="mod">
          <ac:chgData name="Roudebush, Hannah" userId="dfdc7856-5345-4c8c-b86b-5e6be02e76a0" providerId="ADAL" clId="{704E54F8-C689-4711-84AA-5C8FB1614372}" dt="2025-03-17T22:07:11.319" v="875"/>
          <ac:spMkLst>
            <pc:docMk/>
            <pc:sldMk cId="2359550918" sldId="265"/>
            <ac:spMk id="26" creationId="{8D1D83D7-C995-80C8-2245-AB8799053C0B}"/>
          </ac:spMkLst>
        </pc:spChg>
        <pc:spChg chg="mod">
          <ac:chgData name="Roudebush, Hannah" userId="dfdc7856-5345-4c8c-b86b-5e6be02e76a0" providerId="ADAL" clId="{704E54F8-C689-4711-84AA-5C8FB1614372}" dt="2025-03-17T22:07:19.918" v="877" actId="1076"/>
          <ac:spMkLst>
            <pc:docMk/>
            <pc:sldMk cId="2359550918" sldId="265"/>
            <ac:spMk id="27" creationId="{BA1CF04A-766C-D155-45E5-4C22EF60096C}"/>
          </ac:spMkLst>
        </pc:spChg>
        <pc:spChg chg="add mod">
          <ac:chgData name="Roudebush, Hannah" userId="dfdc7856-5345-4c8c-b86b-5e6be02e76a0" providerId="ADAL" clId="{704E54F8-C689-4711-84AA-5C8FB1614372}" dt="2025-03-17T22:00:25.154" v="769"/>
          <ac:spMkLst>
            <pc:docMk/>
            <pc:sldMk cId="2359550918" sldId="265"/>
            <ac:spMk id="30" creationId="{31A69FEB-C045-5D15-90FD-18DF652A8C04}"/>
          </ac:spMkLst>
        </pc:spChg>
        <pc:picChg chg="add mod">
          <ac:chgData name="Roudebush, Hannah" userId="dfdc7856-5345-4c8c-b86b-5e6be02e76a0" providerId="ADAL" clId="{704E54F8-C689-4711-84AA-5C8FB1614372}" dt="2025-03-17T22:00:16.229" v="768"/>
          <ac:picMkLst>
            <pc:docMk/>
            <pc:sldMk cId="2359550918" sldId="265"/>
            <ac:picMk id="7" creationId="{AF411E48-3602-075D-7CC9-E4DA0871CC61}"/>
          </ac:picMkLst>
        </pc:picChg>
        <pc:picChg chg="add mod">
          <ac:chgData name="Roudebush, Hannah" userId="dfdc7856-5345-4c8c-b86b-5e6be02e76a0" providerId="ADAL" clId="{704E54F8-C689-4711-84AA-5C8FB1614372}" dt="2025-03-17T22:00:16.229" v="768"/>
          <ac:picMkLst>
            <pc:docMk/>
            <pc:sldMk cId="2359550918" sldId="265"/>
            <ac:picMk id="8" creationId="{6ECBFE0B-1A38-677A-5845-F3FC23746694}"/>
          </ac:picMkLst>
        </pc:picChg>
        <pc:picChg chg="add mod">
          <ac:chgData name="Roudebush, Hannah" userId="dfdc7856-5345-4c8c-b86b-5e6be02e76a0" providerId="ADAL" clId="{704E54F8-C689-4711-84AA-5C8FB1614372}" dt="2025-03-17T22:00:16.229" v="768"/>
          <ac:picMkLst>
            <pc:docMk/>
            <pc:sldMk cId="2359550918" sldId="265"/>
            <ac:picMk id="9" creationId="{FA872C07-4C79-1F42-AD34-C846B48BF2C3}"/>
          </ac:picMkLst>
        </pc:picChg>
        <pc:picChg chg="add mod">
          <ac:chgData name="Roudebush, Hannah" userId="dfdc7856-5345-4c8c-b86b-5e6be02e76a0" providerId="ADAL" clId="{704E54F8-C689-4711-84AA-5C8FB1614372}" dt="2025-03-17T22:11:58.004" v="935" actId="14826"/>
          <ac:picMkLst>
            <pc:docMk/>
            <pc:sldMk cId="2359550918" sldId="265"/>
            <ac:picMk id="19" creationId="{65C6232C-495D-4BFF-D66F-2EAA744E5213}"/>
          </ac:picMkLst>
        </pc:picChg>
        <pc:picChg chg="add mod">
          <ac:chgData name="Roudebush, Hannah" userId="dfdc7856-5345-4c8c-b86b-5e6be02e76a0" providerId="ADAL" clId="{704E54F8-C689-4711-84AA-5C8FB1614372}" dt="2025-03-17T22:12:28.153" v="939" actId="1076"/>
          <ac:picMkLst>
            <pc:docMk/>
            <pc:sldMk cId="2359550918" sldId="265"/>
            <ac:picMk id="21" creationId="{3D7DBEE9-FD55-F3E9-9439-959ECC4385E4}"/>
          </ac:picMkLst>
        </pc:picChg>
        <pc:picChg chg="mod">
          <ac:chgData name="Roudebush, Hannah" userId="dfdc7856-5345-4c8c-b86b-5e6be02e76a0" providerId="ADAL" clId="{704E54F8-C689-4711-84AA-5C8FB1614372}" dt="2025-03-17T22:10:43.096" v="928" actId="14826"/>
          <ac:picMkLst>
            <pc:docMk/>
            <pc:sldMk cId="2359550918" sldId="265"/>
            <ac:picMk id="23" creationId="{642A3901-1DB9-7206-050B-584AA7E502E6}"/>
          </ac:picMkLst>
        </pc:picChg>
        <pc:picChg chg="mod">
          <ac:chgData name="Roudebush, Hannah" userId="dfdc7856-5345-4c8c-b86b-5e6be02e76a0" providerId="ADAL" clId="{704E54F8-C689-4711-84AA-5C8FB1614372}" dt="2025-03-17T22:11:11.234" v="934" actId="1076"/>
          <ac:picMkLst>
            <pc:docMk/>
            <pc:sldMk cId="2359550918" sldId="265"/>
            <ac:picMk id="29" creationId="{365A7E58-F78D-B284-8632-CB4BA62700A4}"/>
          </ac:picMkLst>
        </pc:picChg>
      </pc:sldChg>
      <pc:sldChg chg="modSp mod">
        <pc:chgData name="Roudebush, Hannah" userId="dfdc7856-5345-4c8c-b86b-5e6be02e76a0" providerId="ADAL" clId="{704E54F8-C689-4711-84AA-5C8FB1614372}" dt="2025-04-04T16:04:53.852" v="11158" actId="20577"/>
        <pc:sldMkLst>
          <pc:docMk/>
          <pc:sldMk cId="4018086683" sldId="269"/>
        </pc:sldMkLst>
        <pc:spChg chg="mod">
          <ac:chgData name="Roudebush, Hannah" userId="dfdc7856-5345-4c8c-b86b-5e6be02e76a0" providerId="ADAL" clId="{704E54F8-C689-4711-84AA-5C8FB1614372}" dt="2025-04-03T15:38:45.529" v="4406" actId="1076"/>
          <ac:spMkLst>
            <pc:docMk/>
            <pc:sldMk cId="4018086683" sldId="269"/>
            <ac:spMk id="4" creationId="{5079A97A-0E2C-97EE-D81C-FEE8DA078652}"/>
          </ac:spMkLst>
        </pc:spChg>
        <pc:spChg chg="mod">
          <ac:chgData name="Roudebush, Hannah" userId="dfdc7856-5345-4c8c-b86b-5e6be02e76a0" providerId="ADAL" clId="{704E54F8-C689-4711-84AA-5C8FB1614372}" dt="2025-04-03T15:54:08.893" v="4736" actId="1076"/>
          <ac:spMkLst>
            <pc:docMk/>
            <pc:sldMk cId="4018086683" sldId="269"/>
            <ac:spMk id="7" creationId="{E4D05290-6260-040B-ED15-57831699941D}"/>
          </ac:spMkLst>
        </pc:spChg>
        <pc:spChg chg="mod">
          <ac:chgData name="Roudebush, Hannah" userId="dfdc7856-5345-4c8c-b86b-5e6be02e76a0" providerId="ADAL" clId="{704E54F8-C689-4711-84AA-5C8FB1614372}" dt="2025-04-03T15:56:28.349" v="4829" actId="20577"/>
          <ac:spMkLst>
            <pc:docMk/>
            <pc:sldMk cId="4018086683" sldId="269"/>
            <ac:spMk id="8" creationId="{7AF84E63-553A-1EB5-1A28-2AFE915274CE}"/>
          </ac:spMkLst>
        </pc:spChg>
        <pc:spChg chg="mod">
          <ac:chgData name="Roudebush, Hannah" userId="dfdc7856-5345-4c8c-b86b-5e6be02e76a0" providerId="ADAL" clId="{704E54F8-C689-4711-84AA-5C8FB1614372}" dt="2025-04-03T15:54:23.124" v="4739" actId="1076"/>
          <ac:spMkLst>
            <pc:docMk/>
            <pc:sldMk cId="4018086683" sldId="269"/>
            <ac:spMk id="9" creationId="{26EEFC88-DAF8-1038-90F0-BB12CB5A10AA}"/>
          </ac:spMkLst>
        </pc:spChg>
        <pc:spChg chg="mod">
          <ac:chgData name="Roudebush, Hannah" userId="dfdc7856-5345-4c8c-b86b-5e6be02e76a0" providerId="ADAL" clId="{704E54F8-C689-4711-84AA-5C8FB1614372}" dt="2025-03-17T21:47:24.055" v="552"/>
          <ac:spMkLst>
            <pc:docMk/>
            <pc:sldMk cId="4018086683" sldId="269"/>
            <ac:spMk id="12" creationId="{40ADE5C0-D3E1-407D-4650-95F802811F15}"/>
          </ac:spMkLst>
        </pc:spChg>
        <pc:spChg chg="mod">
          <ac:chgData name="Roudebush, Hannah" userId="dfdc7856-5345-4c8c-b86b-5e6be02e76a0" providerId="ADAL" clId="{704E54F8-C689-4711-84AA-5C8FB1614372}" dt="2025-04-04T13:48:44.463" v="10815" actId="404"/>
          <ac:spMkLst>
            <pc:docMk/>
            <pc:sldMk cId="4018086683" sldId="269"/>
            <ac:spMk id="15" creationId="{CFCD61C3-4F0F-EBB6-63F8-8BB1FD24A217}"/>
          </ac:spMkLst>
        </pc:spChg>
        <pc:spChg chg="mod">
          <ac:chgData name="Roudebush, Hannah" userId="dfdc7856-5345-4c8c-b86b-5e6be02e76a0" providerId="ADAL" clId="{704E54F8-C689-4711-84AA-5C8FB1614372}" dt="2025-04-04T16:04:53.852" v="11158" actId="20577"/>
          <ac:spMkLst>
            <pc:docMk/>
            <pc:sldMk cId="4018086683" sldId="269"/>
            <ac:spMk id="16" creationId="{57D3E2AB-B508-E685-7515-BB680D8CC856}"/>
          </ac:spMkLst>
        </pc:spChg>
      </pc:sldChg>
      <pc:sldChg chg="addSp delSp modSp mod">
        <pc:chgData name="Roudebush, Hannah" userId="dfdc7856-5345-4c8c-b86b-5e6be02e76a0" providerId="ADAL" clId="{704E54F8-C689-4711-84AA-5C8FB1614372}" dt="2025-04-04T16:04:44.590" v="11154" actId="20577"/>
        <pc:sldMkLst>
          <pc:docMk/>
          <pc:sldMk cId="4124441196" sldId="271"/>
        </pc:sldMkLst>
        <pc:spChg chg="mod">
          <ac:chgData name="Roudebush, Hannah" userId="dfdc7856-5345-4c8c-b86b-5e6be02e76a0" providerId="ADAL" clId="{704E54F8-C689-4711-84AA-5C8FB1614372}" dt="2025-03-17T21:46:11.353" v="528" actId="404"/>
          <ac:spMkLst>
            <pc:docMk/>
            <pc:sldMk cId="4124441196" sldId="271"/>
            <ac:spMk id="4" creationId="{5079A97A-0E2C-97EE-D81C-FEE8DA078652}"/>
          </ac:spMkLst>
        </pc:spChg>
        <pc:spChg chg="mod">
          <ac:chgData name="Roudebush, Hannah" userId="dfdc7856-5345-4c8c-b86b-5e6be02e76a0" providerId="ADAL" clId="{704E54F8-C689-4711-84AA-5C8FB1614372}" dt="2025-03-18T20:24:49.308" v="3287" actId="1076"/>
          <ac:spMkLst>
            <pc:docMk/>
            <pc:sldMk cId="4124441196" sldId="271"/>
            <ac:spMk id="7" creationId="{A54811BA-FF7D-1AC8-E386-4DDAF613C89A}"/>
          </ac:spMkLst>
        </pc:spChg>
        <pc:spChg chg="mod">
          <ac:chgData name="Roudebush, Hannah" userId="dfdc7856-5345-4c8c-b86b-5e6be02e76a0" providerId="ADAL" clId="{704E54F8-C689-4711-84AA-5C8FB1614372}" dt="2025-04-03T18:21:03.605" v="6417" actId="20577"/>
          <ac:spMkLst>
            <pc:docMk/>
            <pc:sldMk cId="4124441196" sldId="271"/>
            <ac:spMk id="8" creationId="{062DAB19-57E3-FC55-6C6D-5B99F3E6987A}"/>
          </ac:spMkLst>
        </pc:spChg>
        <pc:spChg chg="mod">
          <ac:chgData name="Roudebush, Hannah" userId="dfdc7856-5345-4c8c-b86b-5e6be02e76a0" providerId="ADAL" clId="{704E54F8-C689-4711-84AA-5C8FB1614372}" dt="2025-03-18T20:24:58.769" v="3289" actId="255"/>
          <ac:spMkLst>
            <pc:docMk/>
            <pc:sldMk cId="4124441196" sldId="271"/>
            <ac:spMk id="9" creationId="{052B6CAA-B436-906F-0DF8-030A21596657}"/>
          </ac:spMkLst>
        </pc:spChg>
        <pc:spChg chg="mod">
          <ac:chgData name="Roudebush, Hannah" userId="dfdc7856-5345-4c8c-b86b-5e6be02e76a0" providerId="ADAL" clId="{704E54F8-C689-4711-84AA-5C8FB1614372}" dt="2025-03-17T21:46:21.304" v="533" actId="404"/>
          <ac:spMkLst>
            <pc:docMk/>
            <pc:sldMk cId="4124441196" sldId="271"/>
            <ac:spMk id="12" creationId="{0E728BFB-6174-89AE-4338-1B3A04132821}"/>
          </ac:spMkLst>
        </pc:spChg>
        <pc:spChg chg="mod">
          <ac:chgData name="Roudebush, Hannah" userId="dfdc7856-5345-4c8c-b86b-5e6be02e76a0" providerId="ADAL" clId="{704E54F8-C689-4711-84AA-5C8FB1614372}" dt="2025-04-03T18:21:15.817" v="6418"/>
          <ac:spMkLst>
            <pc:docMk/>
            <pc:sldMk cId="4124441196" sldId="271"/>
            <ac:spMk id="13" creationId="{F2FAE861-54A9-A7A2-4223-19E85C07DDA7}"/>
          </ac:spMkLst>
        </pc:spChg>
        <pc:spChg chg="mod">
          <ac:chgData name="Roudebush, Hannah" userId="dfdc7856-5345-4c8c-b86b-5e6be02e76a0" providerId="ADAL" clId="{704E54F8-C689-4711-84AA-5C8FB1614372}" dt="2025-04-04T16:04:44.590" v="11154" actId="20577"/>
          <ac:spMkLst>
            <pc:docMk/>
            <pc:sldMk cId="4124441196" sldId="271"/>
            <ac:spMk id="15" creationId="{68DC76CA-7AC4-38B4-0D90-69E0004F5E86}"/>
          </ac:spMkLst>
        </pc:spChg>
      </pc:sldChg>
      <pc:sldChg chg="addSp modSp mod">
        <pc:chgData name="Roudebush, Hannah" userId="dfdc7856-5345-4c8c-b86b-5e6be02e76a0" providerId="ADAL" clId="{704E54F8-C689-4711-84AA-5C8FB1614372}" dt="2025-04-04T16:06:36.277" v="11182" actId="20577"/>
        <pc:sldMkLst>
          <pc:docMk/>
          <pc:sldMk cId="465073072" sldId="282"/>
        </pc:sldMkLst>
        <pc:spChg chg="mod">
          <ac:chgData name="Roudebush, Hannah" userId="dfdc7856-5345-4c8c-b86b-5e6be02e76a0" providerId="ADAL" clId="{704E54F8-C689-4711-84AA-5C8FB1614372}" dt="2025-03-17T22:23:45.898" v="1132" actId="1076"/>
          <ac:spMkLst>
            <pc:docMk/>
            <pc:sldMk cId="465073072" sldId="282"/>
            <ac:spMk id="7" creationId="{24908FB2-EAD5-AD31-B782-2B10C366336B}"/>
          </ac:spMkLst>
        </pc:spChg>
        <pc:spChg chg="mod">
          <ac:chgData name="Roudebush, Hannah" userId="dfdc7856-5345-4c8c-b86b-5e6be02e76a0" providerId="ADAL" clId="{704E54F8-C689-4711-84AA-5C8FB1614372}" dt="2025-03-17T22:26:11.872" v="1167" actId="20577"/>
          <ac:spMkLst>
            <pc:docMk/>
            <pc:sldMk cId="465073072" sldId="282"/>
            <ac:spMk id="8" creationId="{8DEBEF73-6DBD-342B-09E7-81AAB23E475A}"/>
          </ac:spMkLst>
        </pc:spChg>
        <pc:spChg chg="mod">
          <ac:chgData name="Roudebush, Hannah" userId="dfdc7856-5345-4c8c-b86b-5e6be02e76a0" providerId="ADAL" clId="{704E54F8-C689-4711-84AA-5C8FB1614372}" dt="2025-03-17T22:15:57.554" v="1009" actId="20577"/>
          <ac:spMkLst>
            <pc:docMk/>
            <pc:sldMk cId="465073072" sldId="282"/>
            <ac:spMk id="15" creationId="{49372020-C04A-6B3A-FC05-B0E06AAC2A21}"/>
          </ac:spMkLst>
        </pc:spChg>
        <pc:spChg chg="mod">
          <ac:chgData name="Roudebush, Hannah" userId="dfdc7856-5345-4c8c-b86b-5e6be02e76a0" providerId="ADAL" clId="{704E54F8-C689-4711-84AA-5C8FB1614372}" dt="2025-03-17T22:23:58.841" v="1137" actId="1076"/>
          <ac:spMkLst>
            <pc:docMk/>
            <pc:sldMk cId="465073072" sldId="282"/>
            <ac:spMk id="21" creationId="{A77F6A86-E07D-E6C3-3AE2-CF47D20F695F}"/>
          </ac:spMkLst>
        </pc:spChg>
        <pc:spChg chg="mod">
          <ac:chgData name="Roudebush, Hannah" userId="dfdc7856-5345-4c8c-b86b-5e6be02e76a0" providerId="ADAL" clId="{704E54F8-C689-4711-84AA-5C8FB1614372}" dt="2025-03-17T22:18:05.005" v="1032" actId="20577"/>
          <ac:spMkLst>
            <pc:docMk/>
            <pc:sldMk cId="465073072" sldId="282"/>
            <ac:spMk id="29" creationId="{F9BF6B78-B23A-A09A-1919-44F0CF1E62CC}"/>
          </ac:spMkLst>
        </pc:spChg>
        <pc:spChg chg="mod">
          <ac:chgData name="Roudebush, Hannah" userId="dfdc7856-5345-4c8c-b86b-5e6be02e76a0" providerId="ADAL" clId="{704E54F8-C689-4711-84AA-5C8FB1614372}" dt="2025-03-17T22:20:53.559" v="1090" actId="20577"/>
          <ac:spMkLst>
            <pc:docMk/>
            <pc:sldMk cId="465073072" sldId="282"/>
            <ac:spMk id="31" creationId="{37EF9B67-65A8-D1DC-828B-9F189D8E3036}"/>
          </ac:spMkLst>
        </pc:spChg>
        <pc:spChg chg="mod">
          <ac:chgData name="Roudebush, Hannah" userId="dfdc7856-5345-4c8c-b86b-5e6be02e76a0" providerId="ADAL" clId="{704E54F8-C689-4711-84AA-5C8FB1614372}" dt="2025-03-17T22:23:50.651" v="1133" actId="14100"/>
          <ac:spMkLst>
            <pc:docMk/>
            <pc:sldMk cId="465073072" sldId="282"/>
            <ac:spMk id="32" creationId="{7BB68BC0-6CB2-A296-8040-64B548AF28A2}"/>
          </ac:spMkLst>
        </pc:spChg>
        <pc:spChg chg="mod">
          <ac:chgData name="Roudebush, Hannah" userId="dfdc7856-5345-4c8c-b86b-5e6be02e76a0" providerId="ADAL" clId="{704E54F8-C689-4711-84AA-5C8FB1614372}" dt="2025-03-17T22:23:50.651" v="1133" actId="14100"/>
          <ac:spMkLst>
            <pc:docMk/>
            <pc:sldMk cId="465073072" sldId="282"/>
            <ac:spMk id="33" creationId="{17C0079B-43B1-7025-0843-9ED82AF4C46F}"/>
          </ac:spMkLst>
        </pc:spChg>
        <pc:spChg chg="mod">
          <ac:chgData name="Roudebush, Hannah" userId="dfdc7856-5345-4c8c-b86b-5e6be02e76a0" providerId="ADAL" clId="{704E54F8-C689-4711-84AA-5C8FB1614372}" dt="2025-04-04T16:06:36.277" v="11182" actId="20577"/>
          <ac:spMkLst>
            <pc:docMk/>
            <pc:sldMk cId="465073072" sldId="282"/>
            <ac:spMk id="42" creationId="{3E0E5AB6-B4E1-3BB3-748C-AC54DAB1C75D}"/>
          </ac:spMkLst>
        </pc:spChg>
        <pc:grpChg chg="add mod">
          <ac:chgData name="Roudebush, Hannah" userId="dfdc7856-5345-4c8c-b86b-5e6be02e76a0" providerId="ADAL" clId="{704E54F8-C689-4711-84AA-5C8FB1614372}" dt="2025-03-17T22:23:54.001" v="1135" actId="1076"/>
          <ac:grpSpMkLst>
            <pc:docMk/>
            <pc:sldMk cId="465073072" sldId="282"/>
            <ac:grpSpMk id="2" creationId="{F38982CB-EF9F-0BBD-C802-23D4280BEA7D}"/>
          </ac:grpSpMkLst>
        </pc:grpChg>
        <pc:grpChg chg="mod">
          <ac:chgData name="Roudebush, Hannah" userId="dfdc7856-5345-4c8c-b86b-5e6be02e76a0" providerId="ADAL" clId="{704E54F8-C689-4711-84AA-5C8FB1614372}" dt="2025-03-17T22:24:08.159" v="1139" actId="465"/>
          <ac:grpSpMkLst>
            <pc:docMk/>
            <pc:sldMk cId="465073072" sldId="282"/>
            <ac:grpSpMk id="34" creationId="{BA3E96BB-166E-19DA-3EBE-335A49890016}"/>
          </ac:grpSpMkLst>
        </pc:grpChg>
        <pc:grpChg chg="mod">
          <ac:chgData name="Roudebush, Hannah" userId="dfdc7856-5345-4c8c-b86b-5e6be02e76a0" providerId="ADAL" clId="{704E54F8-C689-4711-84AA-5C8FB1614372}" dt="2025-03-17T22:24:08.159" v="1139" actId="465"/>
          <ac:grpSpMkLst>
            <pc:docMk/>
            <pc:sldMk cId="465073072" sldId="282"/>
            <ac:grpSpMk id="35" creationId="{F5F381A5-08E6-1D03-1AB5-668251B235CE}"/>
          </ac:grpSpMkLst>
        </pc:grpChg>
        <pc:grpChg chg="mod">
          <ac:chgData name="Roudebush, Hannah" userId="dfdc7856-5345-4c8c-b86b-5e6be02e76a0" providerId="ADAL" clId="{704E54F8-C689-4711-84AA-5C8FB1614372}" dt="2025-03-17T22:24:08.159" v="1139" actId="465"/>
          <ac:grpSpMkLst>
            <pc:docMk/>
            <pc:sldMk cId="465073072" sldId="282"/>
            <ac:grpSpMk id="36" creationId="{0B5FF79E-23F4-7501-ABAC-68EC6AFA57F3}"/>
          </ac:grpSpMkLst>
        </pc:grpChg>
        <pc:grpChg chg="mod">
          <ac:chgData name="Roudebush, Hannah" userId="dfdc7856-5345-4c8c-b86b-5e6be02e76a0" providerId="ADAL" clId="{704E54F8-C689-4711-84AA-5C8FB1614372}" dt="2025-03-17T22:24:08.159" v="1139" actId="465"/>
          <ac:grpSpMkLst>
            <pc:docMk/>
            <pc:sldMk cId="465073072" sldId="282"/>
            <ac:grpSpMk id="37" creationId="{CE2B7713-68C9-6EE7-7C3F-1FC898A76FB2}"/>
          </ac:grpSpMkLst>
        </pc:grpChg>
        <pc:grpChg chg="mod">
          <ac:chgData name="Roudebush, Hannah" userId="dfdc7856-5345-4c8c-b86b-5e6be02e76a0" providerId="ADAL" clId="{704E54F8-C689-4711-84AA-5C8FB1614372}" dt="2025-03-17T22:24:01.235" v="1138" actId="1076"/>
          <ac:grpSpMkLst>
            <pc:docMk/>
            <pc:sldMk cId="465073072" sldId="282"/>
            <ac:grpSpMk id="38" creationId="{B8882CFD-AC55-2074-A45E-923D25D480BE}"/>
          </ac:grpSpMkLst>
        </pc:grpChg>
      </pc:sldChg>
      <pc:sldChg chg="addSp delSp modSp add del mod ord modNotesTx">
        <pc:chgData name="Roudebush, Hannah" userId="dfdc7856-5345-4c8c-b86b-5e6be02e76a0" providerId="ADAL" clId="{704E54F8-C689-4711-84AA-5C8FB1614372}" dt="2025-04-04T16:05:09.243" v="11162" actId="20577"/>
        <pc:sldMkLst>
          <pc:docMk/>
          <pc:sldMk cId="1770983881" sldId="296"/>
        </pc:sldMkLst>
        <pc:spChg chg="add mod">
          <ac:chgData name="Roudebush, Hannah" userId="dfdc7856-5345-4c8c-b86b-5e6be02e76a0" providerId="ADAL" clId="{704E54F8-C689-4711-84AA-5C8FB1614372}" dt="2025-04-03T16:45:23.643" v="5307" actId="20577"/>
          <ac:spMkLst>
            <pc:docMk/>
            <pc:sldMk cId="1770983881" sldId="296"/>
            <ac:spMk id="2" creationId="{A947884E-038A-01BB-ED37-5DE2BAB12939}"/>
          </ac:spMkLst>
        </pc:spChg>
        <pc:spChg chg="add mod">
          <ac:chgData name="Roudebush, Hannah" userId="dfdc7856-5345-4c8c-b86b-5e6be02e76a0" providerId="ADAL" clId="{704E54F8-C689-4711-84AA-5C8FB1614372}" dt="2025-04-03T16:47:45.680" v="5347" actId="13926"/>
          <ac:spMkLst>
            <pc:docMk/>
            <pc:sldMk cId="1770983881" sldId="296"/>
            <ac:spMk id="3" creationId="{BD9234DE-AB17-C26E-8A52-63E63B0A7BE6}"/>
          </ac:spMkLst>
        </pc:spChg>
        <pc:spChg chg="add del mod">
          <ac:chgData name="Roudebush, Hannah" userId="dfdc7856-5345-4c8c-b86b-5e6be02e76a0" providerId="ADAL" clId="{704E54F8-C689-4711-84AA-5C8FB1614372}" dt="2025-04-03T16:44:50.621" v="5301" actId="478"/>
          <ac:spMkLst>
            <pc:docMk/>
            <pc:sldMk cId="1770983881" sldId="296"/>
            <ac:spMk id="8" creationId="{2664C3D5-FE35-2986-62E4-AD6F2D04BF13}"/>
          </ac:spMkLst>
        </pc:spChg>
        <pc:spChg chg="add mod">
          <ac:chgData name="Roudebush, Hannah" userId="dfdc7856-5345-4c8c-b86b-5e6be02e76a0" providerId="ADAL" clId="{704E54F8-C689-4711-84AA-5C8FB1614372}" dt="2025-04-03T16:46:52.859" v="5314" actId="1076"/>
          <ac:spMkLst>
            <pc:docMk/>
            <pc:sldMk cId="1770983881" sldId="296"/>
            <ac:spMk id="29" creationId="{16A15A4C-B125-E5F6-5EE6-345B1B971F3D}"/>
          </ac:spMkLst>
        </pc:spChg>
        <pc:spChg chg="add mod">
          <ac:chgData name="Roudebush, Hannah" userId="dfdc7856-5345-4c8c-b86b-5e6be02e76a0" providerId="ADAL" clId="{704E54F8-C689-4711-84AA-5C8FB1614372}" dt="2025-04-03T16:46:52.859" v="5314" actId="1076"/>
          <ac:spMkLst>
            <pc:docMk/>
            <pc:sldMk cId="1770983881" sldId="296"/>
            <ac:spMk id="30" creationId="{A8E79E2E-9D0F-54B9-A001-0EDE8A6A59F2}"/>
          </ac:spMkLst>
        </pc:spChg>
        <pc:spChg chg="add mod">
          <ac:chgData name="Roudebush, Hannah" userId="dfdc7856-5345-4c8c-b86b-5e6be02e76a0" providerId="ADAL" clId="{704E54F8-C689-4711-84AA-5C8FB1614372}" dt="2025-04-03T16:46:52.859" v="5314" actId="1076"/>
          <ac:spMkLst>
            <pc:docMk/>
            <pc:sldMk cId="1770983881" sldId="296"/>
            <ac:spMk id="31" creationId="{F7FCF7BC-3D3B-2E6F-7110-DF59243FD877}"/>
          </ac:spMkLst>
        </pc:spChg>
        <pc:spChg chg="add mod">
          <ac:chgData name="Roudebush, Hannah" userId="dfdc7856-5345-4c8c-b86b-5e6be02e76a0" providerId="ADAL" clId="{704E54F8-C689-4711-84AA-5C8FB1614372}" dt="2025-04-03T16:41:45.754" v="5221" actId="1076"/>
          <ac:spMkLst>
            <pc:docMk/>
            <pc:sldMk cId="1770983881" sldId="296"/>
            <ac:spMk id="32" creationId="{36412D0A-7FF6-E64C-C876-C58CA079EF96}"/>
          </ac:spMkLst>
        </pc:spChg>
        <pc:spChg chg="add mod">
          <ac:chgData name="Roudebush, Hannah" userId="dfdc7856-5345-4c8c-b86b-5e6be02e76a0" providerId="ADAL" clId="{704E54F8-C689-4711-84AA-5C8FB1614372}" dt="2025-04-03T16:41:49.192" v="5222" actId="1076"/>
          <ac:spMkLst>
            <pc:docMk/>
            <pc:sldMk cId="1770983881" sldId="296"/>
            <ac:spMk id="33" creationId="{6FEFDECF-974A-D805-1B0B-9E0F3C593438}"/>
          </ac:spMkLst>
        </pc:spChg>
        <pc:spChg chg="add mod">
          <ac:chgData name="Roudebush, Hannah" userId="dfdc7856-5345-4c8c-b86b-5e6be02e76a0" providerId="ADAL" clId="{704E54F8-C689-4711-84AA-5C8FB1614372}" dt="2025-04-03T16:46:52.859" v="5314" actId="1076"/>
          <ac:spMkLst>
            <pc:docMk/>
            <pc:sldMk cId="1770983881" sldId="296"/>
            <ac:spMk id="35" creationId="{14F70C00-04DB-6652-4FA6-50AC48DE815A}"/>
          </ac:spMkLst>
        </pc:spChg>
        <pc:spChg chg="add mod">
          <ac:chgData name="Roudebush, Hannah" userId="dfdc7856-5345-4c8c-b86b-5e6be02e76a0" providerId="ADAL" clId="{704E54F8-C689-4711-84AA-5C8FB1614372}" dt="2025-04-03T16:46:52.859" v="5314" actId="1076"/>
          <ac:spMkLst>
            <pc:docMk/>
            <pc:sldMk cId="1770983881" sldId="296"/>
            <ac:spMk id="36" creationId="{A476B9DA-A0B2-017A-15C5-D4D603661704}"/>
          </ac:spMkLst>
        </pc:spChg>
        <pc:spChg chg="add mod">
          <ac:chgData name="Roudebush, Hannah" userId="dfdc7856-5345-4c8c-b86b-5e6be02e76a0" providerId="ADAL" clId="{704E54F8-C689-4711-84AA-5C8FB1614372}" dt="2025-04-03T16:42:13.109" v="5236" actId="20577"/>
          <ac:spMkLst>
            <pc:docMk/>
            <pc:sldMk cId="1770983881" sldId="296"/>
            <ac:spMk id="37" creationId="{CB681337-064D-61BF-2733-1BE9D44C9D61}"/>
          </ac:spMkLst>
        </pc:spChg>
        <pc:spChg chg="add mod">
          <ac:chgData name="Roudebush, Hannah" userId="dfdc7856-5345-4c8c-b86b-5e6be02e76a0" providerId="ADAL" clId="{704E54F8-C689-4711-84AA-5C8FB1614372}" dt="2025-04-03T16:42:19.811" v="5240" actId="20577"/>
          <ac:spMkLst>
            <pc:docMk/>
            <pc:sldMk cId="1770983881" sldId="296"/>
            <ac:spMk id="38" creationId="{C6E23A36-36DA-053D-7998-7AAD0ACDB250}"/>
          </ac:spMkLst>
        </pc:spChg>
        <pc:spChg chg="add mod">
          <ac:chgData name="Roudebush, Hannah" userId="dfdc7856-5345-4c8c-b86b-5e6be02e76a0" providerId="ADAL" clId="{704E54F8-C689-4711-84AA-5C8FB1614372}" dt="2025-04-04T13:18:33.580" v="10169" actId="1076"/>
          <ac:spMkLst>
            <pc:docMk/>
            <pc:sldMk cId="1770983881" sldId="296"/>
            <ac:spMk id="39" creationId="{BE84F96D-AC4D-4653-BD3C-DA0648A044F5}"/>
          </ac:spMkLst>
        </pc:spChg>
        <pc:spChg chg="add mod">
          <ac:chgData name="Roudebush, Hannah" userId="dfdc7856-5345-4c8c-b86b-5e6be02e76a0" providerId="ADAL" clId="{704E54F8-C689-4711-84AA-5C8FB1614372}" dt="2025-04-03T16:42:35.509" v="5248" actId="20577"/>
          <ac:spMkLst>
            <pc:docMk/>
            <pc:sldMk cId="1770983881" sldId="296"/>
            <ac:spMk id="40" creationId="{00AE8066-63AA-7F91-75C7-DF52975E7A95}"/>
          </ac:spMkLst>
        </pc:spChg>
        <pc:spChg chg="add mod">
          <ac:chgData name="Roudebush, Hannah" userId="dfdc7856-5345-4c8c-b86b-5e6be02e76a0" providerId="ADAL" clId="{704E54F8-C689-4711-84AA-5C8FB1614372}" dt="2025-04-03T16:42:44.096" v="5252" actId="20577"/>
          <ac:spMkLst>
            <pc:docMk/>
            <pc:sldMk cId="1770983881" sldId="296"/>
            <ac:spMk id="41" creationId="{59423C01-549D-0A8F-5C19-BE4AC8AE7DBF}"/>
          </ac:spMkLst>
        </pc:spChg>
        <pc:spChg chg="add mod">
          <ac:chgData name="Roudebush, Hannah" userId="dfdc7856-5345-4c8c-b86b-5e6be02e76a0" providerId="ADAL" clId="{704E54F8-C689-4711-84AA-5C8FB1614372}" dt="2025-04-03T16:46:52.859" v="5314" actId="1076"/>
          <ac:spMkLst>
            <pc:docMk/>
            <pc:sldMk cId="1770983881" sldId="296"/>
            <ac:spMk id="42" creationId="{FB109133-5E15-19D1-123E-1479744C4C36}"/>
          </ac:spMkLst>
        </pc:spChg>
        <pc:spChg chg="add mod">
          <ac:chgData name="Roudebush, Hannah" userId="dfdc7856-5345-4c8c-b86b-5e6be02e76a0" providerId="ADAL" clId="{704E54F8-C689-4711-84AA-5C8FB1614372}" dt="2025-04-03T16:43:04.286" v="5260" actId="20577"/>
          <ac:spMkLst>
            <pc:docMk/>
            <pc:sldMk cId="1770983881" sldId="296"/>
            <ac:spMk id="43" creationId="{A4E780CF-3C78-2F22-65F6-E16BB1A20FBB}"/>
          </ac:spMkLst>
        </pc:spChg>
        <pc:spChg chg="add mod">
          <ac:chgData name="Roudebush, Hannah" userId="dfdc7856-5345-4c8c-b86b-5e6be02e76a0" providerId="ADAL" clId="{704E54F8-C689-4711-84AA-5C8FB1614372}" dt="2025-04-03T16:46:52.859" v="5314" actId="1076"/>
          <ac:spMkLst>
            <pc:docMk/>
            <pc:sldMk cId="1770983881" sldId="296"/>
            <ac:spMk id="44" creationId="{46E3D7DB-5727-AE57-10E0-3CE7F93BA58A}"/>
          </ac:spMkLst>
        </pc:spChg>
        <pc:spChg chg="add mod">
          <ac:chgData name="Roudebush, Hannah" userId="dfdc7856-5345-4c8c-b86b-5e6be02e76a0" providerId="ADAL" clId="{704E54F8-C689-4711-84AA-5C8FB1614372}" dt="2025-04-03T16:43:20.785" v="5268" actId="20577"/>
          <ac:spMkLst>
            <pc:docMk/>
            <pc:sldMk cId="1770983881" sldId="296"/>
            <ac:spMk id="45" creationId="{491B7F48-84F5-FB27-63BE-53F71A68D9BE}"/>
          </ac:spMkLst>
        </pc:spChg>
        <pc:spChg chg="add mod">
          <ac:chgData name="Roudebush, Hannah" userId="dfdc7856-5345-4c8c-b86b-5e6be02e76a0" providerId="ADAL" clId="{704E54F8-C689-4711-84AA-5C8FB1614372}" dt="2025-04-03T16:46:52.859" v="5314" actId="1076"/>
          <ac:spMkLst>
            <pc:docMk/>
            <pc:sldMk cId="1770983881" sldId="296"/>
            <ac:spMk id="46" creationId="{072146D5-4E36-537A-5FC5-AB9733C1652D}"/>
          </ac:spMkLst>
        </pc:spChg>
        <pc:spChg chg="add mod">
          <ac:chgData name="Roudebush, Hannah" userId="dfdc7856-5345-4c8c-b86b-5e6be02e76a0" providerId="ADAL" clId="{704E54F8-C689-4711-84AA-5C8FB1614372}" dt="2025-04-03T16:46:52.859" v="5314" actId="1076"/>
          <ac:spMkLst>
            <pc:docMk/>
            <pc:sldMk cId="1770983881" sldId="296"/>
            <ac:spMk id="47" creationId="{BDD15131-4427-20F8-346A-003794D682B0}"/>
          </ac:spMkLst>
        </pc:spChg>
        <pc:spChg chg="add mod">
          <ac:chgData name="Roudebush, Hannah" userId="dfdc7856-5345-4c8c-b86b-5e6be02e76a0" providerId="ADAL" clId="{704E54F8-C689-4711-84AA-5C8FB1614372}" dt="2025-04-03T16:46:52.859" v="5314" actId="1076"/>
          <ac:spMkLst>
            <pc:docMk/>
            <pc:sldMk cId="1770983881" sldId="296"/>
            <ac:spMk id="48" creationId="{7B3F71CF-9425-58E8-31BA-B81A6F18F8AF}"/>
          </ac:spMkLst>
        </pc:spChg>
        <pc:spChg chg="add mod">
          <ac:chgData name="Roudebush, Hannah" userId="dfdc7856-5345-4c8c-b86b-5e6be02e76a0" providerId="ADAL" clId="{704E54F8-C689-4711-84AA-5C8FB1614372}" dt="2025-04-03T16:43:59.462" v="5284" actId="20577"/>
          <ac:spMkLst>
            <pc:docMk/>
            <pc:sldMk cId="1770983881" sldId="296"/>
            <ac:spMk id="49" creationId="{05ADE8A5-FB0D-A256-457E-DE6E556DB1DF}"/>
          </ac:spMkLst>
        </pc:spChg>
        <pc:spChg chg="add mod">
          <ac:chgData name="Roudebush, Hannah" userId="dfdc7856-5345-4c8c-b86b-5e6be02e76a0" providerId="ADAL" clId="{704E54F8-C689-4711-84AA-5C8FB1614372}" dt="2025-04-03T16:44:17.309" v="5289" actId="20577"/>
          <ac:spMkLst>
            <pc:docMk/>
            <pc:sldMk cId="1770983881" sldId="296"/>
            <ac:spMk id="50" creationId="{A3949DDC-0B79-FE0B-0F26-25ED0F03E40B}"/>
          </ac:spMkLst>
        </pc:spChg>
        <pc:spChg chg="add mod">
          <ac:chgData name="Roudebush, Hannah" userId="dfdc7856-5345-4c8c-b86b-5e6be02e76a0" providerId="ADAL" clId="{704E54F8-C689-4711-84AA-5C8FB1614372}" dt="2025-04-04T16:05:09.243" v="11162" actId="20577"/>
          <ac:spMkLst>
            <pc:docMk/>
            <pc:sldMk cId="1770983881" sldId="296"/>
            <ac:spMk id="51" creationId="{EC7E8501-514E-BC7C-59DF-71BF47DD3790}"/>
          </ac:spMkLst>
        </pc:spChg>
        <pc:spChg chg="del">
          <ac:chgData name="Roudebush, Hannah" userId="dfdc7856-5345-4c8c-b86b-5e6be02e76a0" providerId="ADAL" clId="{704E54F8-C689-4711-84AA-5C8FB1614372}" dt="2025-04-03T16:23:27.202" v="4924" actId="478"/>
          <ac:spMkLst>
            <pc:docMk/>
            <pc:sldMk cId="1770983881" sldId="296"/>
            <ac:spMk id="56" creationId="{8D84EC92-D21D-3064-8D3E-E03B3B2DC10D}"/>
          </ac:spMkLst>
        </pc:spChg>
        <pc:spChg chg="del">
          <ac:chgData name="Roudebush, Hannah" userId="dfdc7856-5345-4c8c-b86b-5e6be02e76a0" providerId="ADAL" clId="{704E54F8-C689-4711-84AA-5C8FB1614372}" dt="2025-04-03T16:23:27.202" v="4924" actId="478"/>
          <ac:spMkLst>
            <pc:docMk/>
            <pc:sldMk cId="1770983881" sldId="296"/>
            <ac:spMk id="57" creationId="{D92C5847-05C4-B13C-1912-E1FA9E152A06}"/>
          </ac:spMkLst>
        </pc:spChg>
        <pc:spChg chg="del">
          <ac:chgData name="Roudebush, Hannah" userId="dfdc7856-5345-4c8c-b86b-5e6be02e76a0" providerId="ADAL" clId="{704E54F8-C689-4711-84AA-5C8FB1614372}" dt="2025-04-03T16:23:27.202" v="4924" actId="478"/>
          <ac:spMkLst>
            <pc:docMk/>
            <pc:sldMk cId="1770983881" sldId="296"/>
            <ac:spMk id="58" creationId="{9C65FC2C-BA6A-BAF8-EBFF-358DE83222B9}"/>
          </ac:spMkLst>
        </pc:spChg>
        <pc:spChg chg="del">
          <ac:chgData name="Roudebush, Hannah" userId="dfdc7856-5345-4c8c-b86b-5e6be02e76a0" providerId="ADAL" clId="{704E54F8-C689-4711-84AA-5C8FB1614372}" dt="2025-04-03T16:23:27.202" v="4924" actId="478"/>
          <ac:spMkLst>
            <pc:docMk/>
            <pc:sldMk cId="1770983881" sldId="296"/>
            <ac:spMk id="59" creationId="{E4F7ACED-A689-89E6-2341-D35FA1BF1CE9}"/>
          </ac:spMkLst>
        </pc:spChg>
        <pc:spChg chg="del">
          <ac:chgData name="Roudebush, Hannah" userId="dfdc7856-5345-4c8c-b86b-5e6be02e76a0" providerId="ADAL" clId="{704E54F8-C689-4711-84AA-5C8FB1614372}" dt="2025-04-03T16:23:27.202" v="4924" actId="478"/>
          <ac:spMkLst>
            <pc:docMk/>
            <pc:sldMk cId="1770983881" sldId="296"/>
            <ac:spMk id="60" creationId="{EC9C0842-969C-C0E0-A2B6-7A2F6D80C0B7}"/>
          </ac:spMkLst>
        </pc:spChg>
        <pc:spChg chg="del">
          <ac:chgData name="Roudebush, Hannah" userId="dfdc7856-5345-4c8c-b86b-5e6be02e76a0" providerId="ADAL" clId="{704E54F8-C689-4711-84AA-5C8FB1614372}" dt="2025-04-03T16:23:27.202" v="4924" actId="478"/>
          <ac:spMkLst>
            <pc:docMk/>
            <pc:sldMk cId="1770983881" sldId="296"/>
            <ac:spMk id="61" creationId="{03A92E01-E8FB-517C-477F-A1D712890244}"/>
          </ac:spMkLst>
        </pc:spChg>
        <pc:spChg chg="del">
          <ac:chgData name="Roudebush, Hannah" userId="dfdc7856-5345-4c8c-b86b-5e6be02e76a0" providerId="ADAL" clId="{704E54F8-C689-4711-84AA-5C8FB1614372}" dt="2025-04-03T16:23:27.202" v="4924" actId="478"/>
          <ac:spMkLst>
            <pc:docMk/>
            <pc:sldMk cId="1770983881" sldId="296"/>
            <ac:spMk id="62" creationId="{90C0F1DE-75B8-2644-ACBB-1F3A1BBDD4EB}"/>
          </ac:spMkLst>
        </pc:spChg>
        <pc:spChg chg="del">
          <ac:chgData name="Roudebush, Hannah" userId="dfdc7856-5345-4c8c-b86b-5e6be02e76a0" providerId="ADAL" clId="{704E54F8-C689-4711-84AA-5C8FB1614372}" dt="2025-04-03T16:23:27.202" v="4924" actId="478"/>
          <ac:spMkLst>
            <pc:docMk/>
            <pc:sldMk cId="1770983881" sldId="296"/>
            <ac:spMk id="63" creationId="{E9F90BCE-E182-1207-6F96-A8ECCE4694E1}"/>
          </ac:spMkLst>
        </pc:spChg>
        <pc:spChg chg="del">
          <ac:chgData name="Roudebush, Hannah" userId="dfdc7856-5345-4c8c-b86b-5e6be02e76a0" providerId="ADAL" clId="{704E54F8-C689-4711-84AA-5C8FB1614372}" dt="2025-04-03T16:23:27.202" v="4924" actId="478"/>
          <ac:spMkLst>
            <pc:docMk/>
            <pc:sldMk cId="1770983881" sldId="296"/>
            <ac:spMk id="64" creationId="{476301E8-552F-F2FD-9E97-089048826BAC}"/>
          </ac:spMkLst>
        </pc:spChg>
        <pc:spChg chg="del">
          <ac:chgData name="Roudebush, Hannah" userId="dfdc7856-5345-4c8c-b86b-5e6be02e76a0" providerId="ADAL" clId="{704E54F8-C689-4711-84AA-5C8FB1614372}" dt="2025-04-03T16:23:27.202" v="4924" actId="478"/>
          <ac:spMkLst>
            <pc:docMk/>
            <pc:sldMk cId="1770983881" sldId="296"/>
            <ac:spMk id="65" creationId="{27716582-48A3-394E-C15A-D0F13B81AB01}"/>
          </ac:spMkLst>
        </pc:spChg>
        <pc:spChg chg="mod">
          <ac:chgData name="Roudebush, Hannah" userId="dfdc7856-5345-4c8c-b86b-5e6be02e76a0" providerId="ADAL" clId="{704E54F8-C689-4711-84AA-5C8FB1614372}" dt="2025-04-04T13:50:26.228" v="10834"/>
          <ac:spMkLst>
            <pc:docMk/>
            <pc:sldMk cId="1770983881" sldId="296"/>
            <ac:spMk id="66" creationId="{ACFD47D2-2E2E-A9DA-83AD-C2BD0634EBB0}"/>
          </ac:spMkLst>
        </pc:spChg>
        <pc:graphicFrameChg chg="add mod modGraphic">
          <ac:chgData name="Roudebush, Hannah" userId="dfdc7856-5345-4c8c-b86b-5e6be02e76a0" providerId="ADAL" clId="{704E54F8-C689-4711-84AA-5C8FB1614372}" dt="2025-04-03T16:37:05.085" v="5158" actId="121"/>
          <ac:graphicFrameMkLst>
            <pc:docMk/>
            <pc:sldMk cId="1770983881" sldId="296"/>
            <ac:graphicFrameMk id="4" creationId="{5C80A415-D9B5-729A-8AF2-300E62116D95}"/>
          </ac:graphicFrameMkLst>
        </pc:graphicFrameChg>
        <pc:graphicFrameChg chg="del mod modGraphic">
          <ac:chgData name="Roudebush, Hannah" userId="dfdc7856-5345-4c8c-b86b-5e6be02e76a0" providerId="ADAL" clId="{704E54F8-C689-4711-84AA-5C8FB1614372}" dt="2025-04-03T16:31:29.047" v="5026" actId="478"/>
          <ac:graphicFrameMkLst>
            <pc:docMk/>
            <pc:sldMk cId="1770983881" sldId="296"/>
            <ac:graphicFrameMk id="34" creationId="{73525B86-DFC8-FD6E-F791-2F6ED5516822}"/>
          </ac:graphicFrameMkLst>
        </pc:graphicFrameChg>
        <pc:cxnChg chg="add del mod">
          <ac:chgData name="Roudebush, Hannah" userId="dfdc7856-5345-4c8c-b86b-5e6be02e76a0" providerId="ADAL" clId="{704E54F8-C689-4711-84AA-5C8FB1614372}" dt="2025-04-03T16:47:30.037" v="5320" actId="478"/>
          <ac:cxnSpMkLst>
            <pc:docMk/>
            <pc:sldMk cId="1770983881" sldId="296"/>
            <ac:cxnSpMk id="10" creationId="{E46D4DC4-3EC0-7E38-DA30-135078BB36D1}"/>
          </ac:cxnSpMkLst>
        </pc:cxnChg>
        <pc:cxnChg chg="add del mod">
          <ac:chgData name="Roudebush, Hannah" userId="dfdc7856-5345-4c8c-b86b-5e6be02e76a0" providerId="ADAL" clId="{704E54F8-C689-4711-84AA-5C8FB1614372}" dt="2025-04-03T16:47:30.037" v="5320" actId="478"/>
          <ac:cxnSpMkLst>
            <pc:docMk/>
            <pc:sldMk cId="1770983881" sldId="296"/>
            <ac:cxnSpMk id="11" creationId="{CADE61AC-A08A-4169-BC26-A716A9FF2514}"/>
          </ac:cxnSpMkLst>
        </pc:cxnChg>
        <pc:cxnChg chg="add del mod">
          <ac:chgData name="Roudebush, Hannah" userId="dfdc7856-5345-4c8c-b86b-5e6be02e76a0" providerId="ADAL" clId="{704E54F8-C689-4711-84AA-5C8FB1614372}" dt="2025-04-03T16:47:30.037" v="5320" actId="478"/>
          <ac:cxnSpMkLst>
            <pc:docMk/>
            <pc:sldMk cId="1770983881" sldId="296"/>
            <ac:cxnSpMk id="12" creationId="{B528A041-6D4B-C760-8067-A6664020D4AD}"/>
          </ac:cxnSpMkLst>
        </pc:cxnChg>
        <pc:cxnChg chg="add del mod">
          <ac:chgData name="Roudebush, Hannah" userId="dfdc7856-5345-4c8c-b86b-5e6be02e76a0" providerId="ADAL" clId="{704E54F8-C689-4711-84AA-5C8FB1614372}" dt="2025-04-03T16:47:30.037" v="5320" actId="478"/>
          <ac:cxnSpMkLst>
            <pc:docMk/>
            <pc:sldMk cId="1770983881" sldId="296"/>
            <ac:cxnSpMk id="14" creationId="{0FF50CC0-6B4E-CC39-845E-7758A9F1F689}"/>
          </ac:cxnSpMkLst>
        </pc:cxnChg>
        <pc:cxnChg chg="add del mod">
          <ac:chgData name="Roudebush, Hannah" userId="dfdc7856-5345-4c8c-b86b-5e6be02e76a0" providerId="ADAL" clId="{704E54F8-C689-4711-84AA-5C8FB1614372}" dt="2025-04-03T16:47:30.037" v="5320" actId="478"/>
          <ac:cxnSpMkLst>
            <pc:docMk/>
            <pc:sldMk cId="1770983881" sldId="296"/>
            <ac:cxnSpMk id="16" creationId="{1D5608A4-0A5C-2E06-D3C9-B355C8D919FA}"/>
          </ac:cxnSpMkLst>
        </pc:cxnChg>
        <pc:cxnChg chg="add del mod">
          <ac:chgData name="Roudebush, Hannah" userId="dfdc7856-5345-4c8c-b86b-5e6be02e76a0" providerId="ADAL" clId="{704E54F8-C689-4711-84AA-5C8FB1614372}" dt="2025-04-03T16:47:30.561" v="5321" actId="478"/>
          <ac:cxnSpMkLst>
            <pc:docMk/>
            <pc:sldMk cId="1770983881" sldId="296"/>
            <ac:cxnSpMk id="18" creationId="{09E7F8BB-2520-32FF-3FA5-FD1321EAA5A2}"/>
          </ac:cxnSpMkLst>
        </pc:cxnChg>
        <pc:cxnChg chg="add del mod">
          <ac:chgData name="Roudebush, Hannah" userId="dfdc7856-5345-4c8c-b86b-5e6be02e76a0" providerId="ADAL" clId="{704E54F8-C689-4711-84AA-5C8FB1614372}" dt="2025-04-03T16:47:30.037" v="5320" actId="478"/>
          <ac:cxnSpMkLst>
            <pc:docMk/>
            <pc:sldMk cId="1770983881" sldId="296"/>
            <ac:cxnSpMk id="20" creationId="{97EE9B69-64AC-894C-BF4B-F55964D49CE0}"/>
          </ac:cxnSpMkLst>
        </pc:cxnChg>
        <pc:cxnChg chg="add del mod">
          <ac:chgData name="Roudebush, Hannah" userId="dfdc7856-5345-4c8c-b86b-5e6be02e76a0" providerId="ADAL" clId="{704E54F8-C689-4711-84AA-5C8FB1614372}" dt="2025-04-03T16:47:30.561" v="5321" actId="478"/>
          <ac:cxnSpMkLst>
            <pc:docMk/>
            <pc:sldMk cId="1770983881" sldId="296"/>
            <ac:cxnSpMk id="22" creationId="{E8EC146B-4B8D-3882-23F8-31E57FF7C155}"/>
          </ac:cxnSpMkLst>
        </pc:cxnChg>
        <pc:cxnChg chg="add del mod">
          <ac:chgData name="Roudebush, Hannah" userId="dfdc7856-5345-4c8c-b86b-5e6be02e76a0" providerId="ADAL" clId="{704E54F8-C689-4711-84AA-5C8FB1614372}" dt="2025-04-03T16:47:30.561" v="5321" actId="478"/>
          <ac:cxnSpMkLst>
            <pc:docMk/>
            <pc:sldMk cId="1770983881" sldId="296"/>
            <ac:cxnSpMk id="25" creationId="{BFA1AA8C-C2EF-AC0D-2A03-CAC915B33144}"/>
          </ac:cxnSpMkLst>
        </pc:cxnChg>
        <pc:cxnChg chg="add del mod">
          <ac:chgData name="Roudebush, Hannah" userId="dfdc7856-5345-4c8c-b86b-5e6be02e76a0" providerId="ADAL" clId="{704E54F8-C689-4711-84AA-5C8FB1614372}" dt="2025-04-03T16:47:30.561" v="5321" actId="478"/>
          <ac:cxnSpMkLst>
            <pc:docMk/>
            <pc:sldMk cId="1770983881" sldId="296"/>
            <ac:cxnSpMk id="27" creationId="{AF1BFA93-D483-C452-C7AA-DE22A5BCEA07}"/>
          </ac:cxnSpMkLst>
        </pc:cxnChg>
      </pc:sldChg>
      <pc:sldChg chg="modSp mod">
        <pc:chgData name="Roudebush, Hannah" userId="dfdc7856-5345-4c8c-b86b-5e6be02e76a0" providerId="ADAL" clId="{704E54F8-C689-4711-84AA-5C8FB1614372}" dt="2025-04-03T20:55:59.266" v="10069" actId="20577"/>
        <pc:sldMkLst>
          <pc:docMk/>
          <pc:sldMk cId="1569527778" sldId="312"/>
        </pc:sldMkLst>
        <pc:spChg chg="mod">
          <ac:chgData name="Roudebush, Hannah" userId="dfdc7856-5345-4c8c-b86b-5e6be02e76a0" providerId="ADAL" clId="{704E54F8-C689-4711-84AA-5C8FB1614372}" dt="2025-03-18T13:47:06.304" v="1172" actId="207"/>
          <ac:spMkLst>
            <pc:docMk/>
            <pc:sldMk cId="1569527778" sldId="312"/>
            <ac:spMk id="10" creationId="{CCC67249-DC91-4C71-7F6F-59D8F8B404A7}"/>
          </ac:spMkLst>
        </pc:spChg>
        <pc:graphicFrameChg chg="mod modGraphic">
          <ac:chgData name="Roudebush, Hannah" userId="dfdc7856-5345-4c8c-b86b-5e6be02e76a0" providerId="ADAL" clId="{704E54F8-C689-4711-84AA-5C8FB1614372}" dt="2025-04-03T20:55:59.266" v="10069" actId="20577"/>
          <ac:graphicFrameMkLst>
            <pc:docMk/>
            <pc:sldMk cId="1569527778" sldId="312"/>
            <ac:graphicFrameMk id="18" creationId="{4FF66F1B-79F6-2EE7-F0EC-B1745F2DBCBA}"/>
          </ac:graphicFrameMkLst>
        </pc:graphicFrameChg>
      </pc:sldChg>
      <pc:sldChg chg="modSp mod">
        <pc:chgData name="Roudebush, Hannah" userId="dfdc7856-5345-4c8c-b86b-5e6be02e76a0" providerId="ADAL" clId="{704E54F8-C689-4711-84AA-5C8FB1614372}" dt="2025-03-17T19:13:42.412" v="32" actId="1076"/>
        <pc:sldMkLst>
          <pc:docMk/>
          <pc:sldMk cId="1126016191" sldId="319"/>
        </pc:sldMkLst>
        <pc:spChg chg="mod">
          <ac:chgData name="Roudebush, Hannah" userId="dfdc7856-5345-4c8c-b86b-5e6be02e76a0" providerId="ADAL" clId="{704E54F8-C689-4711-84AA-5C8FB1614372}" dt="2025-03-17T19:13:42.412" v="32" actId="1076"/>
          <ac:spMkLst>
            <pc:docMk/>
            <pc:sldMk cId="1126016191" sldId="319"/>
            <ac:spMk id="11" creationId="{81AE33A3-3DCF-05CE-121F-DD2D0D54361E}"/>
          </ac:spMkLst>
        </pc:spChg>
        <pc:picChg chg="mod">
          <ac:chgData name="Roudebush, Hannah" userId="dfdc7856-5345-4c8c-b86b-5e6be02e76a0" providerId="ADAL" clId="{704E54F8-C689-4711-84AA-5C8FB1614372}" dt="2025-03-17T19:13:08.090" v="0" actId="14826"/>
          <ac:picMkLst>
            <pc:docMk/>
            <pc:sldMk cId="1126016191" sldId="319"/>
            <ac:picMk id="6" creationId="{73551FFE-E443-2F59-8FA1-922897AD85A1}"/>
          </ac:picMkLst>
        </pc:picChg>
      </pc:sldChg>
      <pc:sldChg chg="modSp mod">
        <pc:chgData name="Roudebush, Hannah" userId="dfdc7856-5345-4c8c-b86b-5e6be02e76a0" providerId="ADAL" clId="{704E54F8-C689-4711-84AA-5C8FB1614372}" dt="2025-04-04T13:21:19.400" v="10218" actId="20577"/>
        <pc:sldMkLst>
          <pc:docMk/>
          <pc:sldMk cId="1347299584" sldId="320"/>
        </pc:sldMkLst>
        <pc:spChg chg="mod">
          <ac:chgData name="Roudebush, Hannah" userId="dfdc7856-5345-4c8c-b86b-5e6be02e76a0" providerId="ADAL" clId="{704E54F8-C689-4711-84AA-5C8FB1614372}" dt="2025-03-17T19:13:47.172" v="33" actId="207"/>
          <ac:spMkLst>
            <pc:docMk/>
            <pc:sldMk cId="1347299584" sldId="320"/>
            <ac:spMk id="6" creationId="{430A5965-4258-BD6E-F929-AC96F15DFCA6}"/>
          </ac:spMkLst>
        </pc:spChg>
        <pc:graphicFrameChg chg="mod modGraphic">
          <ac:chgData name="Roudebush, Hannah" userId="dfdc7856-5345-4c8c-b86b-5e6be02e76a0" providerId="ADAL" clId="{704E54F8-C689-4711-84AA-5C8FB1614372}" dt="2025-04-04T13:21:19.400" v="10218" actId="20577"/>
          <ac:graphicFrameMkLst>
            <pc:docMk/>
            <pc:sldMk cId="1347299584" sldId="320"/>
            <ac:graphicFrameMk id="8" creationId="{AC248A35-3BED-B026-3B3D-5EC2074B649C}"/>
          </ac:graphicFrameMkLst>
        </pc:graphicFrameChg>
      </pc:sldChg>
      <pc:sldChg chg="addSp delSp modSp mod modNotesTx">
        <pc:chgData name="Roudebush, Hannah" userId="dfdc7856-5345-4c8c-b86b-5e6be02e76a0" providerId="ADAL" clId="{704E54F8-C689-4711-84AA-5C8FB1614372}" dt="2025-04-04T16:02:56.877" v="11124" actId="20577"/>
        <pc:sldMkLst>
          <pc:docMk/>
          <pc:sldMk cId="2507514452" sldId="328"/>
        </pc:sldMkLst>
        <pc:spChg chg="mod">
          <ac:chgData name="Roudebush, Hannah" userId="dfdc7856-5345-4c8c-b86b-5e6be02e76a0" providerId="ADAL" clId="{704E54F8-C689-4711-84AA-5C8FB1614372}" dt="2025-03-18T13:47:02.616" v="1171" actId="207"/>
          <ac:spMkLst>
            <pc:docMk/>
            <pc:sldMk cId="2507514452" sldId="328"/>
            <ac:spMk id="3" creationId="{0B178AE0-3DFD-7719-2BEA-B9593B14AF05}"/>
          </ac:spMkLst>
        </pc:spChg>
        <pc:spChg chg="mod">
          <ac:chgData name="Roudebush, Hannah" userId="dfdc7856-5345-4c8c-b86b-5e6be02e76a0" providerId="ADAL" clId="{704E54F8-C689-4711-84AA-5C8FB1614372}" dt="2025-04-04T16:02:56.877" v="11124" actId="20577"/>
          <ac:spMkLst>
            <pc:docMk/>
            <pc:sldMk cId="2507514452" sldId="328"/>
            <ac:spMk id="17" creationId="{227E3750-2F3F-AD17-7E70-E06DF55FF1F3}"/>
          </ac:spMkLst>
        </pc:spChg>
        <pc:graphicFrameChg chg="mod modGraphic">
          <ac:chgData name="Roudebush, Hannah" userId="dfdc7856-5345-4c8c-b86b-5e6be02e76a0" providerId="ADAL" clId="{704E54F8-C689-4711-84AA-5C8FB1614372}" dt="2025-03-17T22:25:42.098" v="1151" actId="20577"/>
          <ac:graphicFrameMkLst>
            <pc:docMk/>
            <pc:sldMk cId="2507514452" sldId="328"/>
            <ac:graphicFrameMk id="10" creationId="{721196C0-823D-9249-4C0F-D34DAE71AE08}"/>
          </ac:graphicFrameMkLst>
        </pc:graphicFrameChg>
        <pc:graphicFrameChg chg="mod modGraphic">
          <ac:chgData name="Roudebush, Hannah" userId="dfdc7856-5345-4c8c-b86b-5e6be02e76a0" providerId="ADAL" clId="{704E54F8-C689-4711-84AA-5C8FB1614372}" dt="2025-03-18T13:54:02.568" v="1302" actId="404"/>
          <ac:graphicFrameMkLst>
            <pc:docMk/>
            <pc:sldMk cId="2507514452" sldId="328"/>
            <ac:graphicFrameMk id="13" creationId="{D33F7B74-9DD5-139D-2848-5D9E8590BBF5}"/>
          </ac:graphicFrameMkLst>
        </pc:graphicFrameChg>
        <pc:picChg chg="add mod">
          <ac:chgData name="Roudebush, Hannah" userId="dfdc7856-5345-4c8c-b86b-5e6be02e76a0" providerId="ADAL" clId="{704E54F8-C689-4711-84AA-5C8FB1614372}" dt="2025-03-17T22:25:38.334" v="1149" actId="14826"/>
          <ac:picMkLst>
            <pc:docMk/>
            <pc:sldMk cId="2507514452" sldId="328"/>
            <ac:picMk id="2" creationId="{3FDB7646-9816-E69E-8D42-9FB915A34180}"/>
          </ac:picMkLst>
        </pc:picChg>
        <pc:picChg chg="add del mod">
          <ac:chgData name="Roudebush, Hannah" userId="dfdc7856-5345-4c8c-b86b-5e6be02e76a0" providerId="ADAL" clId="{704E54F8-C689-4711-84AA-5C8FB1614372}" dt="2025-03-17T19:55:00.113" v="109" actId="14826"/>
          <ac:picMkLst>
            <pc:docMk/>
            <pc:sldMk cId="2507514452" sldId="328"/>
            <ac:picMk id="7" creationId="{7423D7FA-638A-4837-BF1A-4BE83350B986}"/>
          </ac:picMkLst>
        </pc:picChg>
        <pc:picChg chg="mod">
          <ac:chgData name="Roudebush, Hannah" userId="dfdc7856-5345-4c8c-b86b-5e6be02e76a0" providerId="ADAL" clId="{704E54F8-C689-4711-84AA-5C8FB1614372}" dt="2025-03-17T22:14:56.716" v="963" actId="14826"/>
          <ac:picMkLst>
            <pc:docMk/>
            <pc:sldMk cId="2507514452" sldId="328"/>
            <ac:picMk id="12" creationId="{70FC1456-7DC0-6F59-300F-A31C3A36024E}"/>
          </ac:picMkLst>
        </pc:picChg>
        <pc:picChg chg="mod">
          <ac:chgData name="Roudebush, Hannah" userId="dfdc7856-5345-4c8c-b86b-5e6be02e76a0" providerId="ADAL" clId="{704E54F8-C689-4711-84AA-5C8FB1614372}" dt="2025-03-17T22:16:55.974" v="1010" actId="14826"/>
          <ac:picMkLst>
            <pc:docMk/>
            <pc:sldMk cId="2507514452" sldId="328"/>
            <ac:picMk id="15" creationId="{5486EE42-AF34-8214-6DC8-150E6646D2CD}"/>
          </ac:picMkLst>
        </pc:picChg>
        <pc:picChg chg="mod">
          <ac:chgData name="Roudebush, Hannah" userId="dfdc7856-5345-4c8c-b86b-5e6be02e76a0" providerId="ADAL" clId="{704E54F8-C689-4711-84AA-5C8FB1614372}" dt="2025-03-17T22:21:32.004" v="1091" actId="14826"/>
          <ac:picMkLst>
            <pc:docMk/>
            <pc:sldMk cId="2507514452" sldId="328"/>
            <ac:picMk id="18" creationId="{31624046-DF69-7C70-6779-CDB36B640B2A}"/>
          </ac:picMkLst>
        </pc:picChg>
        <pc:picChg chg="mod">
          <ac:chgData name="Roudebush, Hannah" userId="dfdc7856-5345-4c8c-b86b-5e6be02e76a0" providerId="ADAL" clId="{704E54F8-C689-4711-84AA-5C8FB1614372}" dt="2025-03-17T22:22:50.569" v="1095" actId="14826"/>
          <ac:picMkLst>
            <pc:docMk/>
            <pc:sldMk cId="2507514452" sldId="328"/>
            <ac:picMk id="20" creationId="{8B60874A-6A75-FCD5-89A5-4B8B2FC66DB9}"/>
          </ac:picMkLst>
        </pc:picChg>
      </pc:sldChg>
      <pc:sldChg chg="add del">
        <pc:chgData name="Roudebush, Hannah" userId="dfdc7856-5345-4c8c-b86b-5e6be02e76a0" providerId="ADAL" clId="{704E54F8-C689-4711-84AA-5C8FB1614372}" dt="2025-03-17T21:55:32.287" v="639" actId="47"/>
        <pc:sldMkLst>
          <pc:docMk/>
          <pc:sldMk cId="1410537922" sldId="330"/>
        </pc:sldMkLst>
      </pc:sldChg>
      <pc:sldChg chg="addSp delSp modSp del mod">
        <pc:chgData name="Roudebush, Hannah" userId="dfdc7856-5345-4c8c-b86b-5e6be02e76a0" providerId="ADAL" clId="{704E54F8-C689-4711-84AA-5C8FB1614372}" dt="2025-04-03T20:20:16.945" v="8412" actId="47"/>
        <pc:sldMkLst>
          <pc:docMk/>
          <pc:sldMk cId="1808498956" sldId="344"/>
        </pc:sldMkLst>
        <pc:spChg chg="add mod">
          <ac:chgData name="Roudebush, Hannah" userId="dfdc7856-5345-4c8c-b86b-5e6be02e76a0" providerId="ADAL" clId="{704E54F8-C689-4711-84AA-5C8FB1614372}" dt="2025-04-03T19:33:13.410" v="7936" actId="113"/>
          <ac:spMkLst>
            <pc:docMk/>
            <pc:sldMk cId="1808498956" sldId="344"/>
            <ac:spMk id="3" creationId="{6900ADCD-450D-B3C0-AC51-1B2C60B7FE95}"/>
          </ac:spMkLst>
        </pc:spChg>
        <pc:spChg chg="add del mod">
          <ac:chgData name="Roudebush, Hannah" userId="dfdc7856-5345-4c8c-b86b-5e6be02e76a0" providerId="ADAL" clId="{704E54F8-C689-4711-84AA-5C8FB1614372}" dt="2025-04-03T19:27:04.261" v="7715" actId="478"/>
          <ac:spMkLst>
            <pc:docMk/>
            <pc:sldMk cId="1808498956" sldId="344"/>
            <ac:spMk id="9" creationId="{95A2F461-8446-F38F-A4AF-FB04BD5AE973}"/>
          </ac:spMkLst>
        </pc:spChg>
        <pc:spChg chg="del mod">
          <ac:chgData name="Roudebush, Hannah" userId="dfdc7856-5345-4c8c-b86b-5e6be02e76a0" providerId="ADAL" clId="{704E54F8-C689-4711-84AA-5C8FB1614372}" dt="2025-04-03T19:26:27.146" v="7705" actId="478"/>
          <ac:spMkLst>
            <pc:docMk/>
            <pc:sldMk cId="1808498956" sldId="344"/>
            <ac:spMk id="10" creationId="{5ADDB6B8-F68E-CF24-1C89-5F2D55307764}"/>
          </ac:spMkLst>
        </pc:spChg>
        <pc:spChg chg="del">
          <ac:chgData name="Roudebush, Hannah" userId="dfdc7856-5345-4c8c-b86b-5e6be02e76a0" providerId="ADAL" clId="{704E54F8-C689-4711-84AA-5C8FB1614372}" dt="2025-04-03T19:28:31.753" v="7770" actId="478"/>
          <ac:spMkLst>
            <pc:docMk/>
            <pc:sldMk cId="1808498956" sldId="344"/>
            <ac:spMk id="11" creationId="{01F2B1B3-DB3B-96F6-8AC9-2E6B29788643}"/>
          </ac:spMkLst>
        </pc:spChg>
        <pc:spChg chg="mod">
          <ac:chgData name="Roudebush, Hannah" userId="dfdc7856-5345-4c8c-b86b-5e6be02e76a0" providerId="ADAL" clId="{704E54F8-C689-4711-84AA-5C8FB1614372}" dt="2025-04-03T19:30:37.861" v="7857" actId="164"/>
          <ac:spMkLst>
            <pc:docMk/>
            <pc:sldMk cId="1808498956" sldId="344"/>
            <ac:spMk id="13" creationId="{1DE20ABB-5761-8329-C58C-9137AEC4BECF}"/>
          </ac:spMkLst>
        </pc:spChg>
        <pc:spChg chg="mod">
          <ac:chgData name="Roudebush, Hannah" userId="dfdc7856-5345-4c8c-b86b-5e6be02e76a0" providerId="ADAL" clId="{704E54F8-C689-4711-84AA-5C8FB1614372}" dt="2025-04-03T19:30:37.861" v="7857" actId="164"/>
          <ac:spMkLst>
            <pc:docMk/>
            <pc:sldMk cId="1808498956" sldId="344"/>
            <ac:spMk id="15" creationId="{43C4EFDF-5BE8-33F1-929A-77462E2C5802}"/>
          </ac:spMkLst>
        </pc:spChg>
        <pc:spChg chg="add mod">
          <ac:chgData name="Roudebush, Hannah" userId="dfdc7856-5345-4c8c-b86b-5e6be02e76a0" providerId="ADAL" clId="{704E54F8-C689-4711-84AA-5C8FB1614372}" dt="2025-04-03T19:30:54.249" v="7862" actId="20577"/>
          <ac:spMkLst>
            <pc:docMk/>
            <pc:sldMk cId="1808498956" sldId="344"/>
            <ac:spMk id="16" creationId="{3086A51D-DCAE-9014-45E3-C1DBF7C46D0A}"/>
          </ac:spMkLst>
        </pc:spChg>
        <pc:spChg chg="add mod">
          <ac:chgData name="Roudebush, Hannah" userId="dfdc7856-5345-4c8c-b86b-5e6be02e76a0" providerId="ADAL" clId="{704E54F8-C689-4711-84AA-5C8FB1614372}" dt="2025-04-03T19:31:41.945" v="7872" actId="1076"/>
          <ac:spMkLst>
            <pc:docMk/>
            <pc:sldMk cId="1808498956" sldId="344"/>
            <ac:spMk id="17" creationId="{2856EB70-3627-A7FB-2CEF-0624CE793668}"/>
          </ac:spMkLst>
        </pc:spChg>
        <pc:spChg chg="add mod">
          <ac:chgData name="Roudebush, Hannah" userId="dfdc7856-5345-4c8c-b86b-5e6be02e76a0" providerId="ADAL" clId="{704E54F8-C689-4711-84AA-5C8FB1614372}" dt="2025-04-03T19:32:54.426" v="7927" actId="2711"/>
          <ac:spMkLst>
            <pc:docMk/>
            <pc:sldMk cId="1808498956" sldId="344"/>
            <ac:spMk id="18" creationId="{5FE1E8D2-E563-5693-E91E-6E505469CB5C}"/>
          </ac:spMkLst>
        </pc:spChg>
        <pc:spChg chg="mod">
          <ac:chgData name="Roudebush, Hannah" userId="dfdc7856-5345-4c8c-b86b-5e6be02e76a0" providerId="ADAL" clId="{704E54F8-C689-4711-84AA-5C8FB1614372}" dt="2025-04-03T19:31:07.257" v="7863" actId="164"/>
          <ac:spMkLst>
            <pc:docMk/>
            <pc:sldMk cId="1808498956" sldId="344"/>
            <ac:spMk id="23" creationId="{29E0959D-4F68-2C8F-88F2-EB06688D4F98}"/>
          </ac:spMkLst>
        </pc:spChg>
        <pc:spChg chg="mod topLvl">
          <ac:chgData name="Roudebush, Hannah" userId="dfdc7856-5345-4c8c-b86b-5e6be02e76a0" providerId="ADAL" clId="{704E54F8-C689-4711-84AA-5C8FB1614372}" dt="2025-04-03T19:31:54.254" v="7876" actId="14100"/>
          <ac:spMkLst>
            <pc:docMk/>
            <pc:sldMk cId="1808498956" sldId="344"/>
            <ac:spMk id="24" creationId="{4046F8BC-DFE1-559B-AABF-2C71CB250EA2}"/>
          </ac:spMkLst>
        </pc:spChg>
        <pc:spChg chg="mod topLvl">
          <ac:chgData name="Roudebush, Hannah" userId="dfdc7856-5345-4c8c-b86b-5e6be02e76a0" providerId="ADAL" clId="{704E54F8-C689-4711-84AA-5C8FB1614372}" dt="2025-04-03T19:31:59.596" v="7878" actId="14100"/>
          <ac:spMkLst>
            <pc:docMk/>
            <pc:sldMk cId="1808498956" sldId="344"/>
            <ac:spMk id="25" creationId="{87E9A681-32FC-40AD-EB27-F923F15F0683}"/>
          </ac:spMkLst>
        </pc:spChg>
        <pc:spChg chg="mod">
          <ac:chgData name="Roudebush, Hannah" userId="dfdc7856-5345-4c8c-b86b-5e6be02e76a0" providerId="ADAL" clId="{704E54F8-C689-4711-84AA-5C8FB1614372}" dt="2025-04-03T20:01:50.998" v="7978" actId="20577"/>
          <ac:spMkLst>
            <pc:docMk/>
            <pc:sldMk cId="1808498956" sldId="344"/>
            <ac:spMk id="26" creationId="{28A665D9-48A4-B427-B22C-E20D4FF1E56E}"/>
          </ac:spMkLst>
        </pc:spChg>
        <pc:spChg chg="mod topLvl">
          <ac:chgData name="Roudebush, Hannah" userId="dfdc7856-5345-4c8c-b86b-5e6be02e76a0" providerId="ADAL" clId="{704E54F8-C689-4711-84AA-5C8FB1614372}" dt="2025-04-03T19:32:59.394" v="7928" actId="2711"/>
          <ac:spMkLst>
            <pc:docMk/>
            <pc:sldMk cId="1808498956" sldId="344"/>
            <ac:spMk id="27" creationId="{2F4A325D-47DD-D5B3-1ED4-3021E5D90565}"/>
          </ac:spMkLst>
        </pc:spChg>
        <pc:spChg chg="add mod">
          <ac:chgData name="Roudebush, Hannah" userId="dfdc7856-5345-4c8c-b86b-5e6be02e76a0" providerId="ADAL" clId="{704E54F8-C689-4711-84AA-5C8FB1614372}" dt="2025-04-03T20:02:16.970" v="7984" actId="20577"/>
          <ac:spMkLst>
            <pc:docMk/>
            <pc:sldMk cId="1808498956" sldId="344"/>
            <ac:spMk id="28" creationId="{CA5A54C7-C04C-ADC1-734E-B3709A37379E}"/>
          </ac:spMkLst>
        </pc:spChg>
        <pc:spChg chg="add del mod">
          <ac:chgData name="Roudebush, Hannah" userId="dfdc7856-5345-4c8c-b86b-5e6be02e76a0" providerId="ADAL" clId="{704E54F8-C689-4711-84AA-5C8FB1614372}" dt="2025-04-03T20:02:25.571" v="7985" actId="478"/>
          <ac:spMkLst>
            <pc:docMk/>
            <pc:sldMk cId="1808498956" sldId="344"/>
            <ac:spMk id="29" creationId="{E50DA4D7-32D1-F22F-DDF9-48287321626A}"/>
          </ac:spMkLst>
        </pc:spChg>
        <pc:spChg chg="add mod">
          <ac:chgData name="Roudebush, Hannah" userId="dfdc7856-5345-4c8c-b86b-5e6be02e76a0" providerId="ADAL" clId="{704E54F8-C689-4711-84AA-5C8FB1614372}" dt="2025-04-03T20:05:08.464" v="8030" actId="14100"/>
          <ac:spMkLst>
            <pc:docMk/>
            <pc:sldMk cId="1808498956" sldId="344"/>
            <ac:spMk id="34" creationId="{A3EFB2EB-8EFD-22B4-5991-A5371ECDBE67}"/>
          </ac:spMkLst>
        </pc:spChg>
        <pc:grpChg chg="add mod">
          <ac:chgData name="Roudebush, Hannah" userId="dfdc7856-5345-4c8c-b86b-5e6be02e76a0" providerId="ADAL" clId="{704E54F8-C689-4711-84AA-5C8FB1614372}" dt="2025-04-03T19:31:37.221" v="7871" actId="1076"/>
          <ac:grpSpMkLst>
            <pc:docMk/>
            <pc:sldMk cId="1808498956" sldId="344"/>
            <ac:grpSpMk id="19" creationId="{C733EC70-6782-787F-4FEF-87EA3E9A3ED6}"/>
          </ac:grpSpMkLst>
        </pc:grpChg>
        <pc:grpChg chg="add mod">
          <ac:chgData name="Roudebush, Hannah" userId="dfdc7856-5345-4c8c-b86b-5e6be02e76a0" providerId="ADAL" clId="{704E54F8-C689-4711-84AA-5C8FB1614372}" dt="2025-04-03T19:30:37.861" v="7857" actId="164"/>
          <ac:grpSpMkLst>
            <pc:docMk/>
            <pc:sldMk cId="1808498956" sldId="344"/>
            <ac:grpSpMk id="20" creationId="{95F3D757-7BD5-B51E-5EDD-AF6C458F9E3A}"/>
          </ac:grpSpMkLst>
        </pc:grpChg>
        <pc:grpChg chg="add mod">
          <ac:chgData name="Roudebush, Hannah" userId="dfdc7856-5345-4c8c-b86b-5e6be02e76a0" providerId="ADAL" clId="{704E54F8-C689-4711-84AA-5C8FB1614372}" dt="2025-04-03T20:01:58.233" v="7979" actId="14100"/>
          <ac:grpSpMkLst>
            <pc:docMk/>
            <pc:sldMk cId="1808498956" sldId="344"/>
            <ac:grpSpMk id="21" creationId="{DF787B0F-E060-BD99-6535-E7C0A22EB87B}"/>
          </ac:grpSpMkLst>
        </pc:grpChg>
        <pc:grpChg chg="add del mod">
          <ac:chgData name="Roudebush, Hannah" userId="dfdc7856-5345-4c8c-b86b-5e6be02e76a0" providerId="ADAL" clId="{704E54F8-C689-4711-84AA-5C8FB1614372}" dt="2025-04-03T19:31:27.960" v="7868" actId="165"/>
          <ac:grpSpMkLst>
            <pc:docMk/>
            <pc:sldMk cId="1808498956" sldId="344"/>
            <ac:grpSpMk id="22" creationId="{2DF49F61-F9DB-ABC5-BD59-565BB79A3937}"/>
          </ac:grpSpMkLst>
        </pc:grpChg>
        <pc:graphicFrameChg chg="del">
          <ac:chgData name="Roudebush, Hannah" userId="dfdc7856-5345-4c8c-b86b-5e6be02e76a0" providerId="ADAL" clId="{704E54F8-C689-4711-84AA-5C8FB1614372}" dt="2025-04-03T19:28:34.454" v="7771" actId="478"/>
          <ac:graphicFrameMkLst>
            <pc:docMk/>
            <pc:sldMk cId="1808498956" sldId="344"/>
            <ac:graphicFrameMk id="12" creationId="{D4EB8B04-C1C0-840B-61AD-707BD414E7B4}"/>
          </ac:graphicFrameMkLst>
        </pc:graphicFrameChg>
        <pc:graphicFrameChg chg="del modGraphic">
          <ac:chgData name="Roudebush, Hannah" userId="dfdc7856-5345-4c8c-b86b-5e6be02e76a0" providerId="ADAL" clId="{704E54F8-C689-4711-84AA-5C8FB1614372}" dt="2025-04-03T19:28:39.129" v="7773" actId="478"/>
          <ac:graphicFrameMkLst>
            <pc:docMk/>
            <pc:sldMk cId="1808498956" sldId="344"/>
            <ac:graphicFrameMk id="14" creationId="{6C33417C-7085-484B-15AB-A91BEE833EAC}"/>
          </ac:graphicFrameMkLst>
        </pc:graphicFrameChg>
        <pc:graphicFrameChg chg="add mod modGraphic">
          <ac:chgData name="Roudebush, Hannah" userId="dfdc7856-5345-4c8c-b86b-5e6be02e76a0" providerId="ADAL" clId="{704E54F8-C689-4711-84AA-5C8FB1614372}" dt="2025-04-03T20:06:43.401" v="8086" actId="2062"/>
          <ac:graphicFrameMkLst>
            <pc:docMk/>
            <pc:sldMk cId="1808498956" sldId="344"/>
            <ac:graphicFrameMk id="32" creationId="{59ED41E8-9BE9-EE94-31B6-A9F5AFBCB475}"/>
          </ac:graphicFrameMkLst>
        </pc:graphicFrameChg>
        <pc:picChg chg="add del mod">
          <ac:chgData name="Roudebush, Hannah" userId="dfdc7856-5345-4c8c-b86b-5e6be02e76a0" providerId="ADAL" clId="{704E54F8-C689-4711-84AA-5C8FB1614372}" dt="2025-04-03T20:20:00.985" v="8409" actId="478"/>
          <ac:picMkLst>
            <pc:docMk/>
            <pc:sldMk cId="1808498956" sldId="344"/>
            <ac:picMk id="31" creationId="{2F92A353-D44C-D5A5-AF38-F1D1D8EEC953}"/>
          </ac:picMkLst>
        </pc:picChg>
        <pc:picChg chg="add mod">
          <ac:chgData name="Roudebush, Hannah" userId="dfdc7856-5345-4c8c-b86b-5e6be02e76a0" providerId="ADAL" clId="{704E54F8-C689-4711-84AA-5C8FB1614372}" dt="2025-04-03T20:20:03.130" v="8411" actId="1076"/>
          <ac:picMkLst>
            <pc:docMk/>
            <pc:sldMk cId="1808498956" sldId="344"/>
            <ac:picMk id="36" creationId="{DDFF3E30-F29F-9E44-25FB-8D207AAAF851}"/>
          </ac:picMkLst>
        </pc:picChg>
      </pc:sldChg>
      <pc:sldChg chg="del">
        <pc:chgData name="Roudebush, Hannah" userId="dfdc7856-5345-4c8c-b86b-5e6be02e76a0" providerId="ADAL" clId="{704E54F8-C689-4711-84AA-5C8FB1614372}" dt="2025-04-03T20:11:44.359" v="8191" actId="47"/>
        <pc:sldMkLst>
          <pc:docMk/>
          <pc:sldMk cId="1419709197" sldId="345"/>
        </pc:sldMkLst>
      </pc:sldChg>
      <pc:sldChg chg="addSp delSp modSp mod">
        <pc:chgData name="Roudebush, Hannah" userId="dfdc7856-5345-4c8c-b86b-5e6be02e76a0" providerId="ADAL" clId="{704E54F8-C689-4711-84AA-5C8FB1614372}" dt="2025-04-04T13:47:10.283" v="10813" actId="20577"/>
        <pc:sldMkLst>
          <pc:docMk/>
          <pc:sldMk cId="1261413487" sldId="347"/>
        </pc:sldMkLst>
        <pc:spChg chg="mod">
          <ac:chgData name="Roudebush, Hannah" userId="dfdc7856-5345-4c8c-b86b-5e6be02e76a0" providerId="ADAL" clId="{704E54F8-C689-4711-84AA-5C8FB1614372}" dt="2025-03-17T19:56:07.542" v="125" actId="20577"/>
          <ac:spMkLst>
            <pc:docMk/>
            <pc:sldMk cId="1261413487" sldId="347"/>
            <ac:spMk id="4" creationId="{A1485570-A515-96DB-F345-DA7AB69F8C77}"/>
          </ac:spMkLst>
        </pc:spChg>
        <pc:spChg chg="add mod">
          <ac:chgData name="Roudebush, Hannah" userId="dfdc7856-5345-4c8c-b86b-5e6be02e76a0" providerId="ADAL" clId="{704E54F8-C689-4711-84AA-5C8FB1614372}" dt="2025-04-03T18:15:45.304" v="6392" actId="404"/>
          <ac:spMkLst>
            <pc:docMk/>
            <pc:sldMk cId="1261413487" sldId="347"/>
            <ac:spMk id="5" creationId="{56A3304E-4811-AEB8-9019-C08CBA79E4C8}"/>
          </ac:spMkLst>
        </pc:spChg>
        <pc:spChg chg="mod">
          <ac:chgData name="Roudebush, Hannah" userId="dfdc7856-5345-4c8c-b86b-5e6be02e76a0" providerId="ADAL" clId="{704E54F8-C689-4711-84AA-5C8FB1614372}" dt="2025-04-03T18:15:42.776" v="6391" actId="404"/>
          <ac:spMkLst>
            <pc:docMk/>
            <pc:sldMk cId="1261413487" sldId="347"/>
            <ac:spMk id="8" creationId="{F5294FEC-5FA0-EA96-805D-5363D7E08547}"/>
          </ac:spMkLst>
        </pc:spChg>
        <pc:spChg chg="add mod">
          <ac:chgData name="Roudebush, Hannah" userId="dfdc7856-5345-4c8c-b86b-5e6be02e76a0" providerId="ADAL" clId="{704E54F8-C689-4711-84AA-5C8FB1614372}" dt="2025-04-04T13:47:10.283" v="10813" actId="20577"/>
          <ac:spMkLst>
            <pc:docMk/>
            <pc:sldMk cId="1261413487" sldId="347"/>
            <ac:spMk id="9" creationId="{5B53E250-3076-AFE5-1AC4-A647C356C469}"/>
          </ac:spMkLst>
        </pc:spChg>
        <pc:spChg chg="mod">
          <ac:chgData name="Roudebush, Hannah" userId="dfdc7856-5345-4c8c-b86b-5e6be02e76a0" providerId="ADAL" clId="{704E54F8-C689-4711-84AA-5C8FB1614372}" dt="2025-04-03T18:16:18.714" v="6396" actId="20577"/>
          <ac:spMkLst>
            <pc:docMk/>
            <pc:sldMk cId="1261413487" sldId="347"/>
            <ac:spMk id="11" creationId="{8932E959-40E0-B275-8CB0-9F97557634F3}"/>
          </ac:spMkLst>
        </pc:spChg>
        <pc:spChg chg="mod">
          <ac:chgData name="Roudebush, Hannah" userId="dfdc7856-5345-4c8c-b86b-5e6be02e76a0" providerId="ADAL" clId="{704E54F8-C689-4711-84AA-5C8FB1614372}" dt="2025-03-17T19:56:12.672" v="135" actId="20577"/>
          <ac:spMkLst>
            <pc:docMk/>
            <pc:sldMk cId="1261413487" sldId="347"/>
            <ac:spMk id="12" creationId="{83249DB6-98CC-6760-A60E-610A52790161}"/>
          </ac:spMkLst>
        </pc:spChg>
      </pc:sldChg>
      <pc:sldChg chg="del">
        <pc:chgData name="Roudebush, Hannah" userId="dfdc7856-5345-4c8c-b86b-5e6be02e76a0" providerId="ADAL" clId="{704E54F8-C689-4711-84AA-5C8FB1614372}" dt="2025-03-17T21:45:52.243" v="504" actId="47"/>
        <pc:sldMkLst>
          <pc:docMk/>
          <pc:sldMk cId="1254187382" sldId="348"/>
        </pc:sldMkLst>
      </pc:sldChg>
      <pc:sldChg chg="addSp delSp modSp mod">
        <pc:chgData name="Roudebush, Hannah" userId="dfdc7856-5345-4c8c-b86b-5e6be02e76a0" providerId="ADAL" clId="{704E54F8-C689-4711-84AA-5C8FB1614372}" dt="2025-04-04T16:03:48.043" v="11129" actId="20577"/>
        <pc:sldMkLst>
          <pc:docMk/>
          <pc:sldMk cId="932898396" sldId="349"/>
        </pc:sldMkLst>
        <pc:spChg chg="add del mod ord">
          <ac:chgData name="Roudebush, Hannah" userId="dfdc7856-5345-4c8c-b86b-5e6be02e76a0" providerId="ADAL" clId="{704E54F8-C689-4711-84AA-5C8FB1614372}" dt="2025-04-04T13:17:11.839" v="10163" actId="478"/>
          <ac:spMkLst>
            <pc:docMk/>
            <pc:sldMk cId="932898396" sldId="349"/>
            <ac:spMk id="6" creationId="{CCC7BCE5-3490-FBFF-0A5F-C59D6656B177}"/>
          </ac:spMkLst>
        </pc:spChg>
        <pc:spChg chg="del mod ord">
          <ac:chgData name="Roudebush, Hannah" userId="dfdc7856-5345-4c8c-b86b-5e6be02e76a0" providerId="ADAL" clId="{704E54F8-C689-4711-84AA-5C8FB1614372}" dt="2025-04-04T13:17:11.839" v="10163" actId="478"/>
          <ac:spMkLst>
            <pc:docMk/>
            <pc:sldMk cId="932898396" sldId="349"/>
            <ac:spMk id="7" creationId="{7BDEF3DB-03B3-12DE-B628-4617ECF469F8}"/>
          </ac:spMkLst>
        </pc:spChg>
        <pc:spChg chg="add del mod ord">
          <ac:chgData name="Roudebush, Hannah" userId="dfdc7856-5345-4c8c-b86b-5e6be02e76a0" providerId="ADAL" clId="{704E54F8-C689-4711-84AA-5C8FB1614372}" dt="2025-04-04T13:17:16.875" v="10164" actId="478"/>
          <ac:spMkLst>
            <pc:docMk/>
            <pc:sldMk cId="932898396" sldId="349"/>
            <ac:spMk id="8" creationId="{C3301137-D265-7AFD-F67E-E239668AE4C6}"/>
          </ac:spMkLst>
        </pc:spChg>
        <pc:spChg chg="add del mod ord">
          <ac:chgData name="Roudebush, Hannah" userId="dfdc7856-5345-4c8c-b86b-5e6be02e76a0" providerId="ADAL" clId="{704E54F8-C689-4711-84AA-5C8FB1614372}" dt="2025-04-04T13:17:11.839" v="10163" actId="478"/>
          <ac:spMkLst>
            <pc:docMk/>
            <pc:sldMk cId="932898396" sldId="349"/>
            <ac:spMk id="9" creationId="{467CE28C-B23A-6183-F5AC-5505953F1D91}"/>
          </ac:spMkLst>
        </pc:spChg>
        <pc:spChg chg="del mod ord">
          <ac:chgData name="Roudebush, Hannah" userId="dfdc7856-5345-4c8c-b86b-5e6be02e76a0" providerId="ADAL" clId="{704E54F8-C689-4711-84AA-5C8FB1614372}" dt="2025-04-04T13:17:11.839" v="10163" actId="478"/>
          <ac:spMkLst>
            <pc:docMk/>
            <pc:sldMk cId="932898396" sldId="349"/>
            <ac:spMk id="10" creationId="{C6559B7E-727F-88E6-0EB8-7FE76A6D36E8}"/>
          </ac:spMkLst>
        </pc:spChg>
        <pc:spChg chg="add mod">
          <ac:chgData name="Roudebush, Hannah" userId="dfdc7856-5345-4c8c-b86b-5e6be02e76a0" providerId="ADAL" clId="{704E54F8-C689-4711-84AA-5C8FB1614372}" dt="2025-04-04T13:18:09.569" v="10167" actId="207"/>
          <ac:spMkLst>
            <pc:docMk/>
            <pc:sldMk cId="932898396" sldId="349"/>
            <ac:spMk id="11" creationId="{A4C90E1E-3493-46A4-FF86-0DDAC1DA5490}"/>
          </ac:spMkLst>
        </pc:spChg>
        <pc:spChg chg="add mod">
          <ac:chgData name="Roudebush, Hannah" userId="dfdc7856-5345-4c8c-b86b-5e6be02e76a0" providerId="ADAL" clId="{704E54F8-C689-4711-84AA-5C8FB1614372}" dt="2025-04-04T13:15:38.272" v="10141" actId="1076"/>
          <ac:spMkLst>
            <pc:docMk/>
            <pc:sldMk cId="932898396" sldId="349"/>
            <ac:spMk id="12" creationId="{513D7DBF-EEFC-A5B3-26EF-236866A45F1F}"/>
          </ac:spMkLst>
        </pc:spChg>
        <pc:spChg chg="add mod">
          <ac:chgData name="Roudebush, Hannah" userId="dfdc7856-5345-4c8c-b86b-5e6be02e76a0" providerId="ADAL" clId="{704E54F8-C689-4711-84AA-5C8FB1614372}" dt="2025-04-04T13:16:09.265" v="10148" actId="1076"/>
          <ac:spMkLst>
            <pc:docMk/>
            <pc:sldMk cId="932898396" sldId="349"/>
            <ac:spMk id="14" creationId="{E733E49B-A039-F3F3-65F6-A48D5B5F2F52}"/>
          </ac:spMkLst>
        </pc:spChg>
        <pc:spChg chg="add mod">
          <ac:chgData name="Roudebush, Hannah" userId="dfdc7856-5345-4c8c-b86b-5e6be02e76a0" providerId="ADAL" clId="{704E54F8-C689-4711-84AA-5C8FB1614372}" dt="2025-04-04T13:16:21.014" v="10151" actId="1076"/>
          <ac:spMkLst>
            <pc:docMk/>
            <pc:sldMk cId="932898396" sldId="349"/>
            <ac:spMk id="15" creationId="{C2173D33-1767-5075-A219-7964CF7085EE}"/>
          </ac:spMkLst>
        </pc:spChg>
        <pc:spChg chg="add mod">
          <ac:chgData name="Roudebush, Hannah" userId="dfdc7856-5345-4c8c-b86b-5e6be02e76a0" providerId="ADAL" clId="{704E54F8-C689-4711-84AA-5C8FB1614372}" dt="2025-04-04T13:16:44.823" v="10157" actId="1076"/>
          <ac:spMkLst>
            <pc:docMk/>
            <pc:sldMk cId="932898396" sldId="349"/>
            <ac:spMk id="17" creationId="{0A8AC3AA-7842-5AC9-544B-4BD6854A0A62}"/>
          </ac:spMkLst>
        </pc:spChg>
        <pc:spChg chg="add mod">
          <ac:chgData name="Roudebush, Hannah" userId="dfdc7856-5345-4c8c-b86b-5e6be02e76a0" providerId="ADAL" clId="{704E54F8-C689-4711-84AA-5C8FB1614372}" dt="2025-04-04T13:16:56.223" v="10160" actId="1076"/>
          <ac:spMkLst>
            <pc:docMk/>
            <pc:sldMk cId="932898396" sldId="349"/>
            <ac:spMk id="20" creationId="{95E224BB-133E-3D41-CCAD-D6F81E27619B}"/>
          </ac:spMkLst>
        </pc:spChg>
        <pc:spChg chg="add del mod ord">
          <ac:chgData name="Roudebush, Hannah" userId="dfdc7856-5345-4c8c-b86b-5e6be02e76a0" providerId="ADAL" clId="{704E54F8-C689-4711-84AA-5C8FB1614372}" dt="2025-04-04T13:17:16.875" v="10164" actId="478"/>
          <ac:spMkLst>
            <pc:docMk/>
            <pc:sldMk cId="932898396" sldId="349"/>
            <ac:spMk id="22" creationId="{CB1673C4-39AC-4533-669E-AFDF238C04A5}"/>
          </ac:spMkLst>
        </pc:spChg>
        <pc:spChg chg="del mod ord">
          <ac:chgData name="Roudebush, Hannah" userId="dfdc7856-5345-4c8c-b86b-5e6be02e76a0" providerId="ADAL" clId="{704E54F8-C689-4711-84AA-5C8FB1614372}" dt="2025-04-04T13:17:11.839" v="10163" actId="478"/>
          <ac:spMkLst>
            <pc:docMk/>
            <pc:sldMk cId="932898396" sldId="349"/>
            <ac:spMk id="23" creationId="{47CDEFEE-9E50-A79E-82F9-AE0FC17B46A0}"/>
          </ac:spMkLst>
        </pc:spChg>
        <pc:spChg chg="del ord">
          <ac:chgData name="Roudebush, Hannah" userId="dfdc7856-5345-4c8c-b86b-5e6be02e76a0" providerId="ADAL" clId="{704E54F8-C689-4711-84AA-5C8FB1614372}" dt="2025-04-04T13:17:11.839" v="10163" actId="478"/>
          <ac:spMkLst>
            <pc:docMk/>
            <pc:sldMk cId="932898396" sldId="349"/>
            <ac:spMk id="24" creationId="{112BD1AD-A9C7-43AB-3034-2A7EECE8A446}"/>
          </ac:spMkLst>
        </pc:spChg>
        <pc:spChg chg="mod">
          <ac:chgData name="Roudebush, Hannah" userId="dfdc7856-5345-4c8c-b86b-5e6be02e76a0" providerId="ADAL" clId="{704E54F8-C689-4711-84AA-5C8FB1614372}" dt="2025-04-04T16:03:48.043" v="11129" actId="20577"/>
          <ac:spMkLst>
            <pc:docMk/>
            <pc:sldMk cId="932898396" sldId="349"/>
            <ac:spMk id="25" creationId="{441E7990-CA3D-F8F4-481B-BA35C3094C34}"/>
          </ac:spMkLst>
        </pc:spChg>
        <pc:spChg chg="del ord">
          <ac:chgData name="Roudebush, Hannah" userId="dfdc7856-5345-4c8c-b86b-5e6be02e76a0" providerId="ADAL" clId="{704E54F8-C689-4711-84AA-5C8FB1614372}" dt="2025-04-04T13:17:11.839" v="10163" actId="478"/>
          <ac:spMkLst>
            <pc:docMk/>
            <pc:sldMk cId="932898396" sldId="349"/>
            <ac:spMk id="28" creationId="{CE0B8666-AC41-30C4-FCCA-4B0F88E3FCDB}"/>
          </ac:spMkLst>
        </pc:spChg>
        <pc:spChg chg="add del mod ord">
          <ac:chgData name="Roudebush, Hannah" userId="dfdc7856-5345-4c8c-b86b-5e6be02e76a0" providerId="ADAL" clId="{704E54F8-C689-4711-84AA-5C8FB1614372}" dt="2025-04-04T13:17:16.875" v="10164" actId="478"/>
          <ac:spMkLst>
            <pc:docMk/>
            <pc:sldMk cId="932898396" sldId="349"/>
            <ac:spMk id="29" creationId="{B187095F-E4F9-2F4D-F6AC-EE8A9FBA2A28}"/>
          </ac:spMkLst>
        </pc:spChg>
        <pc:spChg chg="add del mod ord">
          <ac:chgData name="Roudebush, Hannah" userId="dfdc7856-5345-4c8c-b86b-5e6be02e76a0" providerId="ADAL" clId="{704E54F8-C689-4711-84AA-5C8FB1614372}" dt="2025-04-04T13:16:23.763" v="10152" actId="478"/>
          <ac:spMkLst>
            <pc:docMk/>
            <pc:sldMk cId="932898396" sldId="349"/>
            <ac:spMk id="30" creationId="{5914D2DD-209D-2D46-29A5-6E34255271CC}"/>
          </ac:spMkLst>
        </pc:spChg>
        <pc:spChg chg="add mod ord">
          <ac:chgData name="Roudebush, Hannah" userId="dfdc7856-5345-4c8c-b86b-5e6be02e76a0" providerId="ADAL" clId="{704E54F8-C689-4711-84AA-5C8FB1614372}" dt="2025-04-04T13:15:06.015" v="10135" actId="1076"/>
          <ac:spMkLst>
            <pc:docMk/>
            <pc:sldMk cId="932898396" sldId="349"/>
            <ac:spMk id="31" creationId="{55CE8816-F877-4F15-83AB-0847C57D3190}"/>
          </ac:spMkLst>
        </pc:spChg>
        <pc:spChg chg="add del mod ord">
          <ac:chgData name="Roudebush, Hannah" userId="dfdc7856-5345-4c8c-b86b-5e6be02e76a0" providerId="ADAL" clId="{704E54F8-C689-4711-84AA-5C8FB1614372}" dt="2025-04-04T13:16:13.702" v="10149" actId="478"/>
          <ac:spMkLst>
            <pc:docMk/>
            <pc:sldMk cId="932898396" sldId="349"/>
            <ac:spMk id="32" creationId="{3D37A9BE-D6BD-19E4-625C-DC80C94B1FCC}"/>
          </ac:spMkLst>
        </pc:spChg>
        <pc:spChg chg="add del mod ord">
          <ac:chgData name="Roudebush, Hannah" userId="dfdc7856-5345-4c8c-b86b-5e6be02e76a0" providerId="ADAL" clId="{704E54F8-C689-4711-84AA-5C8FB1614372}" dt="2025-04-04T13:15:46.900" v="10143" actId="478"/>
          <ac:spMkLst>
            <pc:docMk/>
            <pc:sldMk cId="932898396" sldId="349"/>
            <ac:spMk id="33" creationId="{F746ECAB-733C-2443-24F4-D632ABBA7C74}"/>
          </ac:spMkLst>
        </pc:spChg>
        <pc:spChg chg="add del mod ord">
          <ac:chgData name="Roudebush, Hannah" userId="dfdc7856-5345-4c8c-b86b-5e6be02e76a0" providerId="ADAL" clId="{704E54F8-C689-4711-84AA-5C8FB1614372}" dt="2025-04-04T13:17:16.875" v="10164" actId="478"/>
          <ac:spMkLst>
            <pc:docMk/>
            <pc:sldMk cId="932898396" sldId="349"/>
            <ac:spMk id="34" creationId="{F782C461-00D7-5810-5CB5-910FF684F277}"/>
          </ac:spMkLst>
        </pc:spChg>
        <pc:spChg chg="add del mod ord">
          <ac:chgData name="Roudebush, Hannah" userId="dfdc7856-5345-4c8c-b86b-5e6be02e76a0" providerId="ADAL" clId="{704E54F8-C689-4711-84AA-5C8FB1614372}" dt="2025-04-04T13:16:47.487" v="10158" actId="478"/>
          <ac:spMkLst>
            <pc:docMk/>
            <pc:sldMk cId="932898396" sldId="349"/>
            <ac:spMk id="43" creationId="{AD8A2FEC-2CAF-F018-A4FF-918FB0B0470C}"/>
          </ac:spMkLst>
        </pc:spChg>
        <pc:graphicFrameChg chg="del mod">
          <ac:chgData name="Roudebush, Hannah" userId="dfdc7856-5345-4c8c-b86b-5e6be02e76a0" providerId="ADAL" clId="{704E54F8-C689-4711-84AA-5C8FB1614372}" dt="2025-04-04T13:17:11.839" v="10163" actId="478"/>
          <ac:graphicFrameMkLst>
            <pc:docMk/>
            <pc:sldMk cId="932898396" sldId="349"/>
            <ac:graphicFrameMk id="3" creationId="{527228C9-F3BE-7115-00D9-0C7E4D251F9F}"/>
          </ac:graphicFrameMkLst>
        </pc:graphicFrameChg>
        <pc:graphicFrameChg chg="add mod">
          <ac:chgData name="Roudebush, Hannah" userId="dfdc7856-5345-4c8c-b86b-5e6be02e76a0" providerId="ADAL" clId="{704E54F8-C689-4711-84AA-5C8FB1614372}" dt="2025-04-04T13:14:00.744" v="10124" actId="1076"/>
          <ac:graphicFrameMkLst>
            <pc:docMk/>
            <pc:sldMk cId="932898396" sldId="349"/>
            <ac:graphicFrameMk id="5" creationId="{8B64E99D-E74A-8488-9FBF-000984817EAD}"/>
          </ac:graphicFrameMkLst>
        </pc:graphicFrameChg>
        <pc:picChg chg="add mod">
          <ac:chgData name="Roudebush, Hannah" userId="dfdc7856-5345-4c8c-b86b-5e6be02e76a0" providerId="ADAL" clId="{704E54F8-C689-4711-84AA-5C8FB1614372}" dt="2025-04-04T13:15:59.213" v="10145" actId="1076"/>
          <ac:picMkLst>
            <pc:docMk/>
            <pc:sldMk cId="932898396" sldId="349"/>
            <ac:picMk id="13" creationId="{635FADF0-A246-ADEB-F6F0-7E7F02C8D69F}"/>
          </ac:picMkLst>
        </pc:picChg>
        <pc:picChg chg="add mod">
          <ac:chgData name="Roudebush, Hannah" userId="dfdc7856-5345-4c8c-b86b-5e6be02e76a0" providerId="ADAL" clId="{704E54F8-C689-4711-84AA-5C8FB1614372}" dt="2025-04-04T13:16:32.214" v="10154" actId="1076"/>
          <ac:picMkLst>
            <pc:docMk/>
            <pc:sldMk cId="932898396" sldId="349"/>
            <ac:picMk id="16" creationId="{3BB8CA21-EB92-8C2E-7F22-88DE4264F4EF}"/>
          </ac:picMkLst>
        </pc:picChg>
        <pc:picChg chg="add mod">
          <ac:chgData name="Roudebush, Hannah" userId="dfdc7856-5345-4c8c-b86b-5e6be02e76a0" providerId="ADAL" clId="{704E54F8-C689-4711-84AA-5C8FB1614372}" dt="2025-04-04T13:17:06.190" v="10162" actId="1076"/>
          <ac:picMkLst>
            <pc:docMk/>
            <pc:sldMk cId="932898396" sldId="349"/>
            <ac:picMk id="21" creationId="{CA0403E1-AC12-F488-949F-85B904677B80}"/>
          </ac:picMkLst>
        </pc:picChg>
        <pc:picChg chg="add mod ord">
          <ac:chgData name="Roudebush, Hannah" userId="dfdc7856-5345-4c8c-b86b-5e6be02e76a0" providerId="ADAL" clId="{704E54F8-C689-4711-84AA-5C8FB1614372}" dt="2025-04-04T13:15:27.562" v="10139" actId="1076"/>
          <ac:picMkLst>
            <pc:docMk/>
            <pc:sldMk cId="932898396" sldId="349"/>
            <ac:picMk id="38" creationId="{DB01FE72-C22D-86B4-CDFA-A1E7667966E9}"/>
          </ac:picMkLst>
        </pc:picChg>
        <pc:picChg chg="add del mod ord">
          <ac:chgData name="Roudebush, Hannah" userId="dfdc7856-5345-4c8c-b86b-5e6be02e76a0" providerId="ADAL" clId="{704E54F8-C689-4711-84AA-5C8FB1614372}" dt="2025-04-04T13:16:01.492" v="10146" actId="478"/>
          <ac:picMkLst>
            <pc:docMk/>
            <pc:sldMk cId="932898396" sldId="349"/>
            <ac:picMk id="39" creationId="{0AFB0912-935F-C62A-0378-D5837C43EB70}"/>
          </ac:picMkLst>
        </pc:picChg>
        <pc:picChg chg="add del mod ord">
          <ac:chgData name="Roudebush, Hannah" userId="dfdc7856-5345-4c8c-b86b-5e6be02e76a0" providerId="ADAL" clId="{704E54F8-C689-4711-84AA-5C8FB1614372}" dt="2025-04-04T13:17:11.839" v="10163" actId="478"/>
          <ac:picMkLst>
            <pc:docMk/>
            <pc:sldMk cId="932898396" sldId="349"/>
            <ac:picMk id="40" creationId="{8BEBC40A-D1C9-7B61-F477-CB9383CF05B1}"/>
          </ac:picMkLst>
        </pc:picChg>
        <pc:picChg chg="add del mod ord">
          <ac:chgData name="Roudebush, Hannah" userId="dfdc7856-5345-4c8c-b86b-5e6be02e76a0" providerId="ADAL" clId="{704E54F8-C689-4711-84AA-5C8FB1614372}" dt="2025-04-04T13:16:34.814" v="10155" actId="478"/>
          <ac:picMkLst>
            <pc:docMk/>
            <pc:sldMk cId="932898396" sldId="349"/>
            <ac:picMk id="41" creationId="{ABDCA165-F3C1-D85C-4120-C1E80FACBFEF}"/>
          </ac:picMkLst>
        </pc:picChg>
      </pc:sldChg>
      <pc:sldChg chg="addSp delSp modSp mod">
        <pc:chgData name="Roudebush, Hannah" userId="dfdc7856-5345-4c8c-b86b-5e6be02e76a0" providerId="ADAL" clId="{704E54F8-C689-4711-84AA-5C8FB1614372}" dt="2025-04-04T16:03:53.439" v="11131" actId="20577"/>
        <pc:sldMkLst>
          <pc:docMk/>
          <pc:sldMk cId="42861606" sldId="350"/>
        </pc:sldMkLst>
        <pc:spChg chg="mod">
          <ac:chgData name="Roudebush, Hannah" userId="dfdc7856-5345-4c8c-b86b-5e6be02e76a0" providerId="ADAL" clId="{704E54F8-C689-4711-84AA-5C8FB1614372}" dt="2025-03-18T20:13:25.617" v="2968"/>
          <ac:spMkLst>
            <pc:docMk/>
            <pc:sldMk cId="42861606" sldId="350"/>
            <ac:spMk id="6" creationId="{EA7D4278-D81C-6B18-B968-32A6D10EECE5}"/>
          </ac:spMkLst>
        </pc:spChg>
        <pc:spChg chg="mod">
          <ac:chgData name="Roudebush, Hannah" userId="dfdc7856-5345-4c8c-b86b-5e6be02e76a0" providerId="ADAL" clId="{704E54F8-C689-4711-84AA-5C8FB1614372}" dt="2025-03-18T20:18:13.953" v="3067" actId="1076"/>
          <ac:spMkLst>
            <pc:docMk/>
            <pc:sldMk cId="42861606" sldId="350"/>
            <ac:spMk id="7" creationId="{691B4357-0805-6BC1-7A77-0518534C32E2}"/>
          </ac:spMkLst>
        </pc:spChg>
        <pc:spChg chg="mod">
          <ac:chgData name="Roudebush, Hannah" userId="dfdc7856-5345-4c8c-b86b-5e6be02e76a0" providerId="ADAL" clId="{704E54F8-C689-4711-84AA-5C8FB1614372}" dt="2025-03-18T20:13:25.617" v="2968"/>
          <ac:spMkLst>
            <pc:docMk/>
            <pc:sldMk cId="42861606" sldId="350"/>
            <ac:spMk id="8" creationId="{674FC6B9-E620-6B69-13EA-F9F35691B2D5}"/>
          </ac:spMkLst>
        </pc:spChg>
        <pc:spChg chg="mod">
          <ac:chgData name="Roudebush, Hannah" userId="dfdc7856-5345-4c8c-b86b-5e6be02e76a0" providerId="ADAL" clId="{704E54F8-C689-4711-84AA-5C8FB1614372}" dt="2025-03-18T20:13:25.617" v="2968"/>
          <ac:spMkLst>
            <pc:docMk/>
            <pc:sldMk cId="42861606" sldId="350"/>
            <ac:spMk id="9" creationId="{EF38A693-F1D2-5D8A-DE7F-5D562D5EE005}"/>
          </ac:spMkLst>
        </pc:spChg>
        <pc:spChg chg="mod">
          <ac:chgData name="Roudebush, Hannah" userId="dfdc7856-5345-4c8c-b86b-5e6be02e76a0" providerId="ADAL" clId="{704E54F8-C689-4711-84AA-5C8FB1614372}" dt="2025-03-18T20:16:21.401" v="2992" actId="1076"/>
          <ac:spMkLst>
            <pc:docMk/>
            <pc:sldMk cId="42861606" sldId="350"/>
            <ac:spMk id="16" creationId="{6A888B7D-4BD9-20C5-742C-7BF04525C7E3}"/>
          </ac:spMkLst>
        </pc:spChg>
        <pc:spChg chg="mod">
          <ac:chgData name="Roudebush, Hannah" userId="dfdc7856-5345-4c8c-b86b-5e6be02e76a0" providerId="ADAL" clId="{704E54F8-C689-4711-84AA-5C8FB1614372}" dt="2025-04-04T16:03:53.439" v="11131" actId="20577"/>
          <ac:spMkLst>
            <pc:docMk/>
            <pc:sldMk cId="42861606" sldId="350"/>
            <ac:spMk id="20" creationId="{F02283FF-31A7-3F1B-A429-D06128851305}"/>
          </ac:spMkLst>
        </pc:spChg>
        <pc:spChg chg="mod">
          <ac:chgData name="Roudebush, Hannah" userId="dfdc7856-5345-4c8c-b86b-5e6be02e76a0" providerId="ADAL" clId="{704E54F8-C689-4711-84AA-5C8FB1614372}" dt="2025-03-18T20:13:25.617" v="2968"/>
          <ac:spMkLst>
            <pc:docMk/>
            <pc:sldMk cId="42861606" sldId="350"/>
            <ac:spMk id="21" creationId="{A79454E2-2DB9-CE81-E521-DB516B2743D7}"/>
          </ac:spMkLst>
        </pc:spChg>
        <pc:spChg chg="mod">
          <ac:chgData name="Roudebush, Hannah" userId="dfdc7856-5345-4c8c-b86b-5e6be02e76a0" providerId="ADAL" clId="{704E54F8-C689-4711-84AA-5C8FB1614372}" dt="2025-03-18T20:17:58.622" v="3053" actId="20577"/>
          <ac:spMkLst>
            <pc:docMk/>
            <pc:sldMk cId="42861606" sldId="350"/>
            <ac:spMk id="24" creationId="{0F10A168-2C5B-1781-E864-8D0A3D6B5841}"/>
          </ac:spMkLst>
        </pc:spChg>
        <pc:spChg chg="mod">
          <ac:chgData name="Roudebush, Hannah" userId="dfdc7856-5345-4c8c-b86b-5e6be02e76a0" providerId="ADAL" clId="{704E54F8-C689-4711-84AA-5C8FB1614372}" dt="2025-03-18T20:17:54.877" v="3045" actId="20577"/>
          <ac:spMkLst>
            <pc:docMk/>
            <pc:sldMk cId="42861606" sldId="350"/>
            <ac:spMk id="25" creationId="{BD8B5CD4-0975-5FF1-0E0D-43F595B8678C}"/>
          </ac:spMkLst>
        </pc:spChg>
        <pc:spChg chg="mod">
          <ac:chgData name="Roudebush, Hannah" userId="dfdc7856-5345-4c8c-b86b-5e6be02e76a0" providerId="ADAL" clId="{704E54F8-C689-4711-84AA-5C8FB1614372}" dt="2025-03-18T20:21:34.403" v="3168" actId="20577"/>
          <ac:spMkLst>
            <pc:docMk/>
            <pc:sldMk cId="42861606" sldId="350"/>
            <ac:spMk id="31" creationId="{DF7C0540-BE27-1D53-F7B5-C33B02EC67D7}"/>
          </ac:spMkLst>
        </pc:spChg>
        <pc:spChg chg="mod">
          <ac:chgData name="Roudebush, Hannah" userId="dfdc7856-5345-4c8c-b86b-5e6be02e76a0" providerId="ADAL" clId="{704E54F8-C689-4711-84AA-5C8FB1614372}" dt="2025-03-18T20:13:25.617" v="2968"/>
          <ac:spMkLst>
            <pc:docMk/>
            <pc:sldMk cId="42861606" sldId="350"/>
            <ac:spMk id="38" creationId="{3B74604B-CE06-EAE4-1A78-2A95BB407DBF}"/>
          </ac:spMkLst>
        </pc:spChg>
        <pc:spChg chg="mod">
          <ac:chgData name="Roudebush, Hannah" userId="dfdc7856-5345-4c8c-b86b-5e6be02e76a0" providerId="ADAL" clId="{704E54F8-C689-4711-84AA-5C8FB1614372}" dt="2025-03-18T20:17:47.662" v="3032" actId="313"/>
          <ac:spMkLst>
            <pc:docMk/>
            <pc:sldMk cId="42861606" sldId="350"/>
            <ac:spMk id="41" creationId="{8726600C-A612-AD54-6029-789CD5203A31}"/>
          </ac:spMkLst>
        </pc:spChg>
        <pc:spChg chg="mod">
          <ac:chgData name="Roudebush, Hannah" userId="dfdc7856-5345-4c8c-b86b-5e6be02e76a0" providerId="ADAL" clId="{704E54F8-C689-4711-84AA-5C8FB1614372}" dt="2025-03-18T20:18:16.109" v="3068" actId="13926"/>
          <ac:spMkLst>
            <pc:docMk/>
            <pc:sldMk cId="42861606" sldId="350"/>
            <ac:spMk id="46" creationId="{75107D52-8566-6DDF-FD03-63A3D147C4CD}"/>
          </ac:spMkLst>
        </pc:spChg>
        <pc:spChg chg="mod">
          <ac:chgData name="Roudebush, Hannah" userId="dfdc7856-5345-4c8c-b86b-5e6be02e76a0" providerId="ADAL" clId="{704E54F8-C689-4711-84AA-5C8FB1614372}" dt="2025-03-18T20:16:26.863" v="2993" actId="13926"/>
          <ac:spMkLst>
            <pc:docMk/>
            <pc:sldMk cId="42861606" sldId="350"/>
            <ac:spMk id="47" creationId="{CE686946-D7B9-3663-EBAB-377570B6D3C6}"/>
          </ac:spMkLst>
        </pc:spChg>
        <pc:spChg chg="mod">
          <ac:chgData name="Roudebush, Hannah" userId="dfdc7856-5345-4c8c-b86b-5e6be02e76a0" providerId="ADAL" clId="{704E54F8-C689-4711-84AA-5C8FB1614372}" dt="2025-03-18T20:13:25.617" v="2968"/>
          <ac:spMkLst>
            <pc:docMk/>
            <pc:sldMk cId="42861606" sldId="350"/>
            <ac:spMk id="49" creationId="{6D534C52-3175-0153-6409-87FFBFCA884B}"/>
          </ac:spMkLst>
        </pc:spChg>
        <pc:spChg chg="mod">
          <ac:chgData name="Roudebush, Hannah" userId="dfdc7856-5345-4c8c-b86b-5e6be02e76a0" providerId="ADAL" clId="{704E54F8-C689-4711-84AA-5C8FB1614372}" dt="2025-03-18T20:17:25.639" v="3006" actId="20577"/>
          <ac:spMkLst>
            <pc:docMk/>
            <pc:sldMk cId="42861606" sldId="350"/>
            <ac:spMk id="50" creationId="{5AFEA7DE-32F3-9715-5702-F7905600B34D}"/>
          </ac:spMkLst>
        </pc:spChg>
        <pc:spChg chg="mod">
          <ac:chgData name="Roudebush, Hannah" userId="dfdc7856-5345-4c8c-b86b-5e6be02e76a0" providerId="ADAL" clId="{704E54F8-C689-4711-84AA-5C8FB1614372}" dt="2025-03-18T20:17:37.024" v="3025" actId="20577"/>
          <ac:spMkLst>
            <pc:docMk/>
            <pc:sldMk cId="42861606" sldId="350"/>
            <ac:spMk id="51" creationId="{868C4C34-C2C0-7C73-E6D4-86A75694D1BC}"/>
          </ac:spMkLst>
        </pc:spChg>
        <pc:grpChg chg="mod">
          <ac:chgData name="Roudebush, Hannah" userId="dfdc7856-5345-4c8c-b86b-5e6be02e76a0" providerId="ADAL" clId="{704E54F8-C689-4711-84AA-5C8FB1614372}" dt="2025-03-18T20:15:34.769" v="2982" actId="1076"/>
          <ac:grpSpMkLst>
            <pc:docMk/>
            <pc:sldMk cId="42861606" sldId="350"/>
            <ac:grpSpMk id="4" creationId="{D1E008B2-B384-F771-A5CE-C31AA28D287B}"/>
          </ac:grpSpMkLst>
        </pc:grpChg>
        <pc:grpChg chg="mod">
          <ac:chgData name="Roudebush, Hannah" userId="dfdc7856-5345-4c8c-b86b-5e6be02e76a0" providerId="ADAL" clId="{704E54F8-C689-4711-84AA-5C8FB1614372}" dt="2025-03-18T20:15:41.723" v="2983" actId="1076"/>
          <ac:grpSpMkLst>
            <pc:docMk/>
            <pc:sldMk cId="42861606" sldId="350"/>
            <ac:grpSpMk id="10" creationId="{6681DC55-E6C8-0CF8-7F58-AC14B6D6875F}"/>
          </ac:grpSpMkLst>
        </pc:grpChg>
        <pc:grpChg chg="mod">
          <ac:chgData name="Roudebush, Hannah" userId="dfdc7856-5345-4c8c-b86b-5e6be02e76a0" providerId="ADAL" clId="{704E54F8-C689-4711-84AA-5C8FB1614372}" dt="2025-03-18T20:15:10.250" v="2980" actId="14100"/>
          <ac:grpSpMkLst>
            <pc:docMk/>
            <pc:sldMk cId="42861606" sldId="350"/>
            <ac:grpSpMk id="15" creationId="{89647F3F-8350-B42B-074A-A92FF92E4E44}"/>
          </ac:grpSpMkLst>
        </pc:grpChg>
        <pc:grpChg chg="mod">
          <ac:chgData name="Roudebush, Hannah" userId="dfdc7856-5345-4c8c-b86b-5e6be02e76a0" providerId="ADAL" clId="{704E54F8-C689-4711-84AA-5C8FB1614372}" dt="2025-03-18T20:15:47.746" v="2984" actId="1076"/>
          <ac:grpSpMkLst>
            <pc:docMk/>
            <pc:sldMk cId="42861606" sldId="350"/>
            <ac:grpSpMk id="22" creationId="{776D878E-A240-34E2-A6D7-E86B85D06248}"/>
          </ac:grpSpMkLst>
        </pc:grpChg>
        <pc:grpChg chg="mod">
          <ac:chgData name="Roudebush, Hannah" userId="dfdc7856-5345-4c8c-b86b-5e6be02e76a0" providerId="ADAL" clId="{704E54F8-C689-4711-84AA-5C8FB1614372}" dt="2025-03-18T20:15:10.250" v="2980" actId="14100"/>
          <ac:grpSpMkLst>
            <pc:docMk/>
            <pc:sldMk cId="42861606" sldId="350"/>
            <ac:grpSpMk id="27" creationId="{D527F236-D336-76FE-DDBD-519A2B28DD55}"/>
          </ac:grpSpMkLst>
        </pc:grpChg>
        <pc:grpChg chg="mod">
          <ac:chgData name="Roudebush, Hannah" userId="dfdc7856-5345-4c8c-b86b-5e6be02e76a0" providerId="ADAL" clId="{704E54F8-C689-4711-84AA-5C8FB1614372}" dt="2025-03-18T20:15:10.250" v="2980" actId="14100"/>
          <ac:grpSpMkLst>
            <pc:docMk/>
            <pc:sldMk cId="42861606" sldId="350"/>
            <ac:grpSpMk id="32" creationId="{FDA45BDD-65B2-7EA4-7D33-BABC31EE0E73}"/>
          </ac:grpSpMkLst>
        </pc:grpChg>
        <pc:grpChg chg="mod">
          <ac:chgData name="Roudebush, Hannah" userId="dfdc7856-5345-4c8c-b86b-5e6be02e76a0" providerId="ADAL" clId="{704E54F8-C689-4711-84AA-5C8FB1614372}" dt="2025-03-18T20:15:25.908" v="2981" actId="1076"/>
          <ac:grpSpMkLst>
            <pc:docMk/>
            <pc:sldMk cId="42861606" sldId="350"/>
            <ac:grpSpMk id="37" creationId="{6EB36DD0-F70F-E25E-207B-CA9110A422BB}"/>
          </ac:grpSpMkLst>
        </pc:grpChg>
        <pc:grpChg chg="mod">
          <ac:chgData name="Roudebush, Hannah" userId="dfdc7856-5345-4c8c-b86b-5e6be02e76a0" providerId="ADAL" clId="{704E54F8-C689-4711-84AA-5C8FB1614372}" dt="2025-03-18T20:15:10.250" v="2980" actId="14100"/>
          <ac:grpSpMkLst>
            <pc:docMk/>
            <pc:sldMk cId="42861606" sldId="350"/>
            <ac:grpSpMk id="42" creationId="{E455C050-4306-7520-5398-57D57C19F0B2}"/>
          </ac:grpSpMkLst>
        </pc:grpChg>
        <pc:grpChg chg="mod">
          <ac:chgData name="Roudebush, Hannah" userId="dfdc7856-5345-4c8c-b86b-5e6be02e76a0" providerId="ADAL" clId="{704E54F8-C689-4711-84AA-5C8FB1614372}" dt="2025-03-18T20:15:10.250" v="2980" actId="14100"/>
          <ac:grpSpMkLst>
            <pc:docMk/>
            <pc:sldMk cId="42861606" sldId="350"/>
            <ac:grpSpMk id="48" creationId="{ED4DE167-371F-B101-01CC-8487ACB2FA81}"/>
          </ac:grpSpMkLst>
        </pc:grpChg>
      </pc:sldChg>
      <pc:sldChg chg="addSp delSp modSp mod">
        <pc:chgData name="Roudebush, Hannah" userId="dfdc7856-5345-4c8c-b86b-5e6be02e76a0" providerId="ADAL" clId="{704E54F8-C689-4711-84AA-5C8FB1614372}" dt="2025-04-03T17:17:58.693" v="5895" actId="1076"/>
        <pc:sldMkLst>
          <pc:docMk/>
          <pc:sldMk cId="2167077033" sldId="352"/>
        </pc:sldMkLst>
        <pc:spChg chg="mod">
          <ac:chgData name="Roudebush, Hannah" userId="dfdc7856-5345-4c8c-b86b-5e6be02e76a0" providerId="ADAL" clId="{704E54F8-C689-4711-84AA-5C8FB1614372}" dt="2025-03-17T21:53:20.363" v="614" actId="404"/>
          <ac:spMkLst>
            <pc:docMk/>
            <pc:sldMk cId="2167077033" sldId="352"/>
            <ac:spMk id="4" creationId="{770FC3C8-F471-CBF2-70AF-237F7CDA8E71}"/>
          </ac:spMkLst>
        </pc:spChg>
        <pc:spChg chg="mod">
          <ac:chgData name="Roudebush, Hannah" userId="dfdc7856-5345-4c8c-b86b-5e6be02e76a0" providerId="ADAL" clId="{704E54F8-C689-4711-84AA-5C8FB1614372}" dt="2025-04-03T17:13:07.859" v="5638" actId="403"/>
          <ac:spMkLst>
            <pc:docMk/>
            <pc:sldMk cId="2167077033" sldId="352"/>
            <ac:spMk id="7" creationId="{A0C69483-FB2F-FB55-9637-26597D909A44}"/>
          </ac:spMkLst>
        </pc:spChg>
        <pc:spChg chg="mod">
          <ac:chgData name="Roudebush, Hannah" userId="dfdc7856-5345-4c8c-b86b-5e6be02e76a0" providerId="ADAL" clId="{704E54F8-C689-4711-84AA-5C8FB1614372}" dt="2025-04-03T17:17:30.350" v="5892" actId="14100"/>
          <ac:spMkLst>
            <pc:docMk/>
            <pc:sldMk cId="2167077033" sldId="352"/>
            <ac:spMk id="8" creationId="{5209B379-537B-7B97-BBC4-827FA76A9BB6}"/>
          </ac:spMkLst>
        </pc:spChg>
        <pc:spChg chg="del mod">
          <ac:chgData name="Roudebush, Hannah" userId="dfdc7856-5345-4c8c-b86b-5e6be02e76a0" providerId="ADAL" clId="{704E54F8-C689-4711-84AA-5C8FB1614372}" dt="2025-04-03T17:17:48.407" v="5893" actId="478"/>
          <ac:spMkLst>
            <pc:docMk/>
            <pc:sldMk cId="2167077033" sldId="352"/>
            <ac:spMk id="9" creationId="{F6543CC2-F2DC-A0F4-74BE-FE13F7FD4F2E}"/>
          </ac:spMkLst>
        </pc:spChg>
        <pc:spChg chg="mod">
          <ac:chgData name="Roudebush, Hannah" userId="dfdc7856-5345-4c8c-b86b-5e6be02e76a0" providerId="ADAL" clId="{704E54F8-C689-4711-84AA-5C8FB1614372}" dt="2025-03-17T21:53:26.929" v="618" actId="404"/>
          <ac:spMkLst>
            <pc:docMk/>
            <pc:sldMk cId="2167077033" sldId="352"/>
            <ac:spMk id="11" creationId="{5093268C-C605-1314-0049-EEF86F016555}"/>
          </ac:spMkLst>
        </pc:spChg>
        <pc:spChg chg="add mod">
          <ac:chgData name="Roudebush, Hannah" userId="dfdc7856-5345-4c8c-b86b-5e6be02e76a0" providerId="ADAL" clId="{704E54F8-C689-4711-84AA-5C8FB1614372}" dt="2025-04-03T17:17:58.693" v="5895" actId="1076"/>
          <ac:spMkLst>
            <pc:docMk/>
            <pc:sldMk cId="2167077033" sldId="352"/>
            <ac:spMk id="12" creationId="{5085A483-4E34-E7C2-20F4-31592264EFA0}"/>
          </ac:spMkLst>
        </pc:spChg>
        <pc:spChg chg="add mod">
          <ac:chgData name="Roudebush, Hannah" userId="dfdc7856-5345-4c8c-b86b-5e6be02e76a0" providerId="ADAL" clId="{704E54F8-C689-4711-84AA-5C8FB1614372}" dt="2025-04-03T17:17:58.693" v="5895" actId="1076"/>
          <ac:spMkLst>
            <pc:docMk/>
            <pc:sldMk cId="2167077033" sldId="352"/>
            <ac:spMk id="13" creationId="{15F93107-79BA-5164-D696-E24B7BC9FF2E}"/>
          </ac:spMkLst>
        </pc:spChg>
        <pc:spChg chg="del">
          <ac:chgData name="Roudebush, Hannah" userId="dfdc7856-5345-4c8c-b86b-5e6be02e76a0" providerId="ADAL" clId="{704E54F8-C689-4711-84AA-5C8FB1614372}" dt="2025-04-03T17:17:48.407" v="5893" actId="478"/>
          <ac:spMkLst>
            <pc:docMk/>
            <pc:sldMk cId="2167077033" sldId="352"/>
            <ac:spMk id="20" creationId="{D3ED8145-EB32-15D9-3171-56826BA9F521}"/>
          </ac:spMkLst>
        </pc:spChg>
        <pc:graphicFrameChg chg="add del mod modGraphic">
          <ac:chgData name="Roudebush, Hannah" userId="dfdc7856-5345-4c8c-b86b-5e6be02e76a0" providerId="ADAL" clId="{704E54F8-C689-4711-84AA-5C8FB1614372}" dt="2025-04-03T17:02:48.733" v="5479" actId="21"/>
          <ac:graphicFrameMkLst>
            <pc:docMk/>
            <pc:sldMk cId="2167077033" sldId="352"/>
            <ac:graphicFrameMk id="3" creationId="{B889FCC2-6F63-39BC-6BFD-543ED716DF58}"/>
          </ac:graphicFrameMkLst>
        </pc:graphicFrameChg>
      </pc:sldChg>
      <pc:sldChg chg="addSp delSp modSp mod modNotesTx">
        <pc:chgData name="Roudebush, Hannah" userId="dfdc7856-5345-4c8c-b86b-5e6be02e76a0" providerId="ADAL" clId="{704E54F8-C689-4711-84AA-5C8FB1614372}" dt="2025-04-04T16:04:49.315" v="11156" actId="20577"/>
        <pc:sldMkLst>
          <pc:docMk/>
          <pc:sldMk cId="616096376" sldId="354"/>
        </pc:sldMkLst>
        <pc:spChg chg="mod">
          <ac:chgData name="Roudebush, Hannah" userId="dfdc7856-5345-4c8c-b86b-5e6be02e76a0" providerId="ADAL" clId="{704E54F8-C689-4711-84AA-5C8FB1614372}" dt="2025-04-04T16:04:49.315" v="11156" actId="20577"/>
          <ac:spMkLst>
            <pc:docMk/>
            <pc:sldMk cId="616096376" sldId="354"/>
            <ac:spMk id="3" creationId="{125E0FC0-4922-08B6-5867-5BDD103E0659}"/>
          </ac:spMkLst>
        </pc:spChg>
        <pc:spChg chg="mod">
          <ac:chgData name="Roudebush, Hannah" userId="dfdc7856-5345-4c8c-b86b-5e6be02e76a0" providerId="ADAL" clId="{704E54F8-C689-4711-84AA-5C8FB1614372}" dt="2025-03-18T20:21:04.670" v="3160" actId="1076"/>
          <ac:spMkLst>
            <pc:docMk/>
            <pc:sldMk cId="616096376" sldId="354"/>
            <ac:spMk id="84" creationId="{A9DFAF84-59FF-A477-27E7-25F34CAA0FDE}"/>
          </ac:spMkLst>
        </pc:spChg>
        <pc:spChg chg="mod">
          <ac:chgData name="Roudebush, Hannah" userId="dfdc7856-5345-4c8c-b86b-5e6be02e76a0" providerId="ADAL" clId="{704E54F8-C689-4711-84AA-5C8FB1614372}" dt="2025-03-18T20:21:07.757" v="3161" actId="1076"/>
          <ac:spMkLst>
            <pc:docMk/>
            <pc:sldMk cId="616096376" sldId="354"/>
            <ac:spMk id="85" creationId="{88EF8579-5653-E61E-281C-BF006A9006C9}"/>
          </ac:spMkLst>
        </pc:spChg>
        <pc:spChg chg="mod">
          <ac:chgData name="Roudebush, Hannah" userId="dfdc7856-5345-4c8c-b86b-5e6be02e76a0" providerId="ADAL" clId="{704E54F8-C689-4711-84AA-5C8FB1614372}" dt="2025-03-18T19:56:11.180" v="2101" actId="1076"/>
          <ac:spMkLst>
            <pc:docMk/>
            <pc:sldMk cId="616096376" sldId="354"/>
            <ac:spMk id="86" creationId="{F3F9071F-CBD9-0151-5EC1-24C4916E0615}"/>
          </ac:spMkLst>
        </pc:spChg>
        <pc:spChg chg="mod">
          <ac:chgData name="Roudebush, Hannah" userId="dfdc7856-5345-4c8c-b86b-5e6be02e76a0" providerId="ADAL" clId="{704E54F8-C689-4711-84AA-5C8FB1614372}" dt="2025-03-18T19:55:11.601" v="2012" actId="1076"/>
          <ac:spMkLst>
            <pc:docMk/>
            <pc:sldMk cId="616096376" sldId="354"/>
            <ac:spMk id="87" creationId="{76EA4CA1-FBFA-42BF-AB73-29AA3C8D03E0}"/>
          </ac:spMkLst>
        </pc:spChg>
        <pc:spChg chg="mod">
          <ac:chgData name="Roudebush, Hannah" userId="dfdc7856-5345-4c8c-b86b-5e6be02e76a0" providerId="ADAL" clId="{704E54F8-C689-4711-84AA-5C8FB1614372}" dt="2025-03-18T19:56:41.278" v="2130" actId="1076"/>
          <ac:spMkLst>
            <pc:docMk/>
            <pc:sldMk cId="616096376" sldId="354"/>
            <ac:spMk id="90" creationId="{79091EA8-FDB4-AD26-AD47-679F22268B25}"/>
          </ac:spMkLst>
        </pc:spChg>
        <pc:spChg chg="mod">
          <ac:chgData name="Roudebush, Hannah" userId="dfdc7856-5345-4c8c-b86b-5e6be02e76a0" providerId="ADAL" clId="{704E54F8-C689-4711-84AA-5C8FB1614372}" dt="2025-03-18T19:57:11.432" v="2183" actId="1076"/>
          <ac:spMkLst>
            <pc:docMk/>
            <pc:sldMk cId="616096376" sldId="354"/>
            <ac:spMk id="91" creationId="{978ACD17-3DC5-B489-05CC-A28AAA5A5EB6}"/>
          </ac:spMkLst>
        </pc:spChg>
        <pc:spChg chg="mod">
          <ac:chgData name="Roudebush, Hannah" userId="dfdc7856-5345-4c8c-b86b-5e6be02e76a0" providerId="ADAL" clId="{704E54F8-C689-4711-84AA-5C8FB1614372}" dt="2025-03-18T19:57:46.939" v="2218" actId="1076"/>
          <ac:spMkLst>
            <pc:docMk/>
            <pc:sldMk cId="616096376" sldId="354"/>
            <ac:spMk id="92" creationId="{CC49B0E4-0A15-EE8F-0D6D-95E7903AA977}"/>
          </ac:spMkLst>
        </pc:spChg>
        <pc:spChg chg="mod">
          <ac:chgData name="Roudebush, Hannah" userId="dfdc7856-5345-4c8c-b86b-5e6be02e76a0" providerId="ADAL" clId="{704E54F8-C689-4711-84AA-5C8FB1614372}" dt="2025-03-18T20:09:14.113" v="2844" actId="404"/>
          <ac:spMkLst>
            <pc:docMk/>
            <pc:sldMk cId="616096376" sldId="354"/>
            <ac:spMk id="95" creationId="{591B9427-566B-1798-8901-6CCE465890B8}"/>
          </ac:spMkLst>
        </pc:spChg>
        <pc:spChg chg="mod">
          <ac:chgData name="Roudebush, Hannah" userId="dfdc7856-5345-4c8c-b86b-5e6be02e76a0" providerId="ADAL" clId="{704E54F8-C689-4711-84AA-5C8FB1614372}" dt="2025-03-18T20:00:33.169" v="2476" actId="404"/>
          <ac:spMkLst>
            <pc:docMk/>
            <pc:sldMk cId="616096376" sldId="354"/>
            <ac:spMk id="96" creationId="{123ABF77-EB25-C61F-901F-244B7B76AFC3}"/>
          </ac:spMkLst>
        </pc:spChg>
        <pc:spChg chg="mod">
          <ac:chgData name="Roudebush, Hannah" userId="dfdc7856-5345-4c8c-b86b-5e6be02e76a0" providerId="ADAL" clId="{704E54F8-C689-4711-84AA-5C8FB1614372}" dt="2025-03-18T20:00:39.528" v="2482" actId="20577"/>
          <ac:spMkLst>
            <pc:docMk/>
            <pc:sldMk cId="616096376" sldId="354"/>
            <ac:spMk id="97" creationId="{0DDDA35F-A64C-8B14-284D-E4C047A86274}"/>
          </ac:spMkLst>
        </pc:spChg>
        <pc:spChg chg="mod">
          <ac:chgData name="Roudebush, Hannah" userId="dfdc7856-5345-4c8c-b86b-5e6be02e76a0" providerId="ADAL" clId="{704E54F8-C689-4711-84AA-5C8FB1614372}" dt="2025-03-18T20:20:40.502" v="3145" actId="20577"/>
          <ac:spMkLst>
            <pc:docMk/>
            <pc:sldMk cId="616096376" sldId="354"/>
            <ac:spMk id="100" creationId="{5587F23B-CC2A-F454-18A2-04E7DC761A4F}"/>
          </ac:spMkLst>
        </pc:spChg>
        <pc:spChg chg="mod">
          <ac:chgData name="Roudebush, Hannah" userId="dfdc7856-5345-4c8c-b86b-5e6be02e76a0" providerId="ADAL" clId="{704E54F8-C689-4711-84AA-5C8FB1614372}" dt="2025-03-18T20:20:34.334" v="3137" actId="20577"/>
          <ac:spMkLst>
            <pc:docMk/>
            <pc:sldMk cId="616096376" sldId="354"/>
            <ac:spMk id="101" creationId="{B92E7894-E04A-D005-FEBF-86FEFEA9A006}"/>
          </ac:spMkLst>
        </pc:spChg>
        <pc:spChg chg="mod">
          <ac:chgData name="Roudebush, Hannah" userId="dfdc7856-5345-4c8c-b86b-5e6be02e76a0" providerId="ADAL" clId="{704E54F8-C689-4711-84AA-5C8FB1614372}" dt="2025-03-18T19:54:17.463" v="1950" actId="20577"/>
          <ac:spMkLst>
            <pc:docMk/>
            <pc:sldMk cId="616096376" sldId="354"/>
            <ac:spMk id="102" creationId="{68030332-31EF-F5A6-7166-CAC5E67A15AE}"/>
          </ac:spMkLst>
        </pc:spChg>
        <pc:spChg chg="mod">
          <ac:chgData name="Roudebush, Hannah" userId="dfdc7856-5345-4c8c-b86b-5e6be02e76a0" providerId="ADAL" clId="{704E54F8-C689-4711-84AA-5C8FB1614372}" dt="2025-03-18T20:09:36.179" v="2847" actId="1076"/>
          <ac:spMkLst>
            <pc:docMk/>
            <pc:sldMk cId="616096376" sldId="354"/>
            <ac:spMk id="105" creationId="{00188794-032E-D550-9B76-CE58F15906DF}"/>
          </ac:spMkLst>
        </pc:spChg>
        <pc:spChg chg="mod">
          <ac:chgData name="Roudebush, Hannah" userId="dfdc7856-5345-4c8c-b86b-5e6be02e76a0" providerId="ADAL" clId="{704E54F8-C689-4711-84AA-5C8FB1614372}" dt="2025-03-18T20:08:40.297" v="2822" actId="1076"/>
          <ac:spMkLst>
            <pc:docMk/>
            <pc:sldMk cId="616096376" sldId="354"/>
            <ac:spMk id="106" creationId="{76C1FD2F-B641-B646-F78E-AE1EAE997953}"/>
          </ac:spMkLst>
        </pc:spChg>
        <pc:spChg chg="mod">
          <ac:chgData name="Roudebush, Hannah" userId="dfdc7856-5345-4c8c-b86b-5e6be02e76a0" providerId="ADAL" clId="{704E54F8-C689-4711-84AA-5C8FB1614372}" dt="2025-03-18T20:20:12.806" v="3122" actId="20577"/>
          <ac:spMkLst>
            <pc:docMk/>
            <pc:sldMk cId="616096376" sldId="354"/>
            <ac:spMk id="107" creationId="{25D22896-FB11-70C9-C14E-9E5A91BDC173}"/>
          </ac:spMkLst>
        </pc:spChg>
        <pc:spChg chg="mod">
          <ac:chgData name="Roudebush, Hannah" userId="dfdc7856-5345-4c8c-b86b-5e6be02e76a0" providerId="ADAL" clId="{704E54F8-C689-4711-84AA-5C8FB1614372}" dt="2025-03-18T20:09:10.023" v="2843" actId="1076"/>
          <ac:spMkLst>
            <pc:docMk/>
            <pc:sldMk cId="616096376" sldId="354"/>
            <ac:spMk id="110" creationId="{3D46176F-3493-ADDE-FE42-6A8E9FE82635}"/>
          </ac:spMkLst>
        </pc:spChg>
        <pc:spChg chg="mod">
          <ac:chgData name="Roudebush, Hannah" userId="dfdc7856-5345-4c8c-b86b-5e6be02e76a0" providerId="ADAL" clId="{704E54F8-C689-4711-84AA-5C8FB1614372}" dt="2025-03-18T20:03:27.222" v="2613" actId="1076"/>
          <ac:spMkLst>
            <pc:docMk/>
            <pc:sldMk cId="616096376" sldId="354"/>
            <ac:spMk id="111" creationId="{4C664A27-4012-9730-6D52-543CE293FC03}"/>
          </ac:spMkLst>
        </pc:spChg>
        <pc:spChg chg="mod">
          <ac:chgData name="Roudebush, Hannah" userId="dfdc7856-5345-4c8c-b86b-5e6be02e76a0" providerId="ADAL" clId="{704E54F8-C689-4711-84AA-5C8FB1614372}" dt="2025-03-18T20:03:33.338" v="2615" actId="1076"/>
          <ac:spMkLst>
            <pc:docMk/>
            <pc:sldMk cId="616096376" sldId="354"/>
            <ac:spMk id="112" creationId="{64D95848-4773-F3F6-C3C4-D34E55C4D874}"/>
          </ac:spMkLst>
        </pc:spChg>
        <pc:spChg chg="mod">
          <ac:chgData name="Roudebush, Hannah" userId="dfdc7856-5345-4c8c-b86b-5e6be02e76a0" providerId="ADAL" clId="{704E54F8-C689-4711-84AA-5C8FB1614372}" dt="2025-03-18T19:59:16.954" v="2349" actId="1076"/>
          <ac:spMkLst>
            <pc:docMk/>
            <pc:sldMk cId="616096376" sldId="354"/>
            <ac:spMk id="115" creationId="{B87C6A53-315C-9C5F-847B-0B3E1F9BD97B}"/>
          </ac:spMkLst>
        </pc:spChg>
        <pc:spChg chg="mod">
          <ac:chgData name="Roudebush, Hannah" userId="dfdc7856-5345-4c8c-b86b-5e6be02e76a0" providerId="ADAL" clId="{704E54F8-C689-4711-84AA-5C8FB1614372}" dt="2025-03-18T19:58:30.157" v="2286" actId="1076"/>
          <ac:spMkLst>
            <pc:docMk/>
            <pc:sldMk cId="616096376" sldId="354"/>
            <ac:spMk id="116" creationId="{43D02F3C-1167-4B90-E74F-908CE36F629C}"/>
          </ac:spMkLst>
        </pc:spChg>
        <pc:spChg chg="mod">
          <ac:chgData name="Roudebush, Hannah" userId="dfdc7856-5345-4c8c-b86b-5e6be02e76a0" providerId="ADAL" clId="{704E54F8-C689-4711-84AA-5C8FB1614372}" dt="2025-03-18T20:19:34.838" v="3116" actId="20577"/>
          <ac:spMkLst>
            <pc:docMk/>
            <pc:sldMk cId="616096376" sldId="354"/>
            <ac:spMk id="117" creationId="{C2E45CC5-FF92-0B3F-8182-80F443A4BB48}"/>
          </ac:spMkLst>
        </pc:spChg>
        <pc:spChg chg="mod">
          <ac:chgData name="Roudebush, Hannah" userId="dfdc7856-5345-4c8c-b86b-5e6be02e76a0" providerId="ADAL" clId="{704E54F8-C689-4711-84AA-5C8FB1614372}" dt="2025-03-18T20:05:40.057" v="2721" actId="1076"/>
          <ac:spMkLst>
            <pc:docMk/>
            <pc:sldMk cId="616096376" sldId="354"/>
            <ac:spMk id="121" creationId="{52A8F8B9-BF83-C4EB-F1B6-EA6406F4AB2C}"/>
          </ac:spMkLst>
        </pc:spChg>
        <pc:spChg chg="mod">
          <ac:chgData name="Roudebush, Hannah" userId="dfdc7856-5345-4c8c-b86b-5e6be02e76a0" providerId="ADAL" clId="{704E54F8-C689-4711-84AA-5C8FB1614372}" dt="2025-03-18T20:12:48.176" v="2963" actId="1076"/>
          <ac:spMkLst>
            <pc:docMk/>
            <pc:sldMk cId="616096376" sldId="354"/>
            <ac:spMk id="122" creationId="{C1F7396D-F2A6-C6E5-C8A4-DDF5573613C4}"/>
          </ac:spMkLst>
        </pc:spChg>
        <pc:spChg chg="mod">
          <ac:chgData name="Roudebush, Hannah" userId="dfdc7856-5345-4c8c-b86b-5e6be02e76a0" providerId="ADAL" clId="{704E54F8-C689-4711-84AA-5C8FB1614372}" dt="2025-03-18T20:12:50.193" v="2965" actId="313"/>
          <ac:spMkLst>
            <pc:docMk/>
            <pc:sldMk cId="616096376" sldId="354"/>
            <ac:spMk id="123" creationId="{1A2C8FBD-996A-1935-2A6F-D209D3224043}"/>
          </ac:spMkLst>
        </pc:spChg>
        <pc:spChg chg="mod">
          <ac:chgData name="Roudebush, Hannah" userId="dfdc7856-5345-4c8c-b86b-5e6be02e76a0" providerId="ADAL" clId="{704E54F8-C689-4711-84AA-5C8FB1614372}" dt="2025-03-18T20:19:01.156" v="3087" actId="20577"/>
          <ac:spMkLst>
            <pc:docMk/>
            <pc:sldMk cId="616096376" sldId="354"/>
            <ac:spMk id="131" creationId="{25979F84-77C3-D1D6-C109-B76363154FF3}"/>
          </ac:spMkLst>
        </pc:spChg>
        <pc:spChg chg="mod">
          <ac:chgData name="Roudebush, Hannah" userId="dfdc7856-5345-4c8c-b86b-5e6be02e76a0" providerId="ADAL" clId="{704E54F8-C689-4711-84AA-5C8FB1614372}" dt="2025-03-18T20:19:11.054" v="3099" actId="20577"/>
          <ac:spMkLst>
            <pc:docMk/>
            <pc:sldMk cId="616096376" sldId="354"/>
            <ac:spMk id="132" creationId="{FFF24318-1A1F-5684-54F4-97A07DA953FB}"/>
          </ac:spMkLst>
        </pc:spChg>
        <pc:spChg chg="mod">
          <ac:chgData name="Roudebush, Hannah" userId="dfdc7856-5345-4c8c-b86b-5e6be02e76a0" providerId="ADAL" clId="{704E54F8-C689-4711-84AA-5C8FB1614372}" dt="2025-03-18T20:09:21.001" v="2845" actId="404"/>
          <ac:spMkLst>
            <pc:docMk/>
            <pc:sldMk cId="616096376" sldId="354"/>
            <ac:spMk id="133" creationId="{21CDA6D6-A4A1-0BB5-6F7E-EE42224E0C3F}"/>
          </ac:spMkLst>
        </pc:spChg>
        <pc:grpChg chg="mod">
          <ac:chgData name="Roudebush, Hannah" userId="dfdc7856-5345-4c8c-b86b-5e6be02e76a0" providerId="ADAL" clId="{704E54F8-C689-4711-84AA-5C8FB1614372}" dt="2025-03-18T20:22:55.535" v="3177" actId="1076"/>
          <ac:grpSpMkLst>
            <pc:docMk/>
            <pc:sldMk cId="616096376" sldId="354"/>
            <ac:grpSpMk id="83" creationId="{469FE673-E31B-68D5-5A4D-F26AD5EBBDA7}"/>
          </ac:grpSpMkLst>
        </pc:grpChg>
        <pc:grpChg chg="mod">
          <ac:chgData name="Roudebush, Hannah" userId="dfdc7856-5345-4c8c-b86b-5e6be02e76a0" providerId="ADAL" clId="{704E54F8-C689-4711-84AA-5C8FB1614372}" dt="2025-03-18T20:22:35.743" v="3175" actId="1076"/>
          <ac:grpSpMkLst>
            <pc:docMk/>
            <pc:sldMk cId="616096376" sldId="354"/>
            <ac:grpSpMk id="88" creationId="{9831EF31-5E3B-5528-A558-40FA4145BB53}"/>
          </ac:grpSpMkLst>
        </pc:grpChg>
        <pc:grpChg chg="mod">
          <ac:chgData name="Roudebush, Hannah" userId="dfdc7856-5345-4c8c-b86b-5e6be02e76a0" providerId="ADAL" clId="{704E54F8-C689-4711-84AA-5C8FB1614372}" dt="2025-03-18T20:22:35.743" v="3175" actId="1076"/>
          <ac:grpSpMkLst>
            <pc:docMk/>
            <pc:sldMk cId="616096376" sldId="354"/>
            <ac:grpSpMk id="93" creationId="{A7B75B3D-6B6C-79A7-5EB0-42D3B37B5D54}"/>
          </ac:grpSpMkLst>
        </pc:grpChg>
        <pc:grpChg chg="mod">
          <ac:chgData name="Roudebush, Hannah" userId="dfdc7856-5345-4c8c-b86b-5e6be02e76a0" providerId="ADAL" clId="{704E54F8-C689-4711-84AA-5C8FB1614372}" dt="2025-03-18T20:22:43.118" v="3176" actId="1076"/>
          <ac:grpSpMkLst>
            <pc:docMk/>
            <pc:sldMk cId="616096376" sldId="354"/>
            <ac:grpSpMk id="98" creationId="{1D2C698A-A9EC-B5F0-95BF-B741220ACCD5}"/>
          </ac:grpSpMkLst>
        </pc:grpChg>
        <pc:grpChg chg="mod">
          <ac:chgData name="Roudebush, Hannah" userId="dfdc7856-5345-4c8c-b86b-5e6be02e76a0" providerId="ADAL" clId="{704E54F8-C689-4711-84AA-5C8FB1614372}" dt="2025-03-18T20:22:55.535" v="3177" actId="1076"/>
          <ac:grpSpMkLst>
            <pc:docMk/>
            <pc:sldMk cId="616096376" sldId="354"/>
            <ac:grpSpMk id="103" creationId="{5A203EA8-5162-ECFC-3C7F-57D2BAA26A8D}"/>
          </ac:grpSpMkLst>
        </pc:grpChg>
        <pc:grpChg chg="mod">
          <ac:chgData name="Roudebush, Hannah" userId="dfdc7856-5345-4c8c-b86b-5e6be02e76a0" providerId="ADAL" clId="{704E54F8-C689-4711-84AA-5C8FB1614372}" dt="2025-03-18T20:22:35.743" v="3175" actId="1076"/>
          <ac:grpSpMkLst>
            <pc:docMk/>
            <pc:sldMk cId="616096376" sldId="354"/>
            <ac:grpSpMk id="108" creationId="{C5BD125A-D29D-5D18-B5D4-5368CABC15B4}"/>
          </ac:grpSpMkLst>
        </pc:grpChg>
        <pc:grpChg chg="mod">
          <ac:chgData name="Roudebush, Hannah" userId="dfdc7856-5345-4c8c-b86b-5e6be02e76a0" providerId="ADAL" clId="{704E54F8-C689-4711-84AA-5C8FB1614372}" dt="2025-03-18T20:22:43.118" v="3176" actId="1076"/>
          <ac:grpSpMkLst>
            <pc:docMk/>
            <pc:sldMk cId="616096376" sldId="354"/>
            <ac:grpSpMk id="113" creationId="{FD46D174-9921-2B91-7F35-D8EFDAFA188E}"/>
          </ac:grpSpMkLst>
        </pc:grpChg>
        <pc:grpChg chg="mod">
          <ac:chgData name="Roudebush, Hannah" userId="dfdc7856-5345-4c8c-b86b-5e6be02e76a0" providerId="ADAL" clId="{704E54F8-C689-4711-84AA-5C8FB1614372}" dt="2025-03-18T20:22:43.118" v="3176" actId="1076"/>
          <ac:grpSpMkLst>
            <pc:docMk/>
            <pc:sldMk cId="616096376" sldId="354"/>
            <ac:grpSpMk id="118" creationId="{21C9FE0A-FA91-1E13-1AF8-4F42BE8D8CB2}"/>
          </ac:grpSpMkLst>
        </pc:grpChg>
        <pc:grpChg chg="mod">
          <ac:chgData name="Roudebush, Hannah" userId="dfdc7856-5345-4c8c-b86b-5e6be02e76a0" providerId="ADAL" clId="{704E54F8-C689-4711-84AA-5C8FB1614372}" dt="2025-03-18T20:22:55.535" v="3177" actId="1076"/>
          <ac:grpSpMkLst>
            <pc:docMk/>
            <pc:sldMk cId="616096376" sldId="354"/>
            <ac:grpSpMk id="129" creationId="{4D622B0B-2ABA-35F9-94B6-0226D6F1F74F}"/>
          </ac:grpSpMkLst>
        </pc:grpChg>
      </pc:sldChg>
      <pc:sldChg chg="addSp delSp modSp mod modNotesTx">
        <pc:chgData name="Roudebush, Hannah" userId="dfdc7856-5345-4c8c-b86b-5e6be02e76a0" providerId="ADAL" clId="{704E54F8-C689-4711-84AA-5C8FB1614372}" dt="2025-04-04T16:29:23.900" v="11183" actId="1076"/>
        <pc:sldMkLst>
          <pc:docMk/>
          <pc:sldMk cId="2619865928" sldId="355"/>
        </pc:sldMkLst>
        <pc:spChg chg="add del">
          <ac:chgData name="Roudebush, Hannah" userId="dfdc7856-5345-4c8c-b86b-5e6be02e76a0" providerId="ADAL" clId="{704E54F8-C689-4711-84AA-5C8FB1614372}" dt="2025-04-03T14:15:34.924" v="3355" actId="11529"/>
          <ac:spMkLst>
            <pc:docMk/>
            <pc:sldMk cId="2619865928" sldId="355"/>
            <ac:spMk id="2" creationId="{DFF6D3CA-CBA8-D9CD-300A-A7D951F25A18}"/>
          </ac:spMkLst>
        </pc:spChg>
        <pc:spChg chg="add del mod">
          <ac:chgData name="Roudebush, Hannah" userId="dfdc7856-5345-4c8c-b86b-5e6be02e76a0" providerId="ADAL" clId="{704E54F8-C689-4711-84AA-5C8FB1614372}" dt="2025-04-03T15:20:53.192" v="4218" actId="478"/>
          <ac:spMkLst>
            <pc:docMk/>
            <pc:sldMk cId="2619865928" sldId="355"/>
            <ac:spMk id="3" creationId="{AF17A3EB-9DAF-0EA5-3F0B-221022332ACC}"/>
          </ac:spMkLst>
        </pc:spChg>
        <pc:spChg chg="add del mod topLvl">
          <ac:chgData name="Roudebush, Hannah" userId="dfdc7856-5345-4c8c-b86b-5e6be02e76a0" providerId="ADAL" clId="{704E54F8-C689-4711-84AA-5C8FB1614372}" dt="2025-04-03T15:20:53.192" v="4218" actId="478"/>
          <ac:spMkLst>
            <pc:docMk/>
            <pc:sldMk cId="2619865928" sldId="355"/>
            <ac:spMk id="4" creationId="{1F460794-BF45-FA42-EFFA-2FD884894E56}"/>
          </ac:spMkLst>
        </pc:spChg>
        <pc:spChg chg="add del mod">
          <ac:chgData name="Roudebush, Hannah" userId="dfdc7856-5345-4c8c-b86b-5e6be02e76a0" providerId="ADAL" clId="{704E54F8-C689-4711-84AA-5C8FB1614372}" dt="2025-04-03T15:20:53.192" v="4218" actId="478"/>
          <ac:spMkLst>
            <pc:docMk/>
            <pc:sldMk cId="2619865928" sldId="355"/>
            <ac:spMk id="5" creationId="{AA95D22E-7E4A-8B1B-DA43-9F8F833E23E2}"/>
          </ac:spMkLst>
        </pc:spChg>
        <pc:spChg chg="add del mod">
          <ac:chgData name="Roudebush, Hannah" userId="dfdc7856-5345-4c8c-b86b-5e6be02e76a0" providerId="ADAL" clId="{704E54F8-C689-4711-84AA-5C8FB1614372}" dt="2025-04-03T14:21:06.347" v="3432" actId="478"/>
          <ac:spMkLst>
            <pc:docMk/>
            <pc:sldMk cId="2619865928" sldId="355"/>
            <ac:spMk id="6" creationId="{1704310A-2930-E5A2-0017-8A0457C4F6BA}"/>
          </ac:spMkLst>
        </pc:spChg>
        <pc:spChg chg="add del mod topLvl">
          <ac:chgData name="Roudebush, Hannah" userId="dfdc7856-5345-4c8c-b86b-5e6be02e76a0" providerId="ADAL" clId="{704E54F8-C689-4711-84AA-5C8FB1614372}" dt="2025-04-03T15:20:53.192" v="4218" actId="478"/>
          <ac:spMkLst>
            <pc:docMk/>
            <pc:sldMk cId="2619865928" sldId="355"/>
            <ac:spMk id="9" creationId="{EB5C6CC2-1121-5253-A66E-33EA3C289089}"/>
          </ac:spMkLst>
        </pc:spChg>
        <pc:spChg chg="mod">
          <ac:chgData name="Roudebush, Hannah" userId="dfdc7856-5345-4c8c-b86b-5e6be02e76a0" providerId="ADAL" clId="{704E54F8-C689-4711-84AA-5C8FB1614372}" dt="2025-03-17T21:48:31.048" v="568" actId="20577"/>
          <ac:spMkLst>
            <pc:docMk/>
            <pc:sldMk cId="2619865928" sldId="355"/>
            <ac:spMk id="11" creationId="{79DF60B5-14F1-255E-6074-12C53713A253}"/>
          </ac:spMkLst>
        </pc:spChg>
        <pc:spChg chg="add del mod">
          <ac:chgData name="Roudebush, Hannah" userId="dfdc7856-5345-4c8c-b86b-5e6be02e76a0" providerId="ADAL" clId="{704E54F8-C689-4711-84AA-5C8FB1614372}" dt="2025-04-03T14:17:15.166" v="3381" actId="478"/>
          <ac:spMkLst>
            <pc:docMk/>
            <pc:sldMk cId="2619865928" sldId="355"/>
            <ac:spMk id="12" creationId="{E82CCEBB-C7A6-AFD6-512B-59B914AEB9D5}"/>
          </ac:spMkLst>
        </pc:spChg>
        <pc:spChg chg="mod">
          <ac:chgData name="Roudebush, Hannah" userId="dfdc7856-5345-4c8c-b86b-5e6be02e76a0" providerId="ADAL" clId="{704E54F8-C689-4711-84AA-5C8FB1614372}" dt="2025-04-03T15:56:45.765" v="4833" actId="20577"/>
          <ac:spMkLst>
            <pc:docMk/>
            <pc:sldMk cId="2619865928" sldId="355"/>
            <ac:spMk id="13" creationId="{AAC59DF7-A83A-B3A4-AD60-F481E43DF9C3}"/>
          </ac:spMkLst>
        </pc:spChg>
        <pc:spChg chg="add del mod">
          <ac:chgData name="Roudebush, Hannah" userId="dfdc7856-5345-4c8c-b86b-5e6be02e76a0" providerId="ADAL" clId="{704E54F8-C689-4711-84AA-5C8FB1614372}" dt="2025-04-03T14:17:13.965" v="3380" actId="478"/>
          <ac:spMkLst>
            <pc:docMk/>
            <pc:sldMk cId="2619865928" sldId="355"/>
            <ac:spMk id="14" creationId="{C6C86194-9610-D5CE-07CD-A72E19B319CE}"/>
          </ac:spMkLst>
        </pc:spChg>
        <pc:spChg chg="add del mod">
          <ac:chgData name="Roudebush, Hannah" userId="dfdc7856-5345-4c8c-b86b-5e6be02e76a0" providerId="ADAL" clId="{704E54F8-C689-4711-84AA-5C8FB1614372}" dt="2025-04-03T14:17:16.078" v="3382" actId="478"/>
          <ac:spMkLst>
            <pc:docMk/>
            <pc:sldMk cId="2619865928" sldId="355"/>
            <ac:spMk id="15" creationId="{168FD882-1691-3B94-349F-124DF2A5B084}"/>
          </ac:spMkLst>
        </pc:spChg>
        <pc:spChg chg="add del mod">
          <ac:chgData name="Roudebush, Hannah" userId="dfdc7856-5345-4c8c-b86b-5e6be02e76a0" providerId="ADAL" clId="{704E54F8-C689-4711-84AA-5C8FB1614372}" dt="2025-04-03T14:17:17.551" v="3384" actId="478"/>
          <ac:spMkLst>
            <pc:docMk/>
            <pc:sldMk cId="2619865928" sldId="355"/>
            <ac:spMk id="16" creationId="{37924FEE-6827-B708-D193-E66BD5157022}"/>
          </ac:spMkLst>
        </pc:spChg>
        <pc:spChg chg="add del mod">
          <ac:chgData name="Roudebush, Hannah" userId="dfdc7856-5345-4c8c-b86b-5e6be02e76a0" providerId="ADAL" clId="{704E54F8-C689-4711-84AA-5C8FB1614372}" dt="2025-04-03T14:17:16.878" v="3383" actId="478"/>
          <ac:spMkLst>
            <pc:docMk/>
            <pc:sldMk cId="2619865928" sldId="355"/>
            <ac:spMk id="18" creationId="{E816C3EE-8971-BEF8-FBFB-7839F101A975}"/>
          </ac:spMkLst>
        </pc:spChg>
        <pc:spChg chg="add del mod">
          <ac:chgData name="Roudebush, Hannah" userId="dfdc7856-5345-4c8c-b86b-5e6be02e76a0" providerId="ADAL" clId="{704E54F8-C689-4711-84AA-5C8FB1614372}" dt="2025-04-03T14:17:18.202" v="3385" actId="478"/>
          <ac:spMkLst>
            <pc:docMk/>
            <pc:sldMk cId="2619865928" sldId="355"/>
            <ac:spMk id="19" creationId="{652CE0A7-D914-2A12-76F9-A0285FF50CFB}"/>
          </ac:spMkLst>
        </pc:spChg>
        <pc:spChg chg="add del mod">
          <ac:chgData name="Roudebush, Hannah" userId="dfdc7856-5345-4c8c-b86b-5e6be02e76a0" providerId="ADAL" clId="{704E54F8-C689-4711-84AA-5C8FB1614372}" dt="2025-04-03T15:20:53.192" v="4218" actId="478"/>
          <ac:spMkLst>
            <pc:docMk/>
            <pc:sldMk cId="2619865928" sldId="355"/>
            <ac:spMk id="20" creationId="{E5E45E98-72C9-7525-CE11-39F639AAF1FF}"/>
          </ac:spMkLst>
        </pc:spChg>
        <pc:spChg chg="add mod">
          <ac:chgData name="Roudebush, Hannah" userId="dfdc7856-5345-4c8c-b86b-5e6be02e76a0" providerId="ADAL" clId="{704E54F8-C689-4711-84AA-5C8FB1614372}" dt="2025-04-03T15:21:57.877" v="4222" actId="20577"/>
          <ac:spMkLst>
            <pc:docMk/>
            <pc:sldMk cId="2619865928" sldId="355"/>
            <ac:spMk id="21" creationId="{A40121CF-3113-9650-3A24-F59C3A076098}"/>
          </ac:spMkLst>
        </pc:spChg>
        <pc:spChg chg="add del mod">
          <ac:chgData name="Roudebush, Hannah" userId="dfdc7856-5345-4c8c-b86b-5e6be02e76a0" providerId="ADAL" clId="{704E54F8-C689-4711-84AA-5C8FB1614372}" dt="2025-04-03T14:20:54.238" v="3429" actId="478"/>
          <ac:spMkLst>
            <pc:docMk/>
            <pc:sldMk cId="2619865928" sldId="355"/>
            <ac:spMk id="22" creationId="{5F1830AA-2554-4556-6264-2C4FEEEFE849}"/>
          </ac:spMkLst>
        </pc:spChg>
        <pc:spChg chg="add del mod">
          <ac:chgData name="Roudebush, Hannah" userId="dfdc7856-5345-4c8c-b86b-5e6be02e76a0" providerId="ADAL" clId="{704E54F8-C689-4711-84AA-5C8FB1614372}" dt="2025-04-03T14:20:59.562" v="3430" actId="478"/>
          <ac:spMkLst>
            <pc:docMk/>
            <pc:sldMk cId="2619865928" sldId="355"/>
            <ac:spMk id="23" creationId="{5BCCEAFF-A6B0-B2E7-00BA-2D2E5CB17B3F}"/>
          </ac:spMkLst>
        </pc:spChg>
        <pc:spChg chg="add mod">
          <ac:chgData name="Roudebush, Hannah" userId="dfdc7856-5345-4c8c-b86b-5e6be02e76a0" providerId="ADAL" clId="{704E54F8-C689-4711-84AA-5C8FB1614372}" dt="2025-04-03T15:21:53.740" v="4221" actId="20577"/>
          <ac:spMkLst>
            <pc:docMk/>
            <pc:sldMk cId="2619865928" sldId="355"/>
            <ac:spMk id="24" creationId="{761D3E39-8485-C54B-8E93-0DA9D71D7033}"/>
          </ac:spMkLst>
        </pc:spChg>
        <pc:spChg chg="add del mod topLvl">
          <ac:chgData name="Roudebush, Hannah" userId="dfdc7856-5345-4c8c-b86b-5e6be02e76a0" providerId="ADAL" clId="{704E54F8-C689-4711-84AA-5C8FB1614372}" dt="2025-04-03T15:20:53.192" v="4218" actId="478"/>
          <ac:spMkLst>
            <pc:docMk/>
            <pc:sldMk cId="2619865928" sldId="355"/>
            <ac:spMk id="25" creationId="{E9226873-1D67-C8E0-3BC1-783170E2B17F}"/>
          </ac:spMkLst>
        </pc:spChg>
        <pc:spChg chg="add mod">
          <ac:chgData name="Roudebush, Hannah" userId="dfdc7856-5345-4c8c-b86b-5e6be02e76a0" providerId="ADAL" clId="{704E54F8-C689-4711-84AA-5C8FB1614372}" dt="2025-04-03T15:14:06.539" v="4147" actId="20577"/>
          <ac:spMkLst>
            <pc:docMk/>
            <pc:sldMk cId="2619865928" sldId="355"/>
            <ac:spMk id="26" creationId="{BC1016EF-7581-A225-8F3D-412BE296C707}"/>
          </ac:spMkLst>
        </pc:spChg>
        <pc:spChg chg="add del mod">
          <ac:chgData name="Roudebush, Hannah" userId="dfdc7856-5345-4c8c-b86b-5e6be02e76a0" providerId="ADAL" clId="{704E54F8-C689-4711-84AA-5C8FB1614372}" dt="2025-04-03T14:21:02.699" v="3431" actId="478"/>
          <ac:spMkLst>
            <pc:docMk/>
            <pc:sldMk cId="2619865928" sldId="355"/>
            <ac:spMk id="27" creationId="{A517CC80-B37E-19EF-5FF6-6988EB5A78FF}"/>
          </ac:spMkLst>
        </pc:spChg>
        <pc:spChg chg="add mod">
          <ac:chgData name="Roudebush, Hannah" userId="dfdc7856-5345-4c8c-b86b-5e6be02e76a0" providerId="ADAL" clId="{704E54F8-C689-4711-84AA-5C8FB1614372}" dt="2025-04-04T13:49:21.112" v="10816" actId="207"/>
          <ac:spMkLst>
            <pc:docMk/>
            <pc:sldMk cId="2619865928" sldId="355"/>
            <ac:spMk id="28" creationId="{525F4CA7-F36B-829B-B6CC-960803B90ABB}"/>
          </ac:spMkLst>
        </pc:spChg>
        <pc:spChg chg="add mod">
          <ac:chgData name="Roudebush, Hannah" userId="dfdc7856-5345-4c8c-b86b-5e6be02e76a0" providerId="ADAL" clId="{704E54F8-C689-4711-84AA-5C8FB1614372}" dt="2025-04-03T15:13:16.900" v="4143" actId="20577"/>
          <ac:spMkLst>
            <pc:docMk/>
            <pc:sldMk cId="2619865928" sldId="355"/>
            <ac:spMk id="29" creationId="{386EAC5F-ACAA-671D-B65E-6D389DCC5AD7}"/>
          </ac:spMkLst>
        </pc:spChg>
        <pc:spChg chg="add mod">
          <ac:chgData name="Roudebush, Hannah" userId="dfdc7856-5345-4c8c-b86b-5e6be02e76a0" providerId="ADAL" clId="{704E54F8-C689-4711-84AA-5C8FB1614372}" dt="2025-04-03T15:22:49.786" v="4230" actId="1076"/>
          <ac:spMkLst>
            <pc:docMk/>
            <pc:sldMk cId="2619865928" sldId="355"/>
            <ac:spMk id="30" creationId="{C744C6F5-FB7A-3384-B85A-77A2AFA59AA1}"/>
          </ac:spMkLst>
        </pc:spChg>
        <pc:spChg chg="add mod">
          <ac:chgData name="Roudebush, Hannah" userId="dfdc7856-5345-4c8c-b86b-5e6be02e76a0" providerId="ADAL" clId="{704E54F8-C689-4711-84AA-5C8FB1614372}" dt="2025-04-03T15:13:11.863" v="4142" actId="20577"/>
          <ac:spMkLst>
            <pc:docMk/>
            <pc:sldMk cId="2619865928" sldId="355"/>
            <ac:spMk id="31" creationId="{D05ABC81-0286-2718-0BB0-55E9CAB35F62}"/>
          </ac:spMkLst>
        </pc:spChg>
        <pc:spChg chg="add del mod">
          <ac:chgData name="Roudebush, Hannah" userId="dfdc7856-5345-4c8c-b86b-5e6be02e76a0" providerId="ADAL" clId="{704E54F8-C689-4711-84AA-5C8FB1614372}" dt="2025-04-03T15:20:53.192" v="4218" actId="478"/>
          <ac:spMkLst>
            <pc:docMk/>
            <pc:sldMk cId="2619865928" sldId="355"/>
            <ac:spMk id="32" creationId="{8D030022-D633-EF69-446C-12D2D6496879}"/>
          </ac:spMkLst>
        </pc:spChg>
        <pc:spChg chg="add mod">
          <ac:chgData name="Roudebush, Hannah" userId="dfdc7856-5345-4c8c-b86b-5e6be02e76a0" providerId="ADAL" clId="{704E54F8-C689-4711-84AA-5C8FB1614372}" dt="2025-04-03T16:09:55.674" v="4890" actId="20577"/>
          <ac:spMkLst>
            <pc:docMk/>
            <pc:sldMk cId="2619865928" sldId="355"/>
            <ac:spMk id="33" creationId="{8E620CDB-C274-BCAB-5013-833AD413A445}"/>
          </ac:spMkLst>
        </pc:spChg>
        <pc:spChg chg="add mod">
          <ac:chgData name="Roudebush, Hannah" userId="dfdc7856-5345-4c8c-b86b-5e6be02e76a0" providerId="ADAL" clId="{704E54F8-C689-4711-84AA-5C8FB1614372}" dt="2025-04-04T13:49:21.112" v="10816" actId="207"/>
          <ac:spMkLst>
            <pc:docMk/>
            <pc:sldMk cId="2619865928" sldId="355"/>
            <ac:spMk id="34" creationId="{84C43476-02C1-E073-264D-BC0888DA863D}"/>
          </ac:spMkLst>
        </pc:spChg>
        <pc:spChg chg="add mod">
          <ac:chgData name="Roudebush, Hannah" userId="dfdc7856-5345-4c8c-b86b-5e6be02e76a0" providerId="ADAL" clId="{704E54F8-C689-4711-84AA-5C8FB1614372}" dt="2025-04-03T15:22:16.853" v="4225" actId="20577"/>
          <ac:spMkLst>
            <pc:docMk/>
            <pc:sldMk cId="2619865928" sldId="355"/>
            <ac:spMk id="35" creationId="{342A8429-6344-BADA-1122-9D1EC712585B}"/>
          </ac:spMkLst>
        </pc:spChg>
        <pc:spChg chg="add mod">
          <ac:chgData name="Roudebush, Hannah" userId="dfdc7856-5345-4c8c-b86b-5e6be02e76a0" providerId="ADAL" clId="{704E54F8-C689-4711-84AA-5C8FB1614372}" dt="2025-04-04T13:32:57.178" v="10635" actId="207"/>
          <ac:spMkLst>
            <pc:docMk/>
            <pc:sldMk cId="2619865928" sldId="355"/>
            <ac:spMk id="36" creationId="{72B0FB18-613A-6DCF-B83C-7D37D352B5F9}"/>
          </ac:spMkLst>
        </pc:spChg>
        <pc:spChg chg="add mod">
          <ac:chgData name="Roudebush, Hannah" userId="dfdc7856-5345-4c8c-b86b-5e6be02e76a0" providerId="ADAL" clId="{704E54F8-C689-4711-84AA-5C8FB1614372}" dt="2025-04-03T15:22:23.414" v="4227" actId="20577"/>
          <ac:spMkLst>
            <pc:docMk/>
            <pc:sldMk cId="2619865928" sldId="355"/>
            <ac:spMk id="37" creationId="{14B5C808-F1DC-7A29-253E-CBCF84032C17}"/>
          </ac:spMkLst>
        </pc:spChg>
        <pc:spChg chg="add mod">
          <ac:chgData name="Roudebush, Hannah" userId="dfdc7856-5345-4c8c-b86b-5e6be02e76a0" providerId="ADAL" clId="{704E54F8-C689-4711-84AA-5C8FB1614372}" dt="2025-04-04T13:33:00.567" v="10636" actId="207"/>
          <ac:spMkLst>
            <pc:docMk/>
            <pc:sldMk cId="2619865928" sldId="355"/>
            <ac:spMk id="38" creationId="{0B3506F1-9EA6-5723-8A05-90D548BEB16D}"/>
          </ac:spMkLst>
        </pc:spChg>
        <pc:spChg chg="add mod">
          <ac:chgData name="Roudebush, Hannah" userId="dfdc7856-5345-4c8c-b86b-5e6be02e76a0" providerId="ADAL" clId="{704E54F8-C689-4711-84AA-5C8FB1614372}" dt="2025-04-03T16:08:30.151" v="4882" actId="20577"/>
          <ac:spMkLst>
            <pc:docMk/>
            <pc:sldMk cId="2619865928" sldId="355"/>
            <ac:spMk id="39" creationId="{D89D779B-01C1-8034-4ADE-81BACC3627DA}"/>
          </ac:spMkLst>
        </pc:spChg>
        <pc:spChg chg="add mod topLvl">
          <ac:chgData name="Roudebush, Hannah" userId="dfdc7856-5345-4c8c-b86b-5e6be02e76a0" providerId="ADAL" clId="{704E54F8-C689-4711-84AA-5C8FB1614372}" dt="2025-04-03T15:29:14.587" v="4301" actId="1076"/>
          <ac:spMkLst>
            <pc:docMk/>
            <pc:sldMk cId="2619865928" sldId="355"/>
            <ac:spMk id="40" creationId="{073D31B9-81A0-C936-DE00-12CC8E1CA38D}"/>
          </ac:spMkLst>
        </pc:spChg>
        <pc:spChg chg="add mod">
          <ac:chgData name="Roudebush, Hannah" userId="dfdc7856-5345-4c8c-b86b-5e6be02e76a0" providerId="ADAL" clId="{704E54F8-C689-4711-84AA-5C8FB1614372}" dt="2025-04-04T13:32:52.410" v="10634" actId="207"/>
          <ac:spMkLst>
            <pc:docMk/>
            <pc:sldMk cId="2619865928" sldId="355"/>
            <ac:spMk id="41" creationId="{5BC8056C-A9C5-42E3-5F64-B4C17F3835B5}"/>
          </ac:spMkLst>
        </pc:spChg>
        <pc:spChg chg="add del mod">
          <ac:chgData name="Roudebush, Hannah" userId="dfdc7856-5345-4c8c-b86b-5e6be02e76a0" providerId="ADAL" clId="{704E54F8-C689-4711-84AA-5C8FB1614372}" dt="2025-04-03T14:21:37.499" v="3435" actId="478"/>
          <ac:spMkLst>
            <pc:docMk/>
            <pc:sldMk cId="2619865928" sldId="355"/>
            <ac:spMk id="42" creationId="{CE295953-5EC2-47FB-2430-8FD136E5B7BA}"/>
          </ac:spMkLst>
        </pc:spChg>
        <pc:spChg chg="add mod">
          <ac:chgData name="Roudebush, Hannah" userId="dfdc7856-5345-4c8c-b86b-5e6be02e76a0" providerId="ADAL" clId="{704E54F8-C689-4711-84AA-5C8FB1614372}" dt="2025-04-03T15:29:14.587" v="4301" actId="1076"/>
          <ac:spMkLst>
            <pc:docMk/>
            <pc:sldMk cId="2619865928" sldId="355"/>
            <ac:spMk id="43" creationId="{B2B7176F-E5E2-BF9D-9364-EC0FEAA7A1F6}"/>
          </ac:spMkLst>
        </pc:spChg>
        <pc:spChg chg="add mod">
          <ac:chgData name="Roudebush, Hannah" userId="dfdc7856-5345-4c8c-b86b-5e6be02e76a0" providerId="ADAL" clId="{704E54F8-C689-4711-84AA-5C8FB1614372}" dt="2025-04-03T14:54:04.484" v="3897" actId="20577"/>
          <ac:spMkLst>
            <pc:docMk/>
            <pc:sldMk cId="2619865928" sldId="355"/>
            <ac:spMk id="44" creationId="{E3403A3B-C92E-11FB-C5DA-603671BCADC8}"/>
          </ac:spMkLst>
        </pc:spChg>
        <pc:spChg chg="add mod">
          <ac:chgData name="Roudebush, Hannah" userId="dfdc7856-5345-4c8c-b86b-5e6be02e76a0" providerId="ADAL" clId="{704E54F8-C689-4711-84AA-5C8FB1614372}" dt="2025-04-03T16:08:38.011" v="4885" actId="20577"/>
          <ac:spMkLst>
            <pc:docMk/>
            <pc:sldMk cId="2619865928" sldId="355"/>
            <ac:spMk id="45" creationId="{21CB64AF-1FA0-6067-2D44-C2E74716BEDC}"/>
          </ac:spMkLst>
        </pc:spChg>
        <pc:spChg chg="add mod">
          <ac:chgData name="Roudebush, Hannah" userId="dfdc7856-5345-4c8c-b86b-5e6be02e76a0" providerId="ADAL" clId="{704E54F8-C689-4711-84AA-5C8FB1614372}" dt="2025-04-03T15:29:46.584" v="4306" actId="20577"/>
          <ac:spMkLst>
            <pc:docMk/>
            <pc:sldMk cId="2619865928" sldId="355"/>
            <ac:spMk id="46" creationId="{267997B7-3FB1-69D4-0A2E-60E7239D8A92}"/>
          </ac:spMkLst>
        </pc:spChg>
        <pc:spChg chg="add del mod">
          <ac:chgData name="Roudebush, Hannah" userId="dfdc7856-5345-4c8c-b86b-5e6be02e76a0" providerId="ADAL" clId="{704E54F8-C689-4711-84AA-5C8FB1614372}" dt="2025-04-03T14:53:40.010" v="3893" actId="478"/>
          <ac:spMkLst>
            <pc:docMk/>
            <pc:sldMk cId="2619865928" sldId="355"/>
            <ac:spMk id="47" creationId="{FA5FB29C-DE3F-081B-1A71-C5C5B94F32CB}"/>
          </ac:spMkLst>
        </pc:spChg>
        <pc:spChg chg="add mod">
          <ac:chgData name="Roudebush, Hannah" userId="dfdc7856-5345-4c8c-b86b-5e6be02e76a0" providerId="ADAL" clId="{704E54F8-C689-4711-84AA-5C8FB1614372}" dt="2025-04-03T15:15:29.385" v="4164" actId="20577"/>
          <ac:spMkLst>
            <pc:docMk/>
            <pc:sldMk cId="2619865928" sldId="355"/>
            <ac:spMk id="48" creationId="{B3128C6D-B8D8-B4E5-A95F-E0225944082A}"/>
          </ac:spMkLst>
        </pc:spChg>
        <pc:spChg chg="add del mod">
          <ac:chgData name="Roudebush, Hannah" userId="dfdc7856-5345-4c8c-b86b-5e6be02e76a0" providerId="ADAL" clId="{704E54F8-C689-4711-84AA-5C8FB1614372}" dt="2025-04-03T14:21:44.422" v="3436" actId="478"/>
          <ac:spMkLst>
            <pc:docMk/>
            <pc:sldMk cId="2619865928" sldId="355"/>
            <ac:spMk id="49" creationId="{928DF8D2-2FA2-6EAE-AB32-61417A3EED0C}"/>
          </ac:spMkLst>
        </pc:spChg>
        <pc:spChg chg="add mod topLvl">
          <ac:chgData name="Roudebush, Hannah" userId="dfdc7856-5345-4c8c-b86b-5e6be02e76a0" providerId="ADAL" clId="{704E54F8-C689-4711-84AA-5C8FB1614372}" dt="2025-04-03T16:10:11.624" v="4894" actId="20577"/>
          <ac:spMkLst>
            <pc:docMk/>
            <pc:sldMk cId="2619865928" sldId="355"/>
            <ac:spMk id="50" creationId="{F4C2116E-AE62-8118-665F-600324B9450D}"/>
          </ac:spMkLst>
        </pc:spChg>
        <pc:spChg chg="add mod">
          <ac:chgData name="Roudebush, Hannah" userId="dfdc7856-5345-4c8c-b86b-5e6be02e76a0" providerId="ADAL" clId="{704E54F8-C689-4711-84AA-5C8FB1614372}" dt="2025-04-04T13:49:21.112" v="10816" actId="207"/>
          <ac:spMkLst>
            <pc:docMk/>
            <pc:sldMk cId="2619865928" sldId="355"/>
            <ac:spMk id="51" creationId="{69BCBAEC-19D0-EA51-C5D1-9AD8A20A0FA1}"/>
          </ac:spMkLst>
        </pc:spChg>
        <pc:spChg chg="add mod">
          <ac:chgData name="Roudebush, Hannah" userId="dfdc7856-5345-4c8c-b86b-5e6be02e76a0" providerId="ADAL" clId="{704E54F8-C689-4711-84AA-5C8FB1614372}" dt="2025-04-03T16:10:08.098" v="4892" actId="20577"/>
          <ac:spMkLst>
            <pc:docMk/>
            <pc:sldMk cId="2619865928" sldId="355"/>
            <ac:spMk id="52" creationId="{721EABB3-5EDA-15F1-C59E-02A4899F5419}"/>
          </ac:spMkLst>
        </pc:spChg>
        <pc:spChg chg="add mod">
          <ac:chgData name="Roudebush, Hannah" userId="dfdc7856-5345-4c8c-b86b-5e6be02e76a0" providerId="ADAL" clId="{704E54F8-C689-4711-84AA-5C8FB1614372}" dt="2025-04-04T13:49:21.112" v="10816" actId="207"/>
          <ac:spMkLst>
            <pc:docMk/>
            <pc:sldMk cId="2619865928" sldId="355"/>
            <ac:spMk id="53" creationId="{386EEEA9-BA49-E587-3B48-201CCD305176}"/>
          </ac:spMkLst>
        </pc:spChg>
        <pc:spChg chg="add mod topLvl">
          <ac:chgData name="Roudebush, Hannah" userId="dfdc7856-5345-4c8c-b86b-5e6be02e76a0" providerId="ADAL" clId="{704E54F8-C689-4711-84AA-5C8FB1614372}" dt="2025-04-03T15:29:14.587" v="4301" actId="1076"/>
          <ac:spMkLst>
            <pc:docMk/>
            <pc:sldMk cId="2619865928" sldId="355"/>
            <ac:spMk id="54" creationId="{16FCDEEB-F9FF-35C7-33A9-6EB669D0A804}"/>
          </ac:spMkLst>
        </pc:spChg>
        <pc:spChg chg="add mod">
          <ac:chgData name="Roudebush, Hannah" userId="dfdc7856-5345-4c8c-b86b-5e6be02e76a0" providerId="ADAL" clId="{704E54F8-C689-4711-84AA-5C8FB1614372}" dt="2025-04-04T13:33:09.268" v="10638" actId="207"/>
          <ac:spMkLst>
            <pc:docMk/>
            <pc:sldMk cId="2619865928" sldId="355"/>
            <ac:spMk id="55" creationId="{6C84F8FA-32E6-5156-20D3-6E4B5628A675}"/>
          </ac:spMkLst>
        </pc:spChg>
        <pc:spChg chg="add mod">
          <ac:chgData name="Roudebush, Hannah" userId="dfdc7856-5345-4c8c-b86b-5e6be02e76a0" providerId="ADAL" clId="{704E54F8-C689-4711-84AA-5C8FB1614372}" dt="2025-04-04T13:33:12.952" v="10639" actId="207"/>
          <ac:spMkLst>
            <pc:docMk/>
            <pc:sldMk cId="2619865928" sldId="355"/>
            <ac:spMk id="56" creationId="{5526D977-7219-9EE0-1CD2-31B438DEAE19}"/>
          </ac:spMkLst>
        </pc:spChg>
        <pc:spChg chg="add mod">
          <ac:chgData name="Roudebush, Hannah" userId="dfdc7856-5345-4c8c-b86b-5e6be02e76a0" providerId="ADAL" clId="{704E54F8-C689-4711-84AA-5C8FB1614372}" dt="2025-04-04T13:38:15.706" v="10676" actId="20577"/>
          <ac:spMkLst>
            <pc:docMk/>
            <pc:sldMk cId="2619865928" sldId="355"/>
            <ac:spMk id="57" creationId="{1BF168E9-C6F3-056F-2A01-CD8EF3499790}"/>
          </ac:spMkLst>
        </pc:spChg>
        <pc:spChg chg="add mod topLvl">
          <ac:chgData name="Roudebush, Hannah" userId="dfdc7856-5345-4c8c-b86b-5e6be02e76a0" providerId="ADAL" clId="{704E54F8-C689-4711-84AA-5C8FB1614372}" dt="2025-04-04T13:49:21.112" v="10816" actId="207"/>
          <ac:spMkLst>
            <pc:docMk/>
            <pc:sldMk cId="2619865928" sldId="355"/>
            <ac:spMk id="58" creationId="{24C16D13-EC82-E4E2-39B9-4399EF43D01D}"/>
          </ac:spMkLst>
        </pc:spChg>
        <pc:spChg chg="add mod">
          <ac:chgData name="Roudebush, Hannah" userId="dfdc7856-5345-4c8c-b86b-5e6be02e76a0" providerId="ADAL" clId="{704E54F8-C689-4711-84AA-5C8FB1614372}" dt="2025-04-04T13:33:22.045" v="10641" actId="207"/>
          <ac:spMkLst>
            <pc:docMk/>
            <pc:sldMk cId="2619865928" sldId="355"/>
            <ac:spMk id="59" creationId="{E0602214-CDA8-D24E-C57B-5E33D77CF73F}"/>
          </ac:spMkLst>
        </pc:spChg>
        <pc:spChg chg="add mod">
          <ac:chgData name="Roudebush, Hannah" userId="dfdc7856-5345-4c8c-b86b-5e6be02e76a0" providerId="ADAL" clId="{704E54F8-C689-4711-84AA-5C8FB1614372}" dt="2025-04-03T15:15:53.748" v="4166" actId="20577"/>
          <ac:spMkLst>
            <pc:docMk/>
            <pc:sldMk cId="2619865928" sldId="355"/>
            <ac:spMk id="60" creationId="{93A4277F-CA88-E053-4B55-5203F91FE257}"/>
          </ac:spMkLst>
        </pc:spChg>
        <pc:spChg chg="add mod">
          <ac:chgData name="Roudebush, Hannah" userId="dfdc7856-5345-4c8c-b86b-5e6be02e76a0" providerId="ADAL" clId="{704E54F8-C689-4711-84AA-5C8FB1614372}" dt="2025-04-03T14:19:50.140" v="3417"/>
          <ac:spMkLst>
            <pc:docMk/>
            <pc:sldMk cId="2619865928" sldId="355"/>
            <ac:spMk id="61" creationId="{0677B179-395E-1400-9DC2-0055136F9324}"/>
          </ac:spMkLst>
        </pc:spChg>
        <pc:spChg chg="add mod">
          <ac:chgData name="Roudebush, Hannah" userId="dfdc7856-5345-4c8c-b86b-5e6be02e76a0" providerId="ADAL" clId="{704E54F8-C689-4711-84AA-5C8FB1614372}" dt="2025-04-03T14:19:50.140" v="3417"/>
          <ac:spMkLst>
            <pc:docMk/>
            <pc:sldMk cId="2619865928" sldId="355"/>
            <ac:spMk id="62" creationId="{29ECE5C2-4EBD-8558-A50A-1D985DB298D5}"/>
          </ac:spMkLst>
        </pc:spChg>
        <pc:spChg chg="add mod">
          <ac:chgData name="Roudebush, Hannah" userId="dfdc7856-5345-4c8c-b86b-5e6be02e76a0" providerId="ADAL" clId="{704E54F8-C689-4711-84AA-5C8FB1614372}" dt="2025-04-03T15:15:20.785" v="4162" actId="20577"/>
          <ac:spMkLst>
            <pc:docMk/>
            <pc:sldMk cId="2619865928" sldId="355"/>
            <ac:spMk id="63" creationId="{F61B845D-2870-32AA-0D31-1ADC2BC1A186}"/>
          </ac:spMkLst>
        </pc:spChg>
        <pc:spChg chg="add mod">
          <ac:chgData name="Roudebush, Hannah" userId="dfdc7856-5345-4c8c-b86b-5e6be02e76a0" providerId="ADAL" clId="{704E54F8-C689-4711-84AA-5C8FB1614372}" dt="2025-04-03T15:14:49.062" v="4158" actId="20577"/>
          <ac:spMkLst>
            <pc:docMk/>
            <pc:sldMk cId="2619865928" sldId="355"/>
            <ac:spMk id="64" creationId="{5E753CFD-6A40-36B7-1559-826DEB757EDC}"/>
          </ac:spMkLst>
        </pc:spChg>
        <pc:spChg chg="add mod topLvl">
          <ac:chgData name="Roudebush, Hannah" userId="dfdc7856-5345-4c8c-b86b-5e6be02e76a0" providerId="ADAL" clId="{704E54F8-C689-4711-84AA-5C8FB1614372}" dt="2025-04-04T13:40:03.854" v="10688" actId="20577"/>
          <ac:spMkLst>
            <pc:docMk/>
            <pc:sldMk cId="2619865928" sldId="355"/>
            <ac:spMk id="65" creationId="{505085C6-357E-B9B0-FF24-C5F31FA55ED8}"/>
          </ac:spMkLst>
        </pc:spChg>
        <pc:spChg chg="add del mod topLvl">
          <ac:chgData name="Roudebush, Hannah" userId="dfdc7856-5345-4c8c-b86b-5e6be02e76a0" providerId="ADAL" clId="{704E54F8-C689-4711-84AA-5C8FB1614372}" dt="2025-04-03T14:53:40.010" v="3893" actId="478"/>
          <ac:spMkLst>
            <pc:docMk/>
            <pc:sldMk cId="2619865928" sldId="355"/>
            <ac:spMk id="66" creationId="{BBE1E61F-FAB2-52C7-E14B-8BCF4762B106}"/>
          </ac:spMkLst>
        </pc:spChg>
        <pc:spChg chg="add mod topLvl">
          <ac:chgData name="Roudebush, Hannah" userId="dfdc7856-5345-4c8c-b86b-5e6be02e76a0" providerId="ADAL" clId="{704E54F8-C689-4711-84AA-5C8FB1614372}" dt="2025-04-04T13:38:36.241" v="10680" actId="20577"/>
          <ac:spMkLst>
            <pc:docMk/>
            <pc:sldMk cId="2619865928" sldId="355"/>
            <ac:spMk id="67" creationId="{DF04FB59-D0CF-D50E-C463-060F19AFA399}"/>
          </ac:spMkLst>
        </pc:spChg>
        <pc:spChg chg="add mod">
          <ac:chgData name="Roudebush, Hannah" userId="dfdc7856-5345-4c8c-b86b-5e6be02e76a0" providerId="ADAL" clId="{704E54F8-C689-4711-84AA-5C8FB1614372}" dt="2025-04-04T13:49:21.112" v="10816" actId="207"/>
          <ac:spMkLst>
            <pc:docMk/>
            <pc:sldMk cId="2619865928" sldId="355"/>
            <ac:spMk id="68" creationId="{474EAE1C-0442-C36D-2530-97A2A8F886AA}"/>
          </ac:spMkLst>
        </pc:spChg>
        <pc:spChg chg="add del mod">
          <ac:chgData name="Roudebush, Hannah" userId="dfdc7856-5345-4c8c-b86b-5e6be02e76a0" providerId="ADAL" clId="{704E54F8-C689-4711-84AA-5C8FB1614372}" dt="2025-04-03T14:23:07.122" v="3470" actId="478"/>
          <ac:spMkLst>
            <pc:docMk/>
            <pc:sldMk cId="2619865928" sldId="355"/>
            <ac:spMk id="69" creationId="{0DB7BFCD-8C2A-3ECB-D655-6D11970E7CC8}"/>
          </ac:spMkLst>
        </pc:spChg>
        <pc:spChg chg="add mod">
          <ac:chgData name="Roudebush, Hannah" userId="dfdc7856-5345-4c8c-b86b-5e6be02e76a0" providerId="ADAL" clId="{704E54F8-C689-4711-84AA-5C8FB1614372}" dt="2025-04-03T15:29:38.055" v="4305" actId="20577"/>
          <ac:spMkLst>
            <pc:docMk/>
            <pc:sldMk cId="2619865928" sldId="355"/>
            <ac:spMk id="70" creationId="{7B9EEAA6-466D-6930-83A7-5B41B443AB9F}"/>
          </ac:spMkLst>
        </pc:spChg>
        <pc:spChg chg="add mod">
          <ac:chgData name="Roudebush, Hannah" userId="dfdc7856-5345-4c8c-b86b-5e6be02e76a0" providerId="ADAL" clId="{704E54F8-C689-4711-84AA-5C8FB1614372}" dt="2025-04-03T15:29:30.770" v="4304" actId="20577"/>
          <ac:spMkLst>
            <pc:docMk/>
            <pc:sldMk cId="2619865928" sldId="355"/>
            <ac:spMk id="71" creationId="{23A9610B-1A8D-F993-4638-1839BB9AB47A}"/>
          </ac:spMkLst>
        </pc:spChg>
        <pc:spChg chg="add mod">
          <ac:chgData name="Roudebush, Hannah" userId="dfdc7856-5345-4c8c-b86b-5e6be02e76a0" providerId="ADAL" clId="{704E54F8-C689-4711-84AA-5C8FB1614372}" dt="2025-04-04T13:49:34.425" v="10817" actId="207"/>
          <ac:spMkLst>
            <pc:docMk/>
            <pc:sldMk cId="2619865928" sldId="355"/>
            <ac:spMk id="73" creationId="{E4243B9C-A967-5BFB-872A-EAD3B89440D1}"/>
          </ac:spMkLst>
        </pc:spChg>
        <pc:spChg chg="add del mod">
          <ac:chgData name="Roudebush, Hannah" userId="dfdc7856-5345-4c8c-b86b-5e6be02e76a0" providerId="ADAL" clId="{704E54F8-C689-4711-84AA-5C8FB1614372}" dt="2025-04-03T15:12:39.288" v="4139" actId="478"/>
          <ac:spMkLst>
            <pc:docMk/>
            <pc:sldMk cId="2619865928" sldId="355"/>
            <ac:spMk id="74" creationId="{815C5274-AD3D-A0B7-4363-B8ED50642A73}"/>
          </ac:spMkLst>
        </pc:spChg>
        <pc:spChg chg="add del mod">
          <ac:chgData name="Roudebush, Hannah" userId="dfdc7856-5345-4c8c-b86b-5e6be02e76a0" providerId="ADAL" clId="{704E54F8-C689-4711-84AA-5C8FB1614372}" dt="2025-04-03T15:20:55.340" v="4219" actId="478"/>
          <ac:spMkLst>
            <pc:docMk/>
            <pc:sldMk cId="2619865928" sldId="355"/>
            <ac:spMk id="75" creationId="{6912C4A9-DD09-3DE3-F4F8-45DDFA09DEFB}"/>
          </ac:spMkLst>
        </pc:spChg>
        <pc:spChg chg="add del mod">
          <ac:chgData name="Roudebush, Hannah" userId="dfdc7856-5345-4c8c-b86b-5e6be02e76a0" providerId="ADAL" clId="{704E54F8-C689-4711-84AA-5C8FB1614372}" dt="2025-04-03T14:52:32.198" v="3890" actId="478"/>
          <ac:spMkLst>
            <pc:docMk/>
            <pc:sldMk cId="2619865928" sldId="355"/>
            <ac:spMk id="76" creationId="{735D267F-7136-185C-6B36-D2E7E0C67F12}"/>
          </ac:spMkLst>
        </pc:spChg>
        <pc:spChg chg="add del mod">
          <ac:chgData name="Roudebush, Hannah" userId="dfdc7856-5345-4c8c-b86b-5e6be02e76a0" providerId="ADAL" clId="{704E54F8-C689-4711-84AA-5C8FB1614372}" dt="2025-04-03T15:20:53.192" v="4218" actId="478"/>
          <ac:spMkLst>
            <pc:docMk/>
            <pc:sldMk cId="2619865928" sldId="355"/>
            <ac:spMk id="77" creationId="{383FF849-AB99-ACA1-2A95-65680B600D58}"/>
          </ac:spMkLst>
        </pc:spChg>
        <pc:spChg chg="add del mod">
          <ac:chgData name="Roudebush, Hannah" userId="dfdc7856-5345-4c8c-b86b-5e6be02e76a0" providerId="ADAL" clId="{704E54F8-C689-4711-84AA-5C8FB1614372}" dt="2025-04-03T15:06:31.376" v="3978" actId="21"/>
          <ac:spMkLst>
            <pc:docMk/>
            <pc:sldMk cId="2619865928" sldId="355"/>
            <ac:spMk id="79" creationId="{DB87F74F-3D7B-19B4-9417-E504D2038166}"/>
          </ac:spMkLst>
        </pc:spChg>
        <pc:spChg chg="add del mod">
          <ac:chgData name="Roudebush, Hannah" userId="dfdc7856-5345-4c8c-b86b-5e6be02e76a0" providerId="ADAL" clId="{704E54F8-C689-4711-84AA-5C8FB1614372}" dt="2025-04-03T16:49:36.703" v="5420" actId="478"/>
          <ac:spMkLst>
            <pc:docMk/>
            <pc:sldMk cId="2619865928" sldId="355"/>
            <ac:spMk id="80" creationId="{F24AF5F7-C0FF-CF62-C961-B41CD7102B85}"/>
          </ac:spMkLst>
        </pc:spChg>
        <pc:spChg chg="add mod">
          <ac:chgData name="Roudebush, Hannah" userId="dfdc7856-5345-4c8c-b86b-5e6be02e76a0" providerId="ADAL" clId="{704E54F8-C689-4711-84AA-5C8FB1614372}" dt="2025-04-04T13:39:58.478" v="10686" actId="20577"/>
          <ac:spMkLst>
            <pc:docMk/>
            <pc:sldMk cId="2619865928" sldId="355"/>
            <ac:spMk id="83" creationId="{EEECF742-2D9F-6082-BD14-CEC0032198E4}"/>
          </ac:spMkLst>
        </pc:spChg>
        <pc:spChg chg="add mod">
          <ac:chgData name="Roudebush, Hannah" userId="dfdc7856-5345-4c8c-b86b-5e6be02e76a0" providerId="ADAL" clId="{704E54F8-C689-4711-84AA-5C8FB1614372}" dt="2025-04-03T15:32:01.188" v="4327" actId="554"/>
          <ac:spMkLst>
            <pc:docMk/>
            <pc:sldMk cId="2619865928" sldId="355"/>
            <ac:spMk id="84" creationId="{60FF7CA1-E1B4-5F74-DC61-16D20C982211}"/>
          </ac:spMkLst>
        </pc:spChg>
        <pc:spChg chg="add del mod">
          <ac:chgData name="Roudebush, Hannah" userId="dfdc7856-5345-4c8c-b86b-5e6be02e76a0" providerId="ADAL" clId="{704E54F8-C689-4711-84AA-5C8FB1614372}" dt="2025-04-04T13:34:25.745" v="10647" actId="478"/>
          <ac:spMkLst>
            <pc:docMk/>
            <pc:sldMk cId="2619865928" sldId="355"/>
            <ac:spMk id="85" creationId="{0F8D67DA-2ADE-FF72-82DE-0D6459FC9DFD}"/>
          </ac:spMkLst>
        </pc:spChg>
        <pc:spChg chg="add mod">
          <ac:chgData name="Roudebush, Hannah" userId="dfdc7856-5345-4c8c-b86b-5e6be02e76a0" providerId="ADAL" clId="{704E54F8-C689-4711-84AA-5C8FB1614372}" dt="2025-04-04T13:34:41.444" v="10648" actId="1076"/>
          <ac:spMkLst>
            <pc:docMk/>
            <pc:sldMk cId="2619865928" sldId="355"/>
            <ac:spMk id="86" creationId="{0A91894E-CB35-C8EF-85B9-68739B26552B}"/>
          </ac:spMkLst>
        </pc:spChg>
        <pc:spChg chg="add mod">
          <ac:chgData name="Roudebush, Hannah" userId="dfdc7856-5345-4c8c-b86b-5e6be02e76a0" providerId="ADAL" clId="{704E54F8-C689-4711-84AA-5C8FB1614372}" dt="2025-04-04T13:33:39.681" v="10645" actId="207"/>
          <ac:spMkLst>
            <pc:docMk/>
            <pc:sldMk cId="2619865928" sldId="355"/>
            <ac:spMk id="87" creationId="{035B48F7-88F5-04D6-1ACC-D53DB1EBABF2}"/>
          </ac:spMkLst>
        </pc:spChg>
        <pc:spChg chg="add mod">
          <ac:chgData name="Roudebush, Hannah" userId="dfdc7856-5345-4c8c-b86b-5e6be02e76a0" providerId="ADAL" clId="{704E54F8-C689-4711-84AA-5C8FB1614372}" dt="2025-04-03T15:32:01.188" v="4327" actId="554"/>
          <ac:spMkLst>
            <pc:docMk/>
            <pc:sldMk cId="2619865928" sldId="355"/>
            <ac:spMk id="88" creationId="{4C4C7825-0E63-829E-9619-8549C1F76A7F}"/>
          </ac:spMkLst>
        </pc:spChg>
        <pc:spChg chg="add del mod">
          <ac:chgData name="Roudebush, Hannah" userId="dfdc7856-5345-4c8c-b86b-5e6be02e76a0" providerId="ADAL" clId="{704E54F8-C689-4711-84AA-5C8FB1614372}" dt="2025-04-04T13:34:25.745" v="10647" actId="478"/>
          <ac:spMkLst>
            <pc:docMk/>
            <pc:sldMk cId="2619865928" sldId="355"/>
            <ac:spMk id="89" creationId="{38CDA068-9ECC-81C9-E4EE-CE6D32462C39}"/>
          </ac:spMkLst>
        </pc:spChg>
        <pc:spChg chg="add mod">
          <ac:chgData name="Roudebush, Hannah" userId="dfdc7856-5345-4c8c-b86b-5e6be02e76a0" providerId="ADAL" clId="{704E54F8-C689-4711-84AA-5C8FB1614372}" dt="2025-04-04T13:40:15.377" v="10690" actId="20577"/>
          <ac:spMkLst>
            <pc:docMk/>
            <pc:sldMk cId="2619865928" sldId="355"/>
            <ac:spMk id="90" creationId="{82C2B333-E0B0-BBA3-76F4-3F4231AD3064}"/>
          </ac:spMkLst>
        </pc:spChg>
        <pc:spChg chg="add del mod">
          <ac:chgData name="Roudebush, Hannah" userId="dfdc7856-5345-4c8c-b86b-5e6be02e76a0" providerId="ADAL" clId="{704E54F8-C689-4711-84AA-5C8FB1614372}" dt="2025-04-04T13:34:25.745" v="10647" actId="478"/>
          <ac:spMkLst>
            <pc:docMk/>
            <pc:sldMk cId="2619865928" sldId="355"/>
            <ac:spMk id="91" creationId="{F64A644E-0D58-C7E4-0A8E-B4CD5B3FBC00}"/>
          </ac:spMkLst>
        </pc:spChg>
        <pc:spChg chg="add mod">
          <ac:chgData name="Roudebush, Hannah" userId="dfdc7856-5345-4c8c-b86b-5e6be02e76a0" providerId="ADAL" clId="{704E54F8-C689-4711-84AA-5C8FB1614372}" dt="2025-04-04T13:34:47.413" v="10649" actId="1076"/>
          <ac:spMkLst>
            <pc:docMk/>
            <pc:sldMk cId="2619865928" sldId="355"/>
            <ac:spMk id="92" creationId="{68004746-1AB3-4716-86EC-8293E74BC011}"/>
          </ac:spMkLst>
        </pc:spChg>
        <pc:spChg chg="add mod">
          <ac:chgData name="Roudebush, Hannah" userId="dfdc7856-5345-4c8c-b86b-5e6be02e76a0" providerId="ADAL" clId="{704E54F8-C689-4711-84AA-5C8FB1614372}" dt="2025-04-04T13:49:21.112" v="10816" actId="207"/>
          <ac:spMkLst>
            <pc:docMk/>
            <pc:sldMk cId="2619865928" sldId="355"/>
            <ac:spMk id="93" creationId="{6E1AB254-2100-D68B-AD65-6A601F67414B}"/>
          </ac:spMkLst>
        </pc:spChg>
        <pc:spChg chg="add mod">
          <ac:chgData name="Roudebush, Hannah" userId="dfdc7856-5345-4c8c-b86b-5e6be02e76a0" providerId="ADAL" clId="{704E54F8-C689-4711-84AA-5C8FB1614372}" dt="2025-04-03T15:25:56.622" v="4256" actId="20577"/>
          <ac:spMkLst>
            <pc:docMk/>
            <pc:sldMk cId="2619865928" sldId="355"/>
            <ac:spMk id="94" creationId="{5B1DBDEC-5AEF-82C5-F7CB-0C3C1A6A140C}"/>
          </ac:spMkLst>
        </pc:spChg>
        <pc:spChg chg="add mod">
          <ac:chgData name="Roudebush, Hannah" userId="dfdc7856-5345-4c8c-b86b-5e6be02e76a0" providerId="ADAL" clId="{704E54F8-C689-4711-84AA-5C8FB1614372}" dt="2025-04-03T15:26:01.136" v="4258" actId="20577"/>
          <ac:spMkLst>
            <pc:docMk/>
            <pc:sldMk cId="2619865928" sldId="355"/>
            <ac:spMk id="95" creationId="{26C29A1E-737D-3AE0-0D59-F8E47804F48A}"/>
          </ac:spMkLst>
        </pc:spChg>
        <pc:spChg chg="add mod">
          <ac:chgData name="Roudebush, Hannah" userId="dfdc7856-5345-4c8c-b86b-5e6be02e76a0" providerId="ADAL" clId="{704E54F8-C689-4711-84AA-5C8FB1614372}" dt="2025-04-03T15:25:45.076" v="4252" actId="1076"/>
          <ac:spMkLst>
            <pc:docMk/>
            <pc:sldMk cId="2619865928" sldId="355"/>
            <ac:spMk id="96" creationId="{9EADAEBE-2A47-76D1-9B24-2C78B09ACAAD}"/>
          </ac:spMkLst>
        </pc:spChg>
        <pc:spChg chg="add mod">
          <ac:chgData name="Roudebush, Hannah" userId="dfdc7856-5345-4c8c-b86b-5e6be02e76a0" providerId="ADAL" clId="{704E54F8-C689-4711-84AA-5C8FB1614372}" dt="2025-04-03T15:26:29.685" v="4271" actId="20577"/>
          <ac:spMkLst>
            <pc:docMk/>
            <pc:sldMk cId="2619865928" sldId="355"/>
            <ac:spMk id="97" creationId="{A22B0062-6FEA-14FA-82D3-115A39AB132A}"/>
          </ac:spMkLst>
        </pc:spChg>
        <pc:spChg chg="add mod">
          <ac:chgData name="Roudebush, Hannah" userId="dfdc7856-5345-4c8c-b86b-5e6be02e76a0" providerId="ADAL" clId="{704E54F8-C689-4711-84AA-5C8FB1614372}" dt="2025-04-04T13:49:34.425" v="10817" actId="207"/>
          <ac:spMkLst>
            <pc:docMk/>
            <pc:sldMk cId="2619865928" sldId="355"/>
            <ac:spMk id="98" creationId="{8EE8C057-B8E0-A343-6694-1C16A784DD01}"/>
          </ac:spMkLst>
        </pc:spChg>
        <pc:spChg chg="add mod">
          <ac:chgData name="Roudebush, Hannah" userId="dfdc7856-5345-4c8c-b86b-5e6be02e76a0" providerId="ADAL" clId="{704E54F8-C689-4711-84AA-5C8FB1614372}" dt="2025-04-04T13:34:41.444" v="10648" actId="1076"/>
          <ac:spMkLst>
            <pc:docMk/>
            <pc:sldMk cId="2619865928" sldId="355"/>
            <ac:spMk id="99" creationId="{15B9E73E-0534-30ED-68DC-A44CAD77FFE8}"/>
          </ac:spMkLst>
        </pc:spChg>
        <pc:spChg chg="add mod">
          <ac:chgData name="Roudebush, Hannah" userId="dfdc7856-5345-4c8c-b86b-5e6be02e76a0" providerId="ADAL" clId="{704E54F8-C689-4711-84AA-5C8FB1614372}" dt="2025-04-04T13:49:34.425" v="10817" actId="207"/>
          <ac:spMkLst>
            <pc:docMk/>
            <pc:sldMk cId="2619865928" sldId="355"/>
            <ac:spMk id="100" creationId="{5E42459D-5805-0032-A6F6-8C3C4EFDA995}"/>
          </ac:spMkLst>
        </pc:spChg>
        <pc:spChg chg="add mod">
          <ac:chgData name="Roudebush, Hannah" userId="dfdc7856-5345-4c8c-b86b-5e6be02e76a0" providerId="ADAL" clId="{704E54F8-C689-4711-84AA-5C8FB1614372}" dt="2025-04-03T15:33:26.018" v="4336" actId="1076"/>
          <ac:spMkLst>
            <pc:docMk/>
            <pc:sldMk cId="2619865928" sldId="355"/>
            <ac:spMk id="101" creationId="{1EA08475-8435-E58F-E41F-D6DF83F01CBE}"/>
          </ac:spMkLst>
        </pc:spChg>
        <pc:spChg chg="add mod">
          <ac:chgData name="Roudebush, Hannah" userId="dfdc7856-5345-4c8c-b86b-5e6be02e76a0" providerId="ADAL" clId="{704E54F8-C689-4711-84AA-5C8FB1614372}" dt="2025-04-04T13:49:34.425" v="10817" actId="207"/>
          <ac:spMkLst>
            <pc:docMk/>
            <pc:sldMk cId="2619865928" sldId="355"/>
            <ac:spMk id="102" creationId="{21CE1922-F3CF-3EC8-F136-0FADFDDB5549}"/>
          </ac:spMkLst>
        </pc:spChg>
        <pc:spChg chg="add mod">
          <ac:chgData name="Roudebush, Hannah" userId="dfdc7856-5345-4c8c-b86b-5e6be02e76a0" providerId="ADAL" clId="{704E54F8-C689-4711-84AA-5C8FB1614372}" dt="2025-04-03T15:34:16.639" v="4342" actId="20577"/>
          <ac:spMkLst>
            <pc:docMk/>
            <pc:sldMk cId="2619865928" sldId="355"/>
            <ac:spMk id="103" creationId="{FCB62BC4-9A80-6DAB-533C-7F2D5597078D}"/>
          </ac:spMkLst>
        </pc:spChg>
        <pc:spChg chg="add mod">
          <ac:chgData name="Roudebush, Hannah" userId="dfdc7856-5345-4c8c-b86b-5e6be02e76a0" providerId="ADAL" clId="{704E54F8-C689-4711-84AA-5C8FB1614372}" dt="2025-04-03T16:11:04.898" v="4896" actId="1076"/>
          <ac:spMkLst>
            <pc:docMk/>
            <pc:sldMk cId="2619865928" sldId="355"/>
            <ac:spMk id="104" creationId="{5A8E36FD-49FD-7F3E-097A-90AA1BCCE286}"/>
          </ac:spMkLst>
        </pc:spChg>
        <pc:spChg chg="add mod">
          <ac:chgData name="Roudebush, Hannah" userId="dfdc7856-5345-4c8c-b86b-5e6be02e76a0" providerId="ADAL" clId="{704E54F8-C689-4711-84AA-5C8FB1614372}" dt="2025-04-03T15:34:59.380" v="4349" actId="1076"/>
          <ac:spMkLst>
            <pc:docMk/>
            <pc:sldMk cId="2619865928" sldId="355"/>
            <ac:spMk id="105" creationId="{4E78B881-7A80-5050-5560-684C132CF223}"/>
          </ac:spMkLst>
        </pc:spChg>
        <pc:spChg chg="add mod">
          <ac:chgData name="Roudebush, Hannah" userId="dfdc7856-5345-4c8c-b86b-5e6be02e76a0" providerId="ADAL" clId="{704E54F8-C689-4711-84AA-5C8FB1614372}" dt="2025-04-04T13:49:34.425" v="10817" actId="207"/>
          <ac:spMkLst>
            <pc:docMk/>
            <pc:sldMk cId="2619865928" sldId="355"/>
            <ac:spMk id="106" creationId="{EC12E684-79B8-E144-F9DC-35EEC71029B1}"/>
          </ac:spMkLst>
        </pc:spChg>
        <pc:spChg chg="add mod">
          <ac:chgData name="Roudebush, Hannah" userId="dfdc7856-5345-4c8c-b86b-5e6be02e76a0" providerId="ADAL" clId="{704E54F8-C689-4711-84AA-5C8FB1614372}" dt="2025-04-03T15:36:03.638" v="4358" actId="1076"/>
          <ac:spMkLst>
            <pc:docMk/>
            <pc:sldMk cId="2619865928" sldId="355"/>
            <ac:spMk id="107" creationId="{80EA7C61-9E7C-30DD-7301-02CEE1443B5B}"/>
          </ac:spMkLst>
        </pc:spChg>
        <pc:spChg chg="add mod">
          <ac:chgData name="Roudebush, Hannah" userId="dfdc7856-5345-4c8c-b86b-5e6be02e76a0" providerId="ADAL" clId="{704E54F8-C689-4711-84AA-5C8FB1614372}" dt="2025-04-03T16:11:13.490" v="4897" actId="1076"/>
          <ac:spMkLst>
            <pc:docMk/>
            <pc:sldMk cId="2619865928" sldId="355"/>
            <ac:spMk id="108" creationId="{A3825D61-AF0E-C60E-982B-FD036309D0F4}"/>
          </ac:spMkLst>
        </pc:spChg>
        <pc:spChg chg="add mod">
          <ac:chgData name="Roudebush, Hannah" userId="dfdc7856-5345-4c8c-b86b-5e6be02e76a0" providerId="ADAL" clId="{704E54F8-C689-4711-84AA-5C8FB1614372}" dt="2025-04-03T15:36:32.724" v="4367" actId="20577"/>
          <ac:spMkLst>
            <pc:docMk/>
            <pc:sldMk cId="2619865928" sldId="355"/>
            <ac:spMk id="109" creationId="{E0F283F1-79C9-C7BB-9677-C720BF00FD66}"/>
          </ac:spMkLst>
        </pc:spChg>
        <pc:spChg chg="add mod">
          <ac:chgData name="Roudebush, Hannah" userId="dfdc7856-5345-4c8c-b86b-5e6be02e76a0" providerId="ADAL" clId="{704E54F8-C689-4711-84AA-5C8FB1614372}" dt="2025-04-04T13:49:21.112" v="10816" actId="207"/>
          <ac:spMkLst>
            <pc:docMk/>
            <pc:sldMk cId="2619865928" sldId="355"/>
            <ac:spMk id="110" creationId="{4AE382F2-8E9C-4266-6833-3DE4A8A63C72}"/>
          </ac:spMkLst>
        </pc:spChg>
        <pc:spChg chg="add mod">
          <ac:chgData name="Roudebush, Hannah" userId="dfdc7856-5345-4c8c-b86b-5e6be02e76a0" providerId="ADAL" clId="{704E54F8-C689-4711-84AA-5C8FB1614372}" dt="2025-04-04T13:49:21.112" v="10816" actId="207"/>
          <ac:spMkLst>
            <pc:docMk/>
            <pc:sldMk cId="2619865928" sldId="355"/>
            <ac:spMk id="111" creationId="{84CAA650-8C92-01ED-17E0-CA7D60EF81C7}"/>
          </ac:spMkLst>
        </pc:spChg>
        <pc:spChg chg="add mod">
          <ac:chgData name="Roudebush, Hannah" userId="dfdc7856-5345-4c8c-b86b-5e6be02e76a0" providerId="ADAL" clId="{704E54F8-C689-4711-84AA-5C8FB1614372}" dt="2025-04-04T13:39:42.255" v="10684" actId="20577"/>
          <ac:spMkLst>
            <pc:docMk/>
            <pc:sldMk cId="2619865928" sldId="355"/>
            <ac:spMk id="112" creationId="{A9CEAD5D-A89D-A1D9-FEC7-C8023EC6403C}"/>
          </ac:spMkLst>
        </pc:spChg>
        <pc:spChg chg="add mod">
          <ac:chgData name="Roudebush, Hannah" userId="dfdc7856-5345-4c8c-b86b-5e6be02e76a0" providerId="ADAL" clId="{704E54F8-C689-4711-84AA-5C8FB1614372}" dt="2025-04-04T13:35:02.034" v="10652" actId="1076"/>
          <ac:spMkLst>
            <pc:docMk/>
            <pc:sldMk cId="2619865928" sldId="355"/>
            <ac:spMk id="113" creationId="{FC3B7E15-DC51-37B8-D45E-12AF50534D89}"/>
          </ac:spMkLst>
        </pc:spChg>
        <pc:spChg chg="add mod">
          <ac:chgData name="Roudebush, Hannah" userId="dfdc7856-5345-4c8c-b86b-5e6be02e76a0" providerId="ADAL" clId="{704E54F8-C689-4711-84AA-5C8FB1614372}" dt="2025-04-04T13:49:34.425" v="10817" actId="207"/>
          <ac:spMkLst>
            <pc:docMk/>
            <pc:sldMk cId="2619865928" sldId="355"/>
            <ac:spMk id="114" creationId="{DF28E505-C057-0FAA-08AE-E8B1BAD230B9}"/>
          </ac:spMkLst>
        </pc:spChg>
        <pc:spChg chg="add mod">
          <ac:chgData name="Roudebush, Hannah" userId="dfdc7856-5345-4c8c-b86b-5e6be02e76a0" providerId="ADAL" clId="{704E54F8-C689-4711-84AA-5C8FB1614372}" dt="2025-04-04T13:33:36.552" v="10644" actId="207"/>
          <ac:spMkLst>
            <pc:docMk/>
            <pc:sldMk cId="2619865928" sldId="355"/>
            <ac:spMk id="115" creationId="{527DD686-4EA1-E55D-C64E-D7DD42623FA4}"/>
          </ac:spMkLst>
        </pc:spChg>
        <pc:spChg chg="add mod">
          <ac:chgData name="Roudebush, Hannah" userId="dfdc7856-5345-4c8c-b86b-5e6be02e76a0" providerId="ADAL" clId="{704E54F8-C689-4711-84AA-5C8FB1614372}" dt="2025-04-03T16:12:30.339" v="4906" actId="6549"/>
          <ac:spMkLst>
            <pc:docMk/>
            <pc:sldMk cId="2619865928" sldId="355"/>
            <ac:spMk id="116" creationId="{527DAD50-46E5-A6E8-7B0E-B67589F0FD66}"/>
          </ac:spMkLst>
        </pc:spChg>
        <pc:spChg chg="add mod">
          <ac:chgData name="Roudebush, Hannah" userId="dfdc7856-5345-4c8c-b86b-5e6be02e76a0" providerId="ADAL" clId="{704E54F8-C689-4711-84AA-5C8FB1614372}" dt="2025-04-04T13:49:34.425" v="10817" actId="207"/>
          <ac:spMkLst>
            <pc:docMk/>
            <pc:sldMk cId="2619865928" sldId="355"/>
            <ac:spMk id="117" creationId="{27F2E7F3-4B24-1888-08BF-BBB0DF1FA657}"/>
          </ac:spMkLst>
        </pc:spChg>
        <pc:spChg chg="add del mod">
          <ac:chgData name="Roudebush, Hannah" userId="dfdc7856-5345-4c8c-b86b-5e6be02e76a0" providerId="ADAL" clId="{704E54F8-C689-4711-84AA-5C8FB1614372}" dt="2025-04-04T13:40:23.365" v="10692" actId="478"/>
          <ac:spMkLst>
            <pc:docMk/>
            <pc:sldMk cId="2619865928" sldId="355"/>
            <ac:spMk id="118" creationId="{D7AB6F7A-9F3F-CDF6-9E13-A70A93219115}"/>
          </ac:spMkLst>
        </pc:spChg>
        <pc:grpChg chg="mod">
          <ac:chgData name="Roudebush, Hannah" userId="dfdc7856-5345-4c8c-b86b-5e6be02e76a0" providerId="ADAL" clId="{704E54F8-C689-4711-84AA-5C8FB1614372}" dt="2025-04-03T14:49:38.571" v="3861" actId="1076"/>
          <ac:grpSpMkLst>
            <pc:docMk/>
            <pc:sldMk cId="2619865928" sldId="355"/>
            <ac:grpSpMk id="72" creationId="{3B6F6E5B-72AB-11AF-A5C6-D3BDC586A77D}"/>
          </ac:grpSpMkLst>
        </pc:grpChg>
        <pc:grpChg chg="mod">
          <ac:chgData name="Roudebush, Hannah" userId="dfdc7856-5345-4c8c-b86b-5e6be02e76a0" providerId="ADAL" clId="{704E54F8-C689-4711-84AA-5C8FB1614372}" dt="2025-04-04T16:29:23.900" v="11183" actId="1076"/>
          <ac:grpSpMkLst>
            <pc:docMk/>
            <pc:sldMk cId="2619865928" sldId="355"/>
            <ac:grpSpMk id="121" creationId="{75C7BCA6-7557-0403-16C9-F8CF7F79705E}"/>
          </ac:grpSpMkLst>
        </pc:grpChg>
        <pc:picChg chg="add del mod">
          <ac:chgData name="Roudebush, Hannah" userId="dfdc7856-5345-4c8c-b86b-5e6be02e76a0" providerId="ADAL" clId="{704E54F8-C689-4711-84AA-5C8FB1614372}" dt="2025-04-03T16:49:38.765" v="5421" actId="478"/>
          <ac:picMkLst>
            <pc:docMk/>
            <pc:sldMk cId="2619865928" sldId="355"/>
            <ac:picMk id="82" creationId="{7C3F289E-39DC-A7EC-268A-D7E5425BFA3C}"/>
          </ac:picMkLst>
        </pc:picChg>
        <pc:picChg chg="add del mod">
          <ac:chgData name="Roudebush, Hannah" userId="dfdc7856-5345-4c8c-b86b-5e6be02e76a0" providerId="ADAL" clId="{704E54F8-C689-4711-84AA-5C8FB1614372}" dt="2025-04-04T13:40:25.263" v="10693" actId="478"/>
          <ac:picMkLst>
            <pc:docMk/>
            <pc:sldMk cId="2619865928" sldId="355"/>
            <ac:picMk id="120" creationId="{B7C9DF1A-94F0-85F7-AAAA-3F11D0B067D8}"/>
          </ac:picMkLst>
        </pc:picChg>
      </pc:sldChg>
      <pc:sldChg chg="addSp delSp modSp mod ord modNotesTx">
        <pc:chgData name="Roudebush, Hannah" userId="dfdc7856-5345-4c8c-b86b-5e6be02e76a0" providerId="ADAL" clId="{704E54F8-C689-4711-84AA-5C8FB1614372}" dt="2025-04-04T16:05:16.852" v="11164" actId="20577"/>
        <pc:sldMkLst>
          <pc:docMk/>
          <pc:sldMk cId="2406637409" sldId="357"/>
        </pc:sldMkLst>
        <pc:spChg chg="add mod">
          <ac:chgData name="Roudebush, Hannah" userId="dfdc7856-5345-4c8c-b86b-5e6be02e76a0" providerId="ADAL" clId="{704E54F8-C689-4711-84AA-5C8FB1614372}" dt="2025-04-03T17:12:54.928" v="5635" actId="1076"/>
          <ac:spMkLst>
            <pc:docMk/>
            <pc:sldMk cId="2406637409" sldId="357"/>
            <ac:spMk id="2" creationId="{1FB1ED39-6A3B-C1C6-3C6F-8364C43C6FF2}"/>
          </ac:spMkLst>
        </pc:spChg>
        <pc:spChg chg="add mod">
          <ac:chgData name="Roudebush, Hannah" userId="dfdc7856-5345-4c8c-b86b-5e6be02e76a0" providerId="ADAL" clId="{704E54F8-C689-4711-84AA-5C8FB1614372}" dt="2025-04-03T17:12:54.928" v="5635" actId="1076"/>
          <ac:spMkLst>
            <pc:docMk/>
            <pc:sldMk cId="2406637409" sldId="357"/>
            <ac:spMk id="4" creationId="{303CC7B1-D473-1C4B-6407-E2389A06DE47}"/>
          </ac:spMkLst>
        </pc:spChg>
        <pc:spChg chg="del mod">
          <ac:chgData name="Roudebush, Hannah" userId="dfdc7856-5345-4c8c-b86b-5e6be02e76a0" providerId="ADAL" clId="{704E54F8-C689-4711-84AA-5C8FB1614372}" dt="2025-04-03T17:05:55.445" v="5553" actId="478"/>
          <ac:spMkLst>
            <pc:docMk/>
            <pc:sldMk cId="2406637409" sldId="357"/>
            <ac:spMk id="9" creationId="{A7B84FFB-B8FF-9405-A357-54F98A42F5D3}"/>
          </ac:spMkLst>
        </pc:spChg>
        <pc:spChg chg="mod">
          <ac:chgData name="Roudebush, Hannah" userId="dfdc7856-5345-4c8c-b86b-5e6be02e76a0" providerId="ADAL" clId="{704E54F8-C689-4711-84AA-5C8FB1614372}" dt="2025-04-03T16:54:37.610" v="5422" actId="207"/>
          <ac:spMkLst>
            <pc:docMk/>
            <pc:sldMk cId="2406637409" sldId="357"/>
            <ac:spMk id="10" creationId="{0D117EEA-A78E-3347-363E-E8521A7B21C6}"/>
          </ac:spMkLst>
        </pc:spChg>
        <pc:spChg chg="mod">
          <ac:chgData name="Roudebush, Hannah" userId="dfdc7856-5345-4c8c-b86b-5e6be02e76a0" providerId="ADAL" clId="{704E54F8-C689-4711-84AA-5C8FB1614372}" dt="2025-04-03T17:00:55.052" v="5462"/>
          <ac:spMkLst>
            <pc:docMk/>
            <pc:sldMk cId="2406637409" sldId="357"/>
            <ac:spMk id="11" creationId="{0F3559AC-82CC-4474-DB25-4812A7362AC5}"/>
          </ac:spMkLst>
        </pc:spChg>
        <pc:spChg chg="add mod topLvl">
          <ac:chgData name="Roudebush, Hannah" userId="dfdc7856-5345-4c8c-b86b-5e6be02e76a0" providerId="ADAL" clId="{704E54F8-C689-4711-84AA-5C8FB1614372}" dt="2025-04-03T17:12:54.928" v="5635" actId="1076"/>
          <ac:spMkLst>
            <pc:docMk/>
            <pc:sldMk cId="2406637409" sldId="357"/>
            <ac:spMk id="16" creationId="{426CAA87-C8F8-7548-A81C-C24C110BCCE1}"/>
          </ac:spMkLst>
        </pc:spChg>
        <pc:spChg chg="add mod topLvl">
          <ac:chgData name="Roudebush, Hannah" userId="dfdc7856-5345-4c8c-b86b-5e6be02e76a0" providerId="ADAL" clId="{704E54F8-C689-4711-84AA-5C8FB1614372}" dt="2025-04-03T17:12:54.928" v="5635" actId="1076"/>
          <ac:spMkLst>
            <pc:docMk/>
            <pc:sldMk cId="2406637409" sldId="357"/>
            <ac:spMk id="17" creationId="{67A8F6D1-9C10-B88C-D78C-A994A0AC5196}"/>
          </ac:spMkLst>
        </pc:spChg>
        <pc:spChg chg="add mod topLvl">
          <ac:chgData name="Roudebush, Hannah" userId="dfdc7856-5345-4c8c-b86b-5e6be02e76a0" providerId="ADAL" clId="{704E54F8-C689-4711-84AA-5C8FB1614372}" dt="2025-04-03T17:12:54.928" v="5635" actId="1076"/>
          <ac:spMkLst>
            <pc:docMk/>
            <pc:sldMk cId="2406637409" sldId="357"/>
            <ac:spMk id="18" creationId="{C3022FEA-BBB3-0228-91D3-C0A95E24CFB3}"/>
          </ac:spMkLst>
        </pc:spChg>
        <pc:spChg chg="add mod topLvl">
          <ac:chgData name="Roudebush, Hannah" userId="dfdc7856-5345-4c8c-b86b-5e6be02e76a0" providerId="ADAL" clId="{704E54F8-C689-4711-84AA-5C8FB1614372}" dt="2025-04-03T17:12:54.928" v="5635" actId="1076"/>
          <ac:spMkLst>
            <pc:docMk/>
            <pc:sldMk cId="2406637409" sldId="357"/>
            <ac:spMk id="19" creationId="{58F27570-AD78-503C-F3A9-694362D1A347}"/>
          </ac:spMkLst>
        </pc:spChg>
        <pc:spChg chg="add mod topLvl">
          <ac:chgData name="Roudebush, Hannah" userId="dfdc7856-5345-4c8c-b86b-5e6be02e76a0" providerId="ADAL" clId="{704E54F8-C689-4711-84AA-5C8FB1614372}" dt="2025-04-03T17:12:54.928" v="5635" actId="1076"/>
          <ac:spMkLst>
            <pc:docMk/>
            <pc:sldMk cId="2406637409" sldId="357"/>
            <ac:spMk id="20" creationId="{D094A4A7-C98A-22B9-B09C-ABB0A7D43057}"/>
          </ac:spMkLst>
        </pc:spChg>
        <pc:spChg chg="add mod">
          <ac:chgData name="Roudebush, Hannah" userId="dfdc7856-5345-4c8c-b86b-5e6be02e76a0" providerId="ADAL" clId="{704E54F8-C689-4711-84AA-5C8FB1614372}" dt="2025-04-04T13:51:31.969" v="10856" actId="165"/>
          <ac:spMkLst>
            <pc:docMk/>
            <pc:sldMk cId="2406637409" sldId="357"/>
            <ac:spMk id="24" creationId="{62F9948D-A219-3E62-F1DB-D07DE28AE704}"/>
          </ac:spMkLst>
        </pc:spChg>
        <pc:spChg chg="add mod">
          <ac:chgData name="Roudebush, Hannah" userId="dfdc7856-5345-4c8c-b86b-5e6be02e76a0" providerId="ADAL" clId="{704E54F8-C689-4711-84AA-5C8FB1614372}" dt="2025-04-04T13:51:31.969" v="10856" actId="165"/>
          <ac:spMkLst>
            <pc:docMk/>
            <pc:sldMk cId="2406637409" sldId="357"/>
            <ac:spMk id="26" creationId="{877BABD0-DB2A-105C-1C90-8FB1A7BFD6ED}"/>
          </ac:spMkLst>
        </pc:spChg>
        <pc:spChg chg="add mod">
          <ac:chgData name="Roudebush, Hannah" userId="dfdc7856-5345-4c8c-b86b-5e6be02e76a0" providerId="ADAL" clId="{704E54F8-C689-4711-84AA-5C8FB1614372}" dt="2025-04-04T13:51:31.969" v="10856" actId="165"/>
          <ac:spMkLst>
            <pc:docMk/>
            <pc:sldMk cId="2406637409" sldId="357"/>
            <ac:spMk id="28" creationId="{A46990F2-3770-A58E-2317-311CB3AB969C}"/>
          </ac:spMkLst>
        </pc:spChg>
        <pc:spChg chg="add mod topLvl">
          <ac:chgData name="Roudebush, Hannah" userId="dfdc7856-5345-4c8c-b86b-5e6be02e76a0" providerId="ADAL" clId="{704E54F8-C689-4711-84AA-5C8FB1614372}" dt="2025-04-04T13:51:48.054" v="10859" actId="164"/>
          <ac:spMkLst>
            <pc:docMk/>
            <pc:sldMk cId="2406637409" sldId="357"/>
            <ac:spMk id="32" creationId="{F4A0F567-0B8E-1ACD-92C5-62E1B4515E36}"/>
          </ac:spMkLst>
        </pc:spChg>
        <pc:spChg chg="add mod ord topLvl">
          <ac:chgData name="Roudebush, Hannah" userId="dfdc7856-5345-4c8c-b86b-5e6be02e76a0" providerId="ADAL" clId="{704E54F8-C689-4711-84AA-5C8FB1614372}" dt="2025-04-04T13:52:11.871" v="10867" actId="164"/>
          <ac:spMkLst>
            <pc:docMk/>
            <pc:sldMk cId="2406637409" sldId="357"/>
            <ac:spMk id="33" creationId="{FCD8FD85-3C6D-CBD5-EE7B-517A7EDC51E3}"/>
          </ac:spMkLst>
        </pc:spChg>
        <pc:spChg chg="add mod">
          <ac:chgData name="Roudebush, Hannah" userId="dfdc7856-5345-4c8c-b86b-5e6be02e76a0" providerId="ADAL" clId="{704E54F8-C689-4711-84AA-5C8FB1614372}" dt="2025-04-04T13:52:11.871" v="10867" actId="164"/>
          <ac:spMkLst>
            <pc:docMk/>
            <pc:sldMk cId="2406637409" sldId="357"/>
            <ac:spMk id="35" creationId="{8A9DC540-0EC8-C1B9-BDA8-994C7B4EC466}"/>
          </ac:spMkLst>
        </pc:spChg>
        <pc:spChg chg="mod">
          <ac:chgData name="Roudebush, Hannah" userId="dfdc7856-5345-4c8c-b86b-5e6be02e76a0" providerId="ADAL" clId="{704E54F8-C689-4711-84AA-5C8FB1614372}" dt="2025-04-04T16:05:16.852" v="11164" actId="20577"/>
          <ac:spMkLst>
            <pc:docMk/>
            <pc:sldMk cId="2406637409" sldId="357"/>
            <ac:spMk id="125" creationId="{0292F227-7D02-30D4-B44F-7EC27A1EBB4C}"/>
          </ac:spMkLst>
        </pc:spChg>
        <pc:grpChg chg="add del mod">
          <ac:chgData name="Roudebush, Hannah" userId="dfdc7856-5345-4c8c-b86b-5e6be02e76a0" providerId="ADAL" clId="{704E54F8-C689-4711-84AA-5C8FB1614372}" dt="2025-04-03T17:10:28.904" v="5593" actId="165"/>
          <ac:grpSpMkLst>
            <pc:docMk/>
            <pc:sldMk cId="2406637409" sldId="357"/>
            <ac:grpSpMk id="21" creationId="{9873D9B3-8C6C-6F11-2BC5-993ED03472E9}"/>
          </ac:grpSpMkLst>
        </pc:grpChg>
        <pc:grpChg chg="add mod">
          <ac:chgData name="Roudebush, Hannah" userId="dfdc7856-5345-4c8c-b86b-5e6be02e76a0" providerId="ADAL" clId="{704E54F8-C689-4711-84AA-5C8FB1614372}" dt="2025-04-03T17:09:47.760" v="5591" actId="164"/>
          <ac:grpSpMkLst>
            <pc:docMk/>
            <pc:sldMk cId="2406637409" sldId="357"/>
            <ac:grpSpMk id="22" creationId="{92457220-0701-A7B7-0BA0-5ECDA21E081C}"/>
          </ac:grpSpMkLst>
        </pc:grpChg>
        <pc:grpChg chg="add mod">
          <ac:chgData name="Roudebush, Hannah" userId="dfdc7856-5345-4c8c-b86b-5e6be02e76a0" providerId="ADAL" clId="{704E54F8-C689-4711-84AA-5C8FB1614372}" dt="2025-04-04T13:51:48.054" v="10859" actId="164"/>
          <ac:grpSpMkLst>
            <pc:docMk/>
            <pc:sldMk cId="2406637409" sldId="357"/>
            <ac:grpSpMk id="29" creationId="{13D7B9C4-07D5-D233-B8EC-4A30FA38BC9E}"/>
          </ac:grpSpMkLst>
        </pc:grpChg>
        <pc:grpChg chg="add mod">
          <ac:chgData name="Roudebush, Hannah" userId="dfdc7856-5345-4c8c-b86b-5e6be02e76a0" providerId="ADAL" clId="{704E54F8-C689-4711-84AA-5C8FB1614372}" dt="2025-04-04T13:51:48.054" v="10859" actId="164"/>
          <ac:grpSpMkLst>
            <pc:docMk/>
            <pc:sldMk cId="2406637409" sldId="357"/>
            <ac:grpSpMk id="30" creationId="{20793EC5-4403-8002-02EB-D76FC4250FD1}"/>
          </ac:grpSpMkLst>
        </pc:grpChg>
        <pc:grpChg chg="add mod topLvl">
          <ac:chgData name="Roudebush, Hannah" userId="dfdc7856-5345-4c8c-b86b-5e6be02e76a0" providerId="ADAL" clId="{704E54F8-C689-4711-84AA-5C8FB1614372}" dt="2025-04-04T13:51:48.054" v="10859" actId="164"/>
          <ac:grpSpMkLst>
            <pc:docMk/>
            <pc:sldMk cId="2406637409" sldId="357"/>
            <ac:grpSpMk id="31" creationId="{143A6D62-9784-D418-99FA-79925CC28E42}"/>
          </ac:grpSpMkLst>
        </pc:grpChg>
        <pc:grpChg chg="add del mod">
          <ac:chgData name="Roudebush, Hannah" userId="dfdc7856-5345-4c8c-b86b-5e6be02e76a0" providerId="ADAL" clId="{704E54F8-C689-4711-84AA-5C8FB1614372}" dt="2025-04-04T13:51:31.969" v="10856" actId="165"/>
          <ac:grpSpMkLst>
            <pc:docMk/>
            <pc:sldMk cId="2406637409" sldId="357"/>
            <ac:grpSpMk id="34" creationId="{8049DC77-6E28-22B5-73ED-94EFF0DCE143}"/>
          </ac:grpSpMkLst>
        </pc:grpChg>
        <pc:grpChg chg="add mod">
          <ac:chgData name="Roudebush, Hannah" userId="dfdc7856-5345-4c8c-b86b-5e6be02e76a0" providerId="ADAL" clId="{704E54F8-C689-4711-84AA-5C8FB1614372}" dt="2025-04-04T13:52:11.871" v="10867" actId="164"/>
          <ac:grpSpMkLst>
            <pc:docMk/>
            <pc:sldMk cId="2406637409" sldId="357"/>
            <ac:grpSpMk id="36" creationId="{576F6A06-9BE3-E567-3A7E-CB9D7F1BDA87}"/>
          </ac:grpSpMkLst>
        </pc:grpChg>
        <pc:grpChg chg="add mod">
          <ac:chgData name="Roudebush, Hannah" userId="dfdc7856-5345-4c8c-b86b-5e6be02e76a0" providerId="ADAL" clId="{704E54F8-C689-4711-84AA-5C8FB1614372}" dt="2025-04-04T13:52:11.871" v="10867" actId="164"/>
          <ac:grpSpMkLst>
            <pc:docMk/>
            <pc:sldMk cId="2406637409" sldId="357"/>
            <ac:grpSpMk id="37" creationId="{B0358A09-F25E-BD8B-9254-F08D09D94769}"/>
          </ac:grpSpMkLst>
        </pc:grpChg>
        <pc:graphicFrameChg chg="add mod modGraphic">
          <ac:chgData name="Roudebush, Hannah" userId="dfdc7856-5345-4c8c-b86b-5e6be02e76a0" providerId="ADAL" clId="{704E54F8-C689-4711-84AA-5C8FB1614372}" dt="2025-04-03T17:05:21.796" v="5543" actId="1076"/>
          <ac:graphicFrameMkLst>
            <pc:docMk/>
            <pc:sldMk cId="2406637409" sldId="357"/>
            <ac:graphicFrameMk id="3" creationId="{B889FCC2-6F63-39BC-6BFD-543ED716DF58}"/>
          </ac:graphicFrameMkLst>
        </pc:graphicFrameChg>
        <pc:picChg chg="add mod topLvl">
          <ac:chgData name="Roudebush, Hannah" userId="dfdc7856-5345-4c8c-b86b-5e6be02e76a0" providerId="ADAL" clId="{704E54F8-C689-4711-84AA-5C8FB1614372}" dt="2025-04-03T17:12:54.928" v="5635" actId="1076"/>
          <ac:picMkLst>
            <pc:docMk/>
            <pc:sldMk cId="2406637409" sldId="357"/>
            <ac:picMk id="6" creationId="{C133A97F-C9FE-7201-58CE-8A812B81E65F}"/>
          </ac:picMkLst>
        </pc:picChg>
        <pc:picChg chg="add mod topLvl">
          <ac:chgData name="Roudebush, Hannah" userId="dfdc7856-5345-4c8c-b86b-5e6be02e76a0" providerId="ADAL" clId="{704E54F8-C689-4711-84AA-5C8FB1614372}" dt="2025-04-03T17:10:20.814" v="5592" actId="165"/>
          <ac:picMkLst>
            <pc:docMk/>
            <pc:sldMk cId="2406637409" sldId="357"/>
            <ac:picMk id="12" creationId="{771F5590-51DD-7898-DE42-21FF2587142D}"/>
          </ac:picMkLst>
        </pc:picChg>
        <pc:picChg chg="add mod topLvl">
          <ac:chgData name="Roudebush, Hannah" userId="dfdc7856-5345-4c8c-b86b-5e6be02e76a0" providerId="ADAL" clId="{704E54F8-C689-4711-84AA-5C8FB1614372}" dt="2025-04-03T17:12:54.928" v="5635" actId="1076"/>
          <ac:picMkLst>
            <pc:docMk/>
            <pc:sldMk cId="2406637409" sldId="357"/>
            <ac:picMk id="13" creationId="{24BD97A7-E733-6859-F015-E49507DEF7A9}"/>
          </ac:picMkLst>
        </pc:picChg>
        <pc:picChg chg="add mod topLvl">
          <ac:chgData name="Roudebush, Hannah" userId="dfdc7856-5345-4c8c-b86b-5e6be02e76a0" providerId="ADAL" clId="{704E54F8-C689-4711-84AA-5C8FB1614372}" dt="2025-04-03T17:10:20.814" v="5592" actId="165"/>
          <ac:picMkLst>
            <pc:docMk/>
            <pc:sldMk cId="2406637409" sldId="357"/>
            <ac:picMk id="14" creationId="{04BF028B-BDF7-1A9C-9078-A015765759E0}"/>
          </ac:picMkLst>
        </pc:picChg>
        <pc:picChg chg="add mod topLvl">
          <ac:chgData name="Roudebush, Hannah" userId="dfdc7856-5345-4c8c-b86b-5e6be02e76a0" providerId="ADAL" clId="{704E54F8-C689-4711-84AA-5C8FB1614372}" dt="2025-04-03T17:12:54.928" v="5635" actId="1076"/>
          <ac:picMkLst>
            <pc:docMk/>
            <pc:sldMk cId="2406637409" sldId="357"/>
            <ac:picMk id="15" creationId="{09C4D3AF-883D-E332-0923-54731629D29A}"/>
          </ac:picMkLst>
        </pc:picChg>
        <pc:picChg chg="add mod">
          <ac:chgData name="Roudebush, Hannah" userId="dfdc7856-5345-4c8c-b86b-5e6be02e76a0" providerId="ADAL" clId="{704E54F8-C689-4711-84AA-5C8FB1614372}" dt="2025-04-04T13:51:31.969" v="10856" actId="165"/>
          <ac:picMkLst>
            <pc:docMk/>
            <pc:sldMk cId="2406637409" sldId="357"/>
            <ac:picMk id="23" creationId="{E478E159-B311-73BB-F681-9F292E885982}"/>
          </ac:picMkLst>
        </pc:picChg>
        <pc:picChg chg="add mod">
          <ac:chgData name="Roudebush, Hannah" userId="dfdc7856-5345-4c8c-b86b-5e6be02e76a0" providerId="ADAL" clId="{704E54F8-C689-4711-84AA-5C8FB1614372}" dt="2025-04-04T13:51:31.969" v="10856" actId="165"/>
          <ac:picMkLst>
            <pc:docMk/>
            <pc:sldMk cId="2406637409" sldId="357"/>
            <ac:picMk id="25" creationId="{FBE60EC1-004B-E8F4-DF63-5596890CB7A1}"/>
          </ac:picMkLst>
        </pc:picChg>
        <pc:picChg chg="add mod">
          <ac:chgData name="Roudebush, Hannah" userId="dfdc7856-5345-4c8c-b86b-5e6be02e76a0" providerId="ADAL" clId="{704E54F8-C689-4711-84AA-5C8FB1614372}" dt="2025-04-04T13:51:31.969" v="10856" actId="165"/>
          <ac:picMkLst>
            <pc:docMk/>
            <pc:sldMk cId="2406637409" sldId="357"/>
            <ac:picMk id="27" creationId="{891B995B-E54D-717B-28D2-EDA6D97201F4}"/>
          </ac:picMkLst>
        </pc:picChg>
      </pc:sldChg>
      <pc:sldChg chg="delSp modSp del mod">
        <pc:chgData name="Roudebush, Hannah" userId="dfdc7856-5345-4c8c-b86b-5e6be02e76a0" providerId="ADAL" clId="{704E54F8-C689-4711-84AA-5C8FB1614372}" dt="2025-04-03T16:45:09.980" v="5305" actId="47"/>
        <pc:sldMkLst>
          <pc:docMk/>
          <pc:sldMk cId="1739209037" sldId="358"/>
        </pc:sldMkLst>
        <pc:spChg chg="mod">
          <ac:chgData name="Roudebush, Hannah" userId="dfdc7856-5345-4c8c-b86b-5e6be02e76a0" providerId="ADAL" clId="{704E54F8-C689-4711-84AA-5C8FB1614372}" dt="2025-04-03T15:52:36.718" v="4731" actId="1076"/>
          <ac:spMkLst>
            <pc:docMk/>
            <pc:sldMk cId="1739209037" sldId="358"/>
            <ac:spMk id="10" creationId="{97FF8A30-DA9C-3DF5-BE9C-291614A65801}"/>
          </ac:spMkLst>
        </pc:spChg>
        <pc:spChg chg="mod">
          <ac:chgData name="Roudebush, Hannah" userId="dfdc7856-5345-4c8c-b86b-5e6be02e76a0" providerId="ADAL" clId="{704E54F8-C689-4711-84AA-5C8FB1614372}" dt="2025-04-03T15:52:36.718" v="4731" actId="1076"/>
          <ac:spMkLst>
            <pc:docMk/>
            <pc:sldMk cId="1739209037" sldId="358"/>
            <ac:spMk id="11" creationId="{7B07CFC4-CC90-2562-0C33-DA4D7BC9DC2D}"/>
          </ac:spMkLst>
        </pc:spChg>
        <pc:spChg chg="del">
          <ac:chgData name="Roudebush, Hannah" userId="dfdc7856-5345-4c8c-b86b-5e6be02e76a0" providerId="ADAL" clId="{704E54F8-C689-4711-84AA-5C8FB1614372}" dt="2025-04-03T15:52:27.893" v="4730" actId="478"/>
          <ac:spMkLst>
            <pc:docMk/>
            <pc:sldMk cId="1739209037" sldId="358"/>
            <ac:spMk id="13" creationId="{49FFF091-06BA-409B-EC63-73925B42CB13}"/>
          </ac:spMkLst>
        </pc:spChg>
        <pc:spChg chg="del">
          <ac:chgData name="Roudebush, Hannah" userId="dfdc7856-5345-4c8c-b86b-5e6be02e76a0" providerId="ADAL" clId="{704E54F8-C689-4711-84AA-5C8FB1614372}" dt="2025-04-03T15:52:27.893" v="4730" actId="478"/>
          <ac:spMkLst>
            <pc:docMk/>
            <pc:sldMk cId="1739209037" sldId="358"/>
            <ac:spMk id="14" creationId="{5EF130BB-8889-D1E1-47C8-54A59322E5F1}"/>
          </ac:spMkLst>
        </pc:spChg>
      </pc:sldChg>
      <pc:sldChg chg="addSp delSp modSp mod">
        <pc:chgData name="Roudebush, Hannah" userId="dfdc7856-5345-4c8c-b86b-5e6be02e76a0" providerId="ADAL" clId="{704E54F8-C689-4711-84AA-5C8FB1614372}" dt="2025-04-03T18:30:29.008" v="6600" actId="1076"/>
        <pc:sldMkLst>
          <pc:docMk/>
          <pc:sldMk cId="1565867855" sldId="361"/>
        </pc:sldMkLst>
        <pc:spChg chg="add mod">
          <ac:chgData name="Roudebush, Hannah" userId="dfdc7856-5345-4c8c-b86b-5e6be02e76a0" providerId="ADAL" clId="{704E54F8-C689-4711-84AA-5C8FB1614372}" dt="2025-04-03T18:30:29.008" v="6600" actId="1076"/>
          <ac:spMkLst>
            <pc:docMk/>
            <pc:sldMk cId="1565867855" sldId="361"/>
            <ac:spMk id="3" creationId="{7D100B04-D17F-2E63-9380-A5AD4125946D}"/>
          </ac:spMkLst>
        </pc:spChg>
        <pc:spChg chg="mod">
          <ac:chgData name="Roudebush, Hannah" userId="dfdc7856-5345-4c8c-b86b-5e6be02e76a0" providerId="ADAL" clId="{704E54F8-C689-4711-84AA-5C8FB1614372}" dt="2025-03-17T21:53:41.089" v="624" actId="404"/>
          <ac:spMkLst>
            <pc:docMk/>
            <pc:sldMk cId="1565867855" sldId="361"/>
            <ac:spMk id="4" creationId="{E1D32B0E-727F-5DE9-99B1-6423ECB8F192}"/>
          </ac:spMkLst>
        </pc:spChg>
        <pc:spChg chg="del mod">
          <ac:chgData name="Roudebush, Hannah" userId="dfdc7856-5345-4c8c-b86b-5e6be02e76a0" providerId="ADAL" clId="{704E54F8-C689-4711-84AA-5C8FB1614372}" dt="2025-04-03T18:30:22.331" v="6598" actId="478"/>
          <ac:spMkLst>
            <pc:docMk/>
            <pc:sldMk cId="1565867855" sldId="361"/>
            <ac:spMk id="7" creationId="{55BC49DC-D969-E2F0-AB17-97FF4F14C478}"/>
          </ac:spMkLst>
        </pc:spChg>
        <pc:spChg chg="add mod">
          <ac:chgData name="Roudebush, Hannah" userId="dfdc7856-5345-4c8c-b86b-5e6be02e76a0" providerId="ADAL" clId="{704E54F8-C689-4711-84AA-5C8FB1614372}" dt="2025-04-03T18:30:29.008" v="6600" actId="1076"/>
          <ac:spMkLst>
            <pc:docMk/>
            <pc:sldMk cId="1565867855" sldId="361"/>
            <ac:spMk id="8" creationId="{9D6C2130-6679-1CDF-BB6F-09BFF18DB645}"/>
          </ac:spMkLst>
        </pc:spChg>
        <pc:spChg chg="del mod">
          <ac:chgData name="Roudebush, Hannah" userId="dfdc7856-5345-4c8c-b86b-5e6be02e76a0" providerId="ADAL" clId="{704E54F8-C689-4711-84AA-5C8FB1614372}" dt="2025-04-03T18:30:22.331" v="6598" actId="478"/>
          <ac:spMkLst>
            <pc:docMk/>
            <pc:sldMk cId="1565867855" sldId="361"/>
            <ac:spMk id="9" creationId="{A0CA8A8B-69AC-96F7-7B72-49D1CEA0FEE6}"/>
          </ac:spMkLst>
        </pc:spChg>
        <pc:spChg chg="mod">
          <ac:chgData name="Roudebush, Hannah" userId="dfdc7856-5345-4c8c-b86b-5e6be02e76a0" providerId="ADAL" clId="{704E54F8-C689-4711-84AA-5C8FB1614372}" dt="2025-04-03T18:30:18.008" v="6597" actId="1076"/>
          <ac:spMkLst>
            <pc:docMk/>
            <pc:sldMk cId="1565867855" sldId="361"/>
            <ac:spMk id="11" creationId="{9A9619B4-86AF-4E12-7B78-C418FD92653D}"/>
          </ac:spMkLst>
        </pc:spChg>
        <pc:spChg chg="mod">
          <ac:chgData name="Roudebush, Hannah" userId="dfdc7856-5345-4c8c-b86b-5e6be02e76a0" providerId="ADAL" clId="{704E54F8-C689-4711-84AA-5C8FB1614372}" dt="2025-04-03T18:30:12.190" v="6596" actId="1076"/>
          <ac:spMkLst>
            <pc:docMk/>
            <pc:sldMk cId="1565867855" sldId="361"/>
            <ac:spMk id="13" creationId="{B8EA400E-3E3A-BBE9-4EC1-EBD70D207F13}"/>
          </ac:spMkLst>
        </pc:spChg>
        <pc:spChg chg="mod">
          <ac:chgData name="Roudebush, Hannah" userId="dfdc7856-5345-4c8c-b86b-5e6be02e76a0" providerId="ADAL" clId="{704E54F8-C689-4711-84AA-5C8FB1614372}" dt="2025-03-17T21:53:45.472" v="627" actId="404"/>
          <ac:spMkLst>
            <pc:docMk/>
            <pc:sldMk cId="1565867855" sldId="361"/>
            <ac:spMk id="24" creationId="{C8F314FB-497A-1550-1448-16962BFDF479}"/>
          </ac:spMkLst>
        </pc:spChg>
      </pc:sldChg>
      <pc:sldChg chg="delSp del mod">
        <pc:chgData name="Roudebush, Hannah" userId="dfdc7856-5345-4c8c-b86b-5e6be02e76a0" providerId="ADAL" clId="{704E54F8-C689-4711-84AA-5C8FB1614372}" dt="2025-04-03T18:13:57.068" v="6323" actId="47"/>
        <pc:sldMkLst>
          <pc:docMk/>
          <pc:sldMk cId="961173725" sldId="363"/>
        </pc:sldMkLst>
      </pc:sldChg>
      <pc:sldChg chg="addSp delSp modSp mod">
        <pc:chgData name="Roudebush, Hannah" userId="dfdc7856-5345-4c8c-b86b-5e6be02e76a0" providerId="ADAL" clId="{704E54F8-C689-4711-84AA-5C8FB1614372}" dt="2025-04-04T16:03:39.805" v="11126" actId="20577"/>
        <pc:sldMkLst>
          <pc:docMk/>
          <pc:sldMk cId="2095520083" sldId="364"/>
        </pc:sldMkLst>
        <pc:spChg chg="add mod">
          <ac:chgData name="Roudebush, Hannah" userId="dfdc7856-5345-4c8c-b86b-5e6be02e76a0" providerId="ADAL" clId="{704E54F8-C689-4711-84AA-5C8FB1614372}" dt="2025-04-03T20:12:23.808" v="8196"/>
          <ac:spMkLst>
            <pc:docMk/>
            <pc:sldMk cId="2095520083" sldId="364"/>
            <ac:spMk id="3" creationId="{39A437D5-B485-CFBA-4E1A-C537A64DDE26}"/>
          </ac:spMkLst>
        </pc:spChg>
        <pc:spChg chg="mod">
          <ac:chgData name="Roudebush, Hannah" userId="dfdc7856-5345-4c8c-b86b-5e6be02e76a0" providerId="ADAL" clId="{704E54F8-C689-4711-84AA-5C8FB1614372}" dt="2025-04-03T20:12:00.508" v="8193"/>
          <ac:spMkLst>
            <pc:docMk/>
            <pc:sldMk cId="2095520083" sldId="364"/>
            <ac:spMk id="8" creationId="{2575C397-84D3-44AF-4D01-5884EDBC1527}"/>
          </ac:spMkLst>
        </pc:spChg>
        <pc:spChg chg="del">
          <ac:chgData name="Roudebush, Hannah" userId="dfdc7856-5345-4c8c-b86b-5e6be02e76a0" providerId="ADAL" clId="{704E54F8-C689-4711-84AA-5C8FB1614372}" dt="2025-04-03T20:12:08.483" v="8195" actId="478"/>
          <ac:spMkLst>
            <pc:docMk/>
            <pc:sldMk cId="2095520083" sldId="364"/>
            <ac:spMk id="11" creationId="{6C94C50B-C7D1-A0F3-9CD6-BD000CFADBC4}"/>
          </ac:spMkLst>
        </pc:spChg>
        <pc:spChg chg="mod">
          <ac:chgData name="Roudebush, Hannah" userId="dfdc7856-5345-4c8c-b86b-5e6be02e76a0" providerId="ADAL" clId="{704E54F8-C689-4711-84AA-5C8FB1614372}" dt="2025-04-03T20:12:23.808" v="8196"/>
          <ac:spMkLst>
            <pc:docMk/>
            <pc:sldMk cId="2095520083" sldId="364"/>
            <ac:spMk id="18" creationId="{5A7EF710-A291-E57A-6C0C-76A61C9F253F}"/>
          </ac:spMkLst>
        </pc:spChg>
        <pc:spChg chg="mod">
          <ac:chgData name="Roudebush, Hannah" userId="dfdc7856-5345-4c8c-b86b-5e6be02e76a0" providerId="ADAL" clId="{704E54F8-C689-4711-84AA-5C8FB1614372}" dt="2025-04-03T20:15:11.863" v="8341" actId="13926"/>
          <ac:spMkLst>
            <pc:docMk/>
            <pc:sldMk cId="2095520083" sldId="364"/>
            <ac:spMk id="19" creationId="{8410C47A-4B1C-9176-065A-E85937806E14}"/>
          </ac:spMkLst>
        </pc:spChg>
        <pc:spChg chg="mod">
          <ac:chgData name="Roudebush, Hannah" userId="dfdc7856-5345-4c8c-b86b-5e6be02e76a0" providerId="ADAL" clId="{704E54F8-C689-4711-84AA-5C8FB1614372}" dt="2025-04-04T16:03:39.805" v="11126" actId="20577"/>
          <ac:spMkLst>
            <pc:docMk/>
            <pc:sldMk cId="2095520083" sldId="364"/>
            <ac:spMk id="20" creationId="{371E2BBA-31D1-680F-E225-8C4212C1B984}"/>
          </ac:spMkLst>
        </pc:spChg>
        <pc:spChg chg="mod">
          <ac:chgData name="Roudebush, Hannah" userId="dfdc7856-5345-4c8c-b86b-5e6be02e76a0" providerId="ADAL" clId="{704E54F8-C689-4711-84AA-5C8FB1614372}" dt="2025-04-03T20:12:23.808" v="8196"/>
          <ac:spMkLst>
            <pc:docMk/>
            <pc:sldMk cId="2095520083" sldId="364"/>
            <ac:spMk id="24" creationId="{AD8AFE3B-6195-F72C-396A-0D57BE167003}"/>
          </ac:spMkLst>
        </pc:spChg>
        <pc:spChg chg="mod">
          <ac:chgData name="Roudebush, Hannah" userId="dfdc7856-5345-4c8c-b86b-5e6be02e76a0" providerId="ADAL" clId="{704E54F8-C689-4711-84AA-5C8FB1614372}" dt="2025-04-03T20:15:02.193" v="8338" actId="13926"/>
          <ac:spMkLst>
            <pc:docMk/>
            <pc:sldMk cId="2095520083" sldId="364"/>
            <ac:spMk id="25" creationId="{EDE6953E-12E0-FC7F-5020-65A4C6479003}"/>
          </ac:spMkLst>
        </pc:spChg>
        <pc:spChg chg="mod">
          <ac:chgData name="Roudebush, Hannah" userId="dfdc7856-5345-4c8c-b86b-5e6be02e76a0" providerId="ADAL" clId="{704E54F8-C689-4711-84AA-5C8FB1614372}" dt="2025-04-03T20:12:23.808" v="8196"/>
          <ac:spMkLst>
            <pc:docMk/>
            <pc:sldMk cId="2095520083" sldId="364"/>
            <ac:spMk id="28" creationId="{F514761B-BBA8-4F03-8B16-33223B11A9AE}"/>
          </ac:spMkLst>
        </pc:spChg>
        <pc:spChg chg="mod">
          <ac:chgData name="Roudebush, Hannah" userId="dfdc7856-5345-4c8c-b86b-5e6be02e76a0" providerId="ADAL" clId="{704E54F8-C689-4711-84AA-5C8FB1614372}" dt="2025-04-03T20:15:04.530" v="8339" actId="13926"/>
          <ac:spMkLst>
            <pc:docMk/>
            <pc:sldMk cId="2095520083" sldId="364"/>
            <ac:spMk id="30" creationId="{0477C995-18E5-59A6-674B-AB6CD076E580}"/>
          </ac:spMkLst>
        </pc:spChg>
        <pc:spChg chg="mod">
          <ac:chgData name="Roudebush, Hannah" userId="dfdc7856-5345-4c8c-b86b-5e6be02e76a0" providerId="ADAL" clId="{704E54F8-C689-4711-84AA-5C8FB1614372}" dt="2025-04-03T20:12:23.808" v="8196"/>
          <ac:spMkLst>
            <pc:docMk/>
            <pc:sldMk cId="2095520083" sldId="364"/>
            <ac:spMk id="32" creationId="{11088B1F-69A9-A3D4-E963-D35E92507C37}"/>
          </ac:spMkLst>
        </pc:spChg>
        <pc:spChg chg="mod">
          <ac:chgData name="Roudebush, Hannah" userId="dfdc7856-5345-4c8c-b86b-5e6be02e76a0" providerId="ADAL" clId="{704E54F8-C689-4711-84AA-5C8FB1614372}" dt="2025-04-03T20:15:07.064" v="8340" actId="13926"/>
          <ac:spMkLst>
            <pc:docMk/>
            <pc:sldMk cId="2095520083" sldId="364"/>
            <ac:spMk id="34" creationId="{03BC29D9-BF85-0D45-9B50-58F30365733C}"/>
          </ac:spMkLst>
        </pc:spChg>
        <pc:spChg chg="add mod">
          <ac:chgData name="Roudebush, Hannah" userId="dfdc7856-5345-4c8c-b86b-5e6be02e76a0" providerId="ADAL" clId="{704E54F8-C689-4711-84AA-5C8FB1614372}" dt="2025-04-03T20:15:58.220" v="8365" actId="207"/>
          <ac:spMkLst>
            <pc:docMk/>
            <pc:sldMk cId="2095520083" sldId="364"/>
            <ac:spMk id="37" creationId="{994E514A-D354-2062-8255-F23B2FAACE51}"/>
          </ac:spMkLst>
        </pc:spChg>
        <pc:spChg chg="mod">
          <ac:chgData name="Roudebush, Hannah" userId="dfdc7856-5345-4c8c-b86b-5e6be02e76a0" providerId="ADAL" clId="{704E54F8-C689-4711-84AA-5C8FB1614372}" dt="2025-04-03T20:12:23.808" v="8196"/>
          <ac:spMkLst>
            <pc:docMk/>
            <pc:sldMk cId="2095520083" sldId="364"/>
            <ac:spMk id="39" creationId="{A613A26C-9157-7E67-C34C-68570A4757E0}"/>
          </ac:spMkLst>
        </pc:spChg>
        <pc:spChg chg="mod">
          <ac:chgData name="Roudebush, Hannah" userId="dfdc7856-5345-4c8c-b86b-5e6be02e76a0" providerId="ADAL" clId="{704E54F8-C689-4711-84AA-5C8FB1614372}" dt="2025-04-03T20:16:10.045" v="8369" actId="20577"/>
          <ac:spMkLst>
            <pc:docMk/>
            <pc:sldMk cId="2095520083" sldId="364"/>
            <ac:spMk id="41" creationId="{AB3A1E96-EDAE-FE7E-B384-E9EEA3325F3A}"/>
          </ac:spMkLst>
        </pc:spChg>
        <pc:spChg chg="mod">
          <ac:chgData name="Roudebush, Hannah" userId="dfdc7856-5345-4c8c-b86b-5e6be02e76a0" providerId="ADAL" clId="{704E54F8-C689-4711-84AA-5C8FB1614372}" dt="2025-04-03T20:16:19.765" v="8373" actId="403"/>
          <ac:spMkLst>
            <pc:docMk/>
            <pc:sldMk cId="2095520083" sldId="364"/>
            <ac:spMk id="44" creationId="{EF582119-4854-ED8B-27F8-5E8C445E2326}"/>
          </ac:spMkLst>
        </pc:spChg>
        <pc:spChg chg="mod">
          <ac:chgData name="Roudebush, Hannah" userId="dfdc7856-5345-4c8c-b86b-5e6be02e76a0" providerId="ADAL" clId="{704E54F8-C689-4711-84AA-5C8FB1614372}" dt="2025-04-03T20:12:44.171" v="8199" actId="14100"/>
          <ac:spMkLst>
            <pc:docMk/>
            <pc:sldMk cId="2095520083" sldId="364"/>
            <ac:spMk id="47" creationId="{9881E9C3-556F-BB1F-9F36-FC2C2DCBCD31}"/>
          </ac:spMkLst>
        </pc:spChg>
        <pc:spChg chg="mod">
          <ac:chgData name="Roudebush, Hannah" userId="dfdc7856-5345-4c8c-b86b-5e6be02e76a0" providerId="ADAL" clId="{704E54F8-C689-4711-84AA-5C8FB1614372}" dt="2025-04-03T20:12:57.785" v="8200" actId="14100"/>
          <ac:spMkLst>
            <pc:docMk/>
            <pc:sldMk cId="2095520083" sldId="364"/>
            <ac:spMk id="48" creationId="{332E3469-8CE2-94B6-F825-F9C77EB9A763}"/>
          </ac:spMkLst>
        </pc:spChg>
        <pc:grpChg chg="del">
          <ac:chgData name="Roudebush, Hannah" userId="dfdc7856-5345-4c8c-b86b-5e6be02e76a0" providerId="ADAL" clId="{704E54F8-C689-4711-84AA-5C8FB1614372}" dt="2025-04-03T20:12:06.262" v="8194" actId="478"/>
          <ac:grpSpMkLst>
            <pc:docMk/>
            <pc:sldMk cId="2095520083" sldId="364"/>
            <ac:grpSpMk id="9" creationId="{F34EF87B-BC4C-8AD1-A63C-3F44B8B7B5F9}"/>
          </ac:grpSpMkLst>
        </pc:grpChg>
        <pc:grpChg chg="del">
          <ac:chgData name="Roudebush, Hannah" userId="dfdc7856-5345-4c8c-b86b-5e6be02e76a0" providerId="ADAL" clId="{704E54F8-C689-4711-84AA-5C8FB1614372}" dt="2025-04-03T20:12:06.262" v="8194" actId="478"/>
          <ac:grpSpMkLst>
            <pc:docMk/>
            <pc:sldMk cId="2095520083" sldId="364"/>
            <ac:grpSpMk id="16" creationId="{7F4EA7EB-0672-0B78-56BF-9AF7D822498C}"/>
          </ac:grpSpMkLst>
        </pc:grpChg>
        <pc:grpChg chg="add mod">
          <ac:chgData name="Roudebush, Hannah" userId="dfdc7856-5345-4c8c-b86b-5e6be02e76a0" providerId="ADAL" clId="{704E54F8-C689-4711-84AA-5C8FB1614372}" dt="2025-04-03T20:12:30.961" v="8197"/>
          <ac:grpSpMkLst>
            <pc:docMk/>
            <pc:sldMk cId="2095520083" sldId="364"/>
            <ac:grpSpMk id="45" creationId="{39012A48-026B-1F97-044A-3889F5BA2388}"/>
          </ac:grpSpMkLst>
        </pc:grpChg>
        <pc:graphicFrameChg chg="del">
          <ac:chgData name="Roudebush, Hannah" userId="dfdc7856-5345-4c8c-b86b-5e6be02e76a0" providerId="ADAL" clId="{704E54F8-C689-4711-84AA-5C8FB1614372}" dt="2025-04-03T20:12:06.262" v="8194" actId="478"/>
          <ac:graphicFrameMkLst>
            <pc:docMk/>
            <pc:sldMk cId="2095520083" sldId="364"/>
            <ac:graphicFrameMk id="12" creationId="{59983719-17EE-07D9-0B69-5A1ED23312A3}"/>
          </ac:graphicFrameMkLst>
        </pc:graphicFrameChg>
        <pc:graphicFrameChg chg="del">
          <ac:chgData name="Roudebush, Hannah" userId="dfdc7856-5345-4c8c-b86b-5e6be02e76a0" providerId="ADAL" clId="{704E54F8-C689-4711-84AA-5C8FB1614372}" dt="2025-04-03T20:12:06.262" v="8194" actId="478"/>
          <ac:graphicFrameMkLst>
            <pc:docMk/>
            <pc:sldMk cId="2095520083" sldId="364"/>
            <ac:graphicFrameMk id="14" creationId="{98A6D4AC-FD14-1253-DC8B-7ACE1F2CFAB6}"/>
          </ac:graphicFrameMkLst>
        </pc:graphicFrameChg>
        <pc:graphicFrameChg chg="modGraphic">
          <ac:chgData name="Roudebush, Hannah" userId="dfdc7856-5345-4c8c-b86b-5e6be02e76a0" providerId="ADAL" clId="{704E54F8-C689-4711-84AA-5C8FB1614372}" dt="2025-04-03T20:15:50.133" v="8364" actId="207"/>
          <ac:graphicFrameMkLst>
            <pc:docMk/>
            <pc:sldMk cId="2095520083" sldId="364"/>
            <ac:graphicFrameMk id="36" creationId="{88F6CD85-ADE3-4DA8-254B-0DAF729EA3A1}"/>
          </ac:graphicFrameMkLst>
        </pc:graphicFrameChg>
        <pc:picChg chg="mod">
          <ac:chgData name="Roudebush, Hannah" userId="dfdc7856-5345-4c8c-b86b-5e6be02e76a0" providerId="ADAL" clId="{704E54F8-C689-4711-84AA-5C8FB1614372}" dt="2025-04-03T20:12:30.961" v="8197"/>
          <ac:picMkLst>
            <pc:docMk/>
            <pc:sldMk cId="2095520083" sldId="364"/>
            <ac:picMk id="46" creationId="{06E1C838-89C3-CEB6-E69D-B8F914977452}"/>
          </ac:picMkLst>
        </pc:picChg>
      </pc:sldChg>
      <pc:sldChg chg="del">
        <pc:chgData name="Roudebush, Hannah" userId="dfdc7856-5345-4c8c-b86b-5e6be02e76a0" providerId="ADAL" clId="{704E54F8-C689-4711-84AA-5C8FB1614372}" dt="2025-04-03T20:11:51.731" v="8192" actId="47"/>
        <pc:sldMkLst>
          <pc:docMk/>
          <pc:sldMk cId="1794523624" sldId="365"/>
        </pc:sldMkLst>
      </pc:sldChg>
      <pc:sldChg chg="addSp delSp modSp add mod">
        <pc:chgData name="Roudebush, Hannah" userId="dfdc7856-5345-4c8c-b86b-5e6be02e76a0" providerId="ADAL" clId="{704E54F8-C689-4711-84AA-5C8FB1614372}" dt="2025-04-04T16:04:39.140" v="11152" actId="20577"/>
        <pc:sldMkLst>
          <pc:docMk/>
          <pc:sldMk cId="1700632747" sldId="366"/>
        </pc:sldMkLst>
        <pc:spChg chg="add del mod">
          <ac:chgData name="Roudebush, Hannah" userId="dfdc7856-5345-4c8c-b86b-5e6be02e76a0" providerId="ADAL" clId="{704E54F8-C689-4711-84AA-5C8FB1614372}" dt="2025-04-04T13:12:33.724" v="10118" actId="478"/>
          <ac:spMkLst>
            <pc:docMk/>
            <pc:sldMk cId="1700632747" sldId="366"/>
            <ac:spMk id="8" creationId="{8FDEBEEE-C70E-FA4F-B1EB-08D95C4DBB4F}"/>
          </ac:spMkLst>
        </pc:spChg>
        <pc:spChg chg="mod">
          <ac:chgData name="Roudebush, Hannah" userId="dfdc7856-5345-4c8c-b86b-5e6be02e76a0" providerId="ADAL" clId="{704E54F8-C689-4711-84AA-5C8FB1614372}" dt="2025-03-17T20:20:37.218" v="140" actId="20577"/>
          <ac:spMkLst>
            <pc:docMk/>
            <pc:sldMk cId="1700632747" sldId="366"/>
            <ac:spMk id="10" creationId="{29E27AE2-0A96-B594-238D-724706FEA388}"/>
          </ac:spMkLst>
        </pc:spChg>
        <pc:spChg chg="mod">
          <ac:chgData name="Roudebush, Hannah" userId="dfdc7856-5345-4c8c-b86b-5e6be02e76a0" providerId="ADAL" clId="{704E54F8-C689-4711-84AA-5C8FB1614372}" dt="2025-03-17T19:57:43.317" v="138" actId="207"/>
          <ac:spMkLst>
            <pc:docMk/>
            <pc:sldMk cId="1700632747" sldId="366"/>
            <ac:spMk id="11" creationId="{66B74AE4-FDDC-313D-9D40-229562D88F45}"/>
          </ac:spMkLst>
        </pc:spChg>
        <pc:spChg chg="add del mod">
          <ac:chgData name="Roudebush, Hannah" userId="dfdc7856-5345-4c8c-b86b-5e6be02e76a0" providerId="ADAL" clId="{704E54F8-C689-4711-84AA-5C8FB1614372}" dt="2025-04-04T13:12:38.447" v="10119" actId="478"/>
          <ac:spMkLst>
            <pc:docMk/>
            <pc:sldMk cId="1700632747" sldId="366"/>
            <ac:spMk id="12" creationId="{2985385B-046C-1242-D9DC-8B6702E5D3A0}"/>
          </ac:spMkLst>
        </pc:spChg>
        <pc:spChg chg="mod">
          <ac:chgData name="Roudebush, Hannah" userId="dfdc7856-5345-4c8c-b86b-5e6be02e76a0" providerId="ADAL" clId="{704E54F8-C689-4711-84AA-5C8FB1614372}" dt="2025-04-04T16:04:39.140" v="11152" actId="20577"/>
          <ac:spMkLst>
            <pc:docMk/>
            <pc:sldMk cId="1700632747" sldId="366"/>
            <ac:spMk id="13" creationId="{E584805C-2684-752E-A57F-4B137FA78203}"/>
          </ac:spMkLst>
        </pc:spChg>
        <pc:spChg chg="mod">
          <ac:chgData name="Roudebush, Hannah" userId="dfdc7856-5345-4c8c-b86b-5e6be02e76a0" providerId="ADAL" clId="{704E54F8-C689-4711-84AA-5C8FB1614372}" dt="2025-04-04T13:44:57.847" v="10783" actId="20577"/>
          <ac:spMkLst>
            <pc:docMk/>
            <pc:sldMk cId="1700632747" sldId="366"/>
            <ac:spMk id="14" creationId="{F6B87557-DE7B-94F5-E227-4DB6AB06B69C}"/>
          </ac:spMkLst>
        </pc:spChg>
        <pc:spChg chg="add del mod">
          <ac:chgData name="Roudebush, Hannah" userId="dfdc7856-5345-4c8c-b86b-5e6be02e76a0" providerId="ADAL" clId="{704E54F8-C689-4711-84AA-5C8FB1614372}" dt="2025-04-04T13:12:33.724" v="10118" actId="478"/>
          <ac:spMkLst>
            <pc:docMk/>
            <pc:sldMk cId="1700632747" sldId="366"/>
            <ac:spMk id="15" creationId="{7E8B6DFB-C0AC-605E-D036-005E8E029576}"/>
          </ac:spMkLst>
        </pc:spChg>
        <pc:spChg chg="add del mod">
          <ac:chgData name="Roudebush, Hannah" userId="dfdc7856-5345-4c8c-b86b-5e6be02e76a0" providerId="ADAL" clId="{704E54F8-C689-4711-84AA-5C8FB1614372}" dt="2025-04-04T13:12:33.724" v="10118" actId="478"/>
          <ac:spMkLst>
            <pc:docMk/>
            <pc:sldMk cId="1700632747" sldId="366"/>
            <ac:spMk id="16" creationId="{D0E78141-52B1-7118-3D64-A4DE51E825C3}"/>
          </ac:spMkLst>
        </pc:spChg>
        <pc:spChg chg="add del mod">
          <ac:chgData name="Roudebush, Hannah" userId="dfdc7856-5345-4c8c-b86b-5e6be02e76a0" providerId="ADAL" clId="{704E54F8-C689-4711-84AA-5C8FB1614372}" dt="2025-04-04T13:12:38.447" v="10119" actId="478"/>
          <ac:spMkLst>
            <pc:docMk/>
            <pc:sldMk cId="1700632747" sldId="366"/>
            <ac:spMk id="18" creationId="{A2AE8B7A-6FCA-5E59-8F40-39849325B322}"/>
          </ac:spMkLst>
        </pc:spChg>
        <pc:spChg chg="add mod">
          <ac:chgData name="Roudebush, Hannah" userId="dfdc7856-5345-4c8c-b86b-5e6be02e76a0" providerId="ADAL" clId="{704E54F8-C689-4711-84AA-5C8FB1614372}" dt="2025-04-04T13:46:49.691" v="10788" actId="1076"/>
          <ac:spMkLst>
            <pc:docMk/>
            <pc:sldMk cId="1700632747" sldId="366"/>
            <ac:spMk id="20" creationId="{ABAED583-2A03-F1E9-40B5-3C183B767410}"/>
          </ac:spMkLst>
        </pc:spChg>
        <pc:spChg chg="add del mod">
          <ac:chgData name="Roudebush, Hannah" userId="dfdc7856-5345-4c8c-b86b-5e6be02e76a0" providerId="ADAL" clId="{704E54F8-C689-4711-84AA-5C8FB1614372}" dt="2025-04-04T13:12:38.447" v="10119" actId="478"/>
          <ac:spMkLst>
            <pc:docMk/>
            <pc:sldMk cId="1700632747" sldId="366"/>
            <ac:spMk id="35" creationId="{D77DD8F3-0311-1475-E5D5-15CA5A5A1E72}"/>
          </ac:spMkLst>
        </pc:spChg>
        <pc:spChg chg="add del mod">
          <ac:chgData name="Roudebush, Hannah" userId="dfdc7856-5345-4c8c-b86b-5e6be02e76a0" providerId="ADAL" clId="{704E54F8-C689-4711-84AA-5C8FB1614372}" dt="2025-04-04T13:12:38.447" v="10119" actId="478"/>
          <ac:spMkLst>
            <pc:docMk/>
            <pc:sldMk cId="1700632747" sldId="366"/>
            <ac:spMk id="36" creationId="{22D79C78-B8C7-47DF-A523-E12D1B9CBB47}"/>
          </ac:spMkLst>
        </pc:spChg>
        <pc:spChg chg="add del mod">
          <ac:chgData name="Roudebush, Hannah" userId="dfdc7856-5345-4c8c-b86b-5e6be02e76a0" providerId="ADAL" clId="{704E54F8-C689-4711-84AA-5C8FB1614372}" dt="2025-04-04T13:12:38.447" v="10119" actId="478"/>
          <ac:spMkLst>
            <pc:docMk/>
            <pc:sldMk cId="1700632747" sldId="366"/>
            <ac:spMk id="37" creationId="{52E5C675-A985-8742-47F1-EDE1F2263C67}"/>
          </ac:spMkLst>
        </pc:spChg>
        <pc:spChg chg="add del mod">
          <ac:chgData name="Roudebush, Hannah" userId="dfdc7856-5345-4c8c-b86b-5e6be02e76a0" providerId="ADAL" clId="{704E54F8-C689-4711-84AA-5C8FB1614372}" dt="2025-04-04T13:12:33.724" v="10118" actId="478"/>
          <ac:spMkLst>
            <pc:docMk/>
            <pc:sldMk cId="1700632747" sldId="366"/>
            <ac:spMk id="38" creationId="{5D53B6E4-F112-4C00-0997-EFEA648B8EFF}"/>
          </ac:spMkLst>
        </pc:spChg>
        <pc:spChg chg="add del mod">
          <ac:chgData name="Roudebush, Hannah" userId="dfdc7856-5345-4c8c-b86b-5e6be02e76a0" providerId="ADAL" clId="{704E54F8-C689-4711-84AA-5C8FB1614372}" dt="2025-04-04T13:12:33.724" v="10118" actId="478"/>
          <ac:spMkLst>
            <pc:docMk/>
            <pc:sldMk cId="1700632747" sldId="366"/>
            <ac:spMk id="39" creationId="{DCB6A8EF-0C72-5FFE-2290-4CEA98FEDC63}"/>
          </ac:spMkLst>
        </pc:spChg>
        <pc:graphicFrameChg chg="mod modGraphic">
          <ac:chgData name="Roudebush, Hannah" userId="dfdc7856-5345-4c8c-b86b-5e6be02e76a0" providerId="ADAL" clId="{704E54F8-C689-4711-84AA-5C8FB1614372}" dt="2025-04-04T13:12:11.572" v="10117" actId="404"/>
          <ac:graphicFrameMkLst>
            <pc:docMk/>
            <pc:sldMk cId="1700632747" sldId="366"/>
            <ac:graphicFrameMk id="6" creationId="{40FBA852-55E6-B2F7-E125-60D3598D1D95}"/>
          </ac:graphicFrameMkLst>
        </pc:graphicFrameChg>
      </pc:sldChg>
      <pc:sldChg chg="addSp delSp modSp add mod ord">
        <pc:chgData name="Roudebush, Hannah" userId="dfdc7856-5345-4c8c-b86b-5e6be02e76a0" providerId="ADAL" clId="{704E54F8-C689-4711-84AA-5C8FB1614372}" dt="2025-04-04T16:06:07.541" v="11174" actId="20577"/>
        <pc:sldMkLst>
          <pc:docMk/>
          <pc:sldMk cId="766521411" sldId="367"/>
        </pc:sldMkLst>
        <pc:spChg chg="mod">
          <ac:chgData name="Roudebush, Hannah" userId="dfdc7856-5345-4c8c-b86b-5e6be02e76a0" providerId="ADAL" clId="{704E54F8-C689-4711-84AA-5C8FB1614372}" dt="2025-03-17T21:56:53.561" v="660" actId="20577"/>
          <ac:spMkLst>
            <pc:docMk/>
            <pc:sldMk cId="766521411" sldId="367"/>
            <ac:spMk id="2" creationId="{EE1E7624-5CEB-5C19-834A-90281C377EAB}"/>
          </ac:spMkLst>
        </pc:spChg>
        <pc:spChg chg="mod">
          <ac:chgData name="Roudebush, Hannah" userId="dfdc7856-5345-4c8c-b86b-5e6be02e76a0" providerId="ADAL" clId="{704E54F8-C689-4711-84AA-5C8FB1614372}" dt="2025-03-17T21:57:33.703" v="666" actId="403"/>
          <ac:spMkLst>
            <pc:docMk/>
            <pc:sldMk cId="766521411" sldId="367"/>
            <ac:spMk id="4" creationId="{5A6A6D6A-5F69-0EA1-F251-C2C3202F83F2}"/>
          </ac:spMkLst>
        </pc:spChg>
        <pc:spChg chg="mod">
          <ac:chgData name="Roudebush, Hannah" userId="dfdc7856-5345-4c8c-b86b-5e6be02e76a0" providerId="ADAL" clId="{704E54F8-C689-4711-84AA-5C8FB1614372}" dt="2025-04-03T18:42:40.769" v="6606" actId="403"/>
          <ac:spMkLst>
            <pc:docMk/>
            <pc:sldMk cId="766521411" sldId="367"/>
            <ac:spMk id="7" creationId="{BC97A9BA-A98B-8E15-6767-20D625D46289}"/>
          </ac:spMkLst>
        </pc:spChg>
        <pc:spChg chg="mod">
          <ac:chgData name="Roudebush, Hannah" userId="dfdc7856-5345-4c8c-b86b-5e6be02e76a0" providerId="ADAL" clId="{704E54F8-C689-4711-84AA-5C8FB1614372}" dt="2025-04-04T13:57:11.732" v="10991" actId="20577"/>
          <ac:spMkLst>
            <pc:docMk/>
            <pc:sldMk cId="766521411" sldId="367"/>
            <ac:spMk id="8" creationId="{D1899CE8-6E41-D6EC-4CF1-9790630C7CEC}"/>
          </ac:spMkLst>
        </pc:spChg>
        <pc:spChg chg="mod ord">
          <ac:chgData name="Roudebush, Hannah" userId="dfdc7856-5345-4c8c-b86b-5e6be02e76a0" providerId="ADAL" clId="{704E54F8-C689-4711-84AA-5C8FB1614372}" dt="2025-04-04T13:56:07.075" v="10972" actId="167"/>
          <ac:spMkLst>
            <pc:docMk/>
            <pc:sldMk cId="766521411" sldId="367"/>
            <ac:spMk id="9" creationId="{1F90A2D8-28C3-A686-0D01-3FF6E1926280}"/>
          </ac:spMkLst>
        </pc:spChg>
        <pc:spChg chg="mod">
          <ac:chgData name="Roudebush, Hannah" userId="dfdc7856-5345-4c8c-b86b-5e6be02e76a0" providerId="ADAL" clId="{704E54F8-C689-4711-84AA-5C8FB1614372}" dt="2025-03-17T21:56:56.082" v="662" actId="20577"/>
          <ac:spMkLst>
            <pc:docMk/>
            <pc:sldMk cId="766521411" sldId="367"/>
            <ac:spMk id="10" creationId="{C431E16F-5717-1A9A-F65E-EE8612211724}"/>
          </ac:spMkLst>
        </pc:spChg>
        <pc:spChg chg="mod">
          <ac:chgData name="Roudebush, Hannah" userId="dfdc7856-5345-4c8c-b86b-5e6be02e76a0" providerId="ADAL" clId="{704E54F8-C689-4711-84AA-5C8FB1614372}" dt="2025-03-17T21:57:42.259" v="670" actId="403"/>
          <ac:spMkLst>
            <pc:docMk/>
            <pc:sldMk cId="766521411" sldId="367"/>
            <ac:spMk id="11" creationId="{6A6317E6-0563-924E-3CBF-1C7B50F71BCA}"/>
          </ac:spMkLst>
        </pc:spChg>
        <pc:spChg chg="mod">
          <ac:chgData name="Roudebush, Hannah" userId="dfdc7856-5345-4c8c-b86b-5e6be02e76a0" providerId="ADAL" clId="{704E54F8-C689-4711-84AA-5C8FB1614372}" dt="2025-04-04T13:57:05.097" v="10985" actId="20577"/>
          <ac:spMkLst>
            <pc:docMk/>
            <pc:sldMk cId="766521411" sldId="367"/>
            <ac:spMk id="20" creationId="{9E69157F-915F-602E-BFB7-DEE3FA13DD0B}"/>
          </ac:spMkLst>
        </pc:spChg>
        <pc:spChg chg="mod">
          <ac:chgData name="Roudebush, Hannah" userId="dfdc7856-5345-4c8c-b86b-5e6be02e76a0" providerId="ADAL" clId="{704E54F8-C689-4711-84AA-5C8FB1614372}" dt="2025-04-04T16:06:07.541" v="11174" actId="20577"/>
          <ac:spMkLst>
            <pc:docMk/>
            <pc:sldMk cId="766521411" sldId="367"/>
            <ac:spMk id="21" creationId="{3C767713-AD55-3C96-60C4-807DDDE4F592}"/>
          </ac:spMkLst>
        </pc:spChg>
        <pc:picChg chg="add del">
          <ac:chgData name="Roudebush, Hannah" userId="dfdc7856-5345-4c8c-b86b-5e6be02e76a0" providerId="ADAL" clId="{704E54F8-C689-4711-84AA-5C8FB1614372}" dt="2025-04-04T13:55:46.984" v="10970" actId="478"/>
          <ac:picMkLst>
            <pc:docMk/>
            <pc:sldMk cId="766521411" sldId="367"/>
            <ac:picMk id="12" creationId="{971860FC-F784-62A6-C46E-27E37F6A5E7F}"/>
          </ac:picMkLst>
        </pc:picChg>
      </pc:sldChg>
      <pc:sldChg chg="addSp delSp modSp add mod modNotesTx">
        <pc:chgData name="Roudebush, Hannah" userId="dfdc7856-5345-4c8c-b86b-5e6be02e76a0" providerId="ADAL" clId="{704E54F8-C689-4711-84AA-5C8FB1614372}" dt="2025-04-04T16:06:28.753" v="11180" actId="1076"/>
        <pc:sldMkLst>
          <pc:docMk/>
          <pc:sldMk cId="66051404" sldId="368"/>
        </pc:sldMkLst>
        <pc:spChg chg="mod">
          <ac:chgData name="Roudebush, Hannah" userId="dfdc7856-5345-4c8c-b86b-5e6be02e76a0" providerId="ADAL" clId="{704E54F8-C689-4711-84AA-5C8FB1614372}" dt="2025-03-17T21:58:35.062" v="725" actId="207"/>
          <ac:spMkLst>
            <pc:docMk/>
            <pc:sldMk cId="66051404" sldId="368"/>
            <ac:spMk id="2" creationId="{5E89925D-1B20-BF97-7979-855351A80714}"/>
          </ac:spMkLst>
        </pc:spChg>
        <pc:spChg chg="mod">
          <ac:chgData name="Roudebush, Hannah" userId="dfdc7856-5345-4c8c-b86b-5e6be02e76a0" providerId="ADAL" clId="{704E54F8-C689-4711-84AA-5C8FB1614372}" dt="2025-04-03T18:45:19.089" v="6824" actId="255"/>
          <ac:spMkLst>
            <pc:docMk/>
            <pc:sldMk cId="66051404" sldId="368"/>
            <ac:spMk id="3" creationId="{82BE7286-3A2F-BB74-2FD7-27579BA0948A}"/>
          </ac:spMkLst>
        </pc:spChg>
        <pc:spChg chg="add del mod ord">
          <ac:chgData name="Roudebush, Hannah" userId="dfdc7856-5345-4c8c-b86b-5e6be02e76a0" providerId="ADAL" clId="{704E54F8-C689-4711-84AA-5C8FB1614372}" dt="2025-04-03T19:03:37.150" v="6987" actId="478"/>
          <ac:spMkLst>
            <pc:docMk/>
            <pc:sldMk cId="66051404" sldId="368"/>
            <ac:spMk id="7" creationId="{70AF7F79-13F7-50A6-927B-8B443B2BB214}"/>
          </ac:spMkLst>
        </pc:spChg>
        <pc:spChg chg="add mod">
          <ac:chgData name="Roudebush, Hannah" userId="dfdc7856-5345-4c8c-b86b-5e6be02e76a0" providerId="ADAL" clId="{704E54F8-C689-4711-84AA-5C8FB1614372}" dt="2025-04-04T13:56:59.993" v="10983" actId="20577"/>
          <ac:spMkLst>
            <pc:docMk/>
            <pc:sldMk cId="66051404" sldId="368"/>
            <ac:spMk id="9" creationId="{2D3EFD0B-EC59-C0EE-459A-EBEEDD2D3CD1}"/>
          </ac:spMkLst>
        </pc:spChg>
        <pc:spChg chg="add mod">
          <ac:chgData name="Roudebush, Hannah" userId="dfdc7856-5345-4c8c-b86b-5e6be02e76a0" providerId="ADAL" clId="{704E54F8-C689-4711-84AA-5C8FB1614372}" dt="2025-04-04T16:06:28.753" v="11180" actId="1076"/>
          <ac:spMkLst>
            <pc:docMk/>
            <pc:sldMk cId="66051404" sldId="368"/>
            <ac:spMk id="10" creationId="{D376FF78-79BD-BD7E-429B-991AE9954579}"/>
          </ac:spMkLst>
        </pc:spChg>
        <pc:spChg chg="add mod">
          <ac:chgData name="Roudebush, Hannah" userId="dfdc7856-5345-4c8c-b86b-5e6be02e76a0" providerId="ADAL" clId="{704E54F8-C689-4711-84AA-5C8FB1614372}" dt="2025-04-04T16:06:18.415" v="11176" actId="1076"/>
          <ac:spMkLst>
            <pc:docMk/>
            <pc:sldMk cId="66051404" sldId="368"/>
            <ac:spMk id="11" creationId="{D904555A-32DA-ED12-B865-9708D5B22016}"/>
          </ac:spMkLst>
        </pc:spChg>
        <pc:spChg chg="add mod">
          <ac:chgData name="Roudebush, Hannah" userId="dfdc7856-5345-4c8c-b86b-5e6be02e76a0" providerId="ADAL" clId="{704E54F8-C689-4711-84AA-5C8FB1614372}" dt="2025-04-04T16:06:22.191" v="11179" actId="20577"/>
          <ac:spMkLst>
            <pc:docMk/>
            <pc:sldMk cId="66051404" sldId="368"/>
            <ac:spMk id="12" creationId="{22708349-865B-E7B1-ADE9-8496C235D44E}"/>
          </ac:spMkLst>
        </pc:spChg>
        <pc:graphicFrameChg chg="add mod modGraphic">
          <ac:chgData name="Roudebush, Hannah" userId="dfdc7856-5345-4c8c-b86b-5e6be02e76a0" providerId="ADAL" clId="{704E54F8-C689-4711-84AA-5C8FB1614372}" dt="2025-04-04T13:56:40.872" v="10979" actId="1076"/>
          <ac:graphicFrameMkLst>
            <pc:docMk/>
            <pc:sldMk cId="66051404" sldId="368"/>
            <ac:graphicFrameMk id="8" creationId="{722072C3-4F95-D57F-B6B3-795A9E8F38A0}"/>
          </ac:graphicFrameMkLst>
        </pc:graphicFrameChg>
      </pc:sldChg>
      <pc:sldChg chg="delSp modSp add del mod">
        <pc:chgData name="Roudebush, Hannah" userId="dfdc7856-5345-4c8c-b86b-5e6be02e76a0" providerId="ADAL" clId="{704E54F8-C689-4711-84AA-5C8FB1614372}" dt="2025-04-03T19:09:56.789" v="7579" actId="47"/>
        <pc:sldMkLst>
          <pc:docMk/>
          <pc:sldMk cId="877576165" sldId="369"/>
        </pc:sldMkLst>
        <pc:spChg chg="mod">
          <ac:chgData name="Roudebush, Hannah" userId="dfdc7856-5345-4c8c-b86b-5e6be02e76a0" providerId="ADAL" clId="{704E54F8-C689-4711-84AA-5C8FB1614372}" dt="2025-04-03T18:15:25.114" v="6390" actId="20577"/>
          <ac:spMkLst>
            <pc:docMk/>
            <pc:sldMk cId="877576165" sldId="369"/>
            <ac:spMk id="10" creationId="{4D0B3A6A-7851-3F9D-3724-4F2E133DA19D}"/>
          </ac:spMkLst>
        </pc:spChg>
        <pc:spChg chg="mod">
          <ac:chgData name="Roudebush, Hannah" userId="dfdc7856-5345-4c8c-b86b-5e6be02e76a0" providerId="ADAL" clId="{704E54F8-C689-4711-84AA-5C8FB1614372}" dt="2025-04-03T19:09:45.800" v="7574" actId="21"/>
          <ac:spMkLst>
            <pc:docMk/>
            <pc:sldMk cId="877576165" sldId="369"/>
            <ac:spMk id="11" creationId="{12C3AAA8-0311-D994-FBF6-8B4B729ECC67}"/>
          </ac:spMkLst>
        </pc:spChg>
      </pc:sldChg>
      <pc:sldChg chg="addSp delSp modSp add mod ord modNotesTx">
        <pc:chgData name="Roudebush, Hannah" userId="dfdc7856-5345-4c8c-b86b-5e6be02e76a0" providerId="ADAL" clId="{704E54F8-C689-4711-84AA-5C8FB1614372}" dt="2025-04-04T16:04:58.577" v="11160" actId="20577"/>
        <pc:sldMkLst>
          <pc:docMk/>
          <pc:sldMk cId="4008334727" sldId="370"/>
        </pc:sldMkLst>
        <pc:spChg chg="add del mod">
          <ac:chgData name="Roudebush, Hannah" userId="dfdc7856-5345-4c8c-b86b-5e6be02e76a0" providerId="ADAL" clId="{704E54F8-C689-4711-84AA-5C8FB1614372}" dt="2025-04-03T14:26:40.716" v="3550" actId="478"/>
          <ac:spMkLst>
            <pc:docMk/>
            <pc:sldMk cId="4008334727" sldId="370"/>
            <ac:spMk id="2" creationId="{7BEC6661-D6C1-0D8A-1B39-A8238479C70F}"/>
          </ac:spMkLst>
        </pc:spChg>
        <pc:spChg chg="add mod">
          <ac:chgData name="Roudebush, Hannah" userId="dfdc7856-5345-4c8c-b86b-5e6be02e76a0" providerId="ADAL" clId="{704E54F8-C689-4711-84AA-5C8FB1614372}" dt="2025-04-03T18:22:15.278" v="6424" actId="20577"/>
          <ac:spMkLst>
            <pc:docMk/>
            <pc:sldMk cId="4008334727" sldId="370"/>
            <ac:spMk id="6" creationId="{00C02AA1-4C8E-44F4-EB9B-AFBB9E996415}"/>
          </ac:spMkLst>
        </pc:spChg>
        <pc:spChg chg="del">
          <ac:chgData name="Roudebush, Hannah" userId="dfdc7856-5345-4c8c-b86b-5e6be02e76a0" providerId="ADAL" clId="{704E54F8-C689-4711-84AA-5C8FB1614372}" dt="2025-04-03T14:34:46.531" v="3679" actId="478"/>
          <ac:spMkLst>
            <pc:docMk/>
            <pc:sldMk cId="4008334727" sldId="370"/>
            <ac:spMk id="10" creationId="{322ED472-429A-D0C6-1B1C-9FC2AE3BD793}"/>
          </ac:spMkLst>
        </pc:spChg>
        <pc:spChg chg="del">
          <ac:chgData name="Roudebush, Hannah" userId="dfdc7856-5345-4c8c-b86b-5e6be02e76a0" providerId="ADAL" clId="{704E54F8-C689-4711-84AA-5C8FB1614372}" dt="2025-04-03T14:34:49.783" v="3680" actId="478"/>
          <ac:spMkLst>
            <pc:docMk/>
            <pc:sldMk cId="4008334727" sldId="370"/>
            <ac:spMk id="11" creationId="{541D17EF-2DD2-762B-0AAF-4C0D5A69D726}"/>
          </ac:spMkLst>
        </pc:spChg>
        <pc:spChg chg="add mod">
          <ac:chgData name="Roudebush, Hannah" userId="dfdc7856-5345-4c8c-b86b-5e6be02e76a0" providerId="ADAL" clId="{704E54F8-C689-4711-84AA-5C8FB1614372}" dt="2025-04-03T18:22:28.106" v="6434" actId="20577"/>
          <ac:spMkLst>
            <pc:docMk/>
            <pc:sldMk cId="4008334727" sldId="370"/>
            <ac:spMk id="12" creationId="{86B5F940-FF87-7B65-EABA-B85083E7768F}"/>
          </ac:spMkLst>
        </pc:spChg>
        <pc:spChg chg="del">
          <ac:chgData name="Roudebush, Hannah" userId="dfdc7856-5345-4c8c-b86b-5e6be02e76a0" providerId="ADAL" clId="{704E54F8-C689-4711-84AA-5C8FB1614372}" dt="2025-04-03T14:34:34.733" v="3678" actId="478"/>
          <ac:spMkLst>
            <pc:docMk/>
            <pc:sldMk cId="4008334727" sldId="370"/>
            <ac:spMk id="13" creationId="{21E23A03-3186-E430-2E20-D48C8E7D20BF}"/>
          </ac:spMkLst>
        </pc:spChg>
        <pc:spChg chg="add mod">
          <ac:chgData name="Roudebush, Hannah" userId="dfdc7856-5345-4c8c-b86b-5e6be02e76a0" providerId="ADAL" clId="{704E54F8-C689-4711-84AA-5C8FB1614372}" dt="2025-04-03T18:22:35.284" v="6440" actId="20577"/>
          <ac:spMkLst>
            <pc:docMk/>
            <pc:sldMk cId="4008334727" sldId="370"/>
            <ac:spMk id="14" creationId="{30C18F28-7063-6CFC-CA95-CA56D88CA321}"/>
          </ac:spMkLst>
        </pc:spChg>
        <pc:spChg chg="add mod">
          <ac:chgData name="Roudebush, Hannah" userId="dfdc7856-5345-4c8c-b86b-5e6be02e76a0" providerId="ADAL" clId="{704E54F8-C689-4711-84AA-5C8FB1614372}" dt="2025-04-03T18:22:52.848" v="6453" actId="20577"/>
          <ac:spMkLst>
            <pc:docMk/>
            <pc:sldMk cId="4008334727" sldId="370"/>
            <ac:spMk id="15" creationId="{6AB6306A-D391-016F-31E7-0EEB4FF26829}"/>
          </ac:spMkLst>
        </pc:spChg>
        <pc:spChg chg="add mod">
          <ac:chgData name="Roudebush, Hannah" userId="dfdc7856-5345-4c8c-b86b-5e6be02e76a0" providerId="ADAL" clId="{704E54F8-C689-4711-84AA-5C8FB1614372}" dt="2025-04-03T18:22:46.217" v="6447" actId="113"/>
          <ac:spMkLst>
            <pc:docMk/>
            <pc:sldMk cId="4008334727" sldId="370"/>
            <ac:spMk id="16" creationId="{0DD4D9B3-2460-3240-2A1A-F48253ED1A05}"/>
          </ac:spMkLst>
        </pc:spChg>
        <pc:spChg chg="mod">
          <ac:chgData name="Roudebush, Hannah" userId="dfdc7856-5345-4c8c-b86b-5e6be02e76a0" providerId="ADAL" clId="{704E54F8-C689-4711-84AA-5C8FB1614372}" dt="2025-04-04T16:04:58.577" v="11160" actId="20577"/>
          <ac:spMkLst>
            <pc:docMk/>
            <pc:sldMk cId="4008334727" sldId="370"/>
            <ac:spMk id="17" creationId="{87F2B044-9552-8AD7-A48C-0581B4725572}"/>
          </ac:spMkLst>
        </pc:spChg>
        <pc:spChg chg="add mod">
          <ac:chgData name="Roudebush, Hannah" userId="dfdc7856-5345-4c8c-b86b-5e6be02e76a0" providerId="ADAL" clId="{704E54F8-C689-4711-84AA-5C8FB1614372}" dt="2025-04-03T18:23:01.131" v="6461" actId="20577"/>
          <ac:spMkLst>
            <pc:docMk/>
            <pc:sldMk cId="4008334727" sldId="370"/>
            <ac:spMk id="18" creationId="{97178F74-0986-9105-6E8D-BCF94590694E}"/>
          </ac:spMkLst>
        </pc:spChg>
        <pc:spChg chg="add mod">
          <ac:chgData name="Roudebush, Hannah" userId="dfdc7856-5345-4c8c-b86b-5e6be02e76a0" providerId="ADAL" clId="{704E54F8-C689-4711-84AA-5C8FB1614372}" dt="2025-04-03T18:23:19.932" v="6473" actId="113"/>
          <ac:spMkLst>
            <pc:docMk/>
            <pc:sldMk cId="4008334727" sldId="370"/>
            <ac:spMk id="19" creationId="{5256DB30-BDFE-CDBF-829A-7844AC9E0C0D}"/>
          </ac:spMkLst>
        </pc:spChg>
        <pc:spChg chg="add del mod">
          <ac:chgData name="Roudebush, Hannah" userId="dfdc7856-5345-4c8c-b86b-5e6be02e76a0" providerId="ADAL" clId="{704E54F8-C689-4711-84AA-5C8FB1614372}" dt="2025-04-03T14:36:42.656" v="3698" actId="478"/>
          <ac:spMkLst>
            <pc:docMk/>
            <pc:sldMk cId="4008334727" sldId="370"/>
            <ac:spMk id="22" creationId="{D2BA6E7F-D357-21C4-8FD3-B3A439E1D7F3}"/>
          </ac:spMkLst>
        </pc:spChg>
        <pc:spChg chg="add del">
          <ac:chgData name="Roudebush, Hannah" userId="dfdc7856-5345-4c8c-b86b-5e6be02e76a0" providerId="ADAL" clId="{704E54F8-C689-4711-84AA-5C8FB1614372}" dt="2025-04-03T14:36:33.899" v="3697" actId="22"/>
          <ac:spMkLst>
            <pc:docMk/>
            <pc:sldMk cId="4008334727" sldId="370"/>
            <ac:spMk id="27" creationId="{C6C36C34-B8DB-5E64-A874-530B8454D023}"/>
          </ac:spMkLst>
        </pc:spChg>
        <pc:spChg chg="add mod">
          <ac:chgData name="Roudebush, Hannah" userId="dfdc7856-5345-4c8c-b86b-5e6be02e76a0" providerId="ADAL" clId="{704E54F8-C689-4711-84AA-5C8FB1614372}" dt="2025-04-03T18:23:31.157" v="6481" actId="20577"/>
          <ac:spMkLst>
            <pc:docMk/>
            <pc:sldMk cId="4008334727" sldId="370"/>
            <ac:spMk id="42" creationId="{13F03B92-B533-430F-F03D-EAF6DC9FB141}"/>
          </ac:spMkLst>
        </pc:spChg>
        <pc:spChg chg="add mod">
          <ac:chgData name="Roudebush, Hannah" userId="dfdc7856-5345-4c8c-b86b-5e6be02e76a0" providerId="ADAL" clId="{704E54F8-C689-4711-84AA-5C8FB1614372}" dt="2025-04-03T18:23:41.764" v="6488" actId="113"/>
          <ac:spMkLst>
            <pc:docMk/>
            <pc:sldMk cId="4008334727" sldId="370"/>
            <ac:spMk id="49" creationId="{6AFB3F38-2548-EBAB-4E15-6FB43A158C9E}"/>
          </ac:spMkLst>
        </pc:spChg>
        <pc:spChg chg="add mod">
          <ac:chgData name="Roudebush, Hannah" userId="dfdc7856-5345-4c8c-b86b-5e6be02e76a0" providerId="ADAL" clId="{704E54F8-C689-4711-84AA-5C8FB1614372}" dt="2025-04-03T18:23:52.998" v="6495" actId="113"/>
          <ac:spMkLst>
            <pc:docMk/>
            <pc:sldMk cId="4008334727" sldId="370"/>
            <ac:spMk id="61" creationId="{91B8F88C-690D-44DE-E10B-37CB86991523}"/>
          </ac:spMkLst>
        </pc:spChg>
        <pc:spChg chg="add mod">
          <ac:chgData name="Roudebush, Hannah" userId="dfdc7856-5345-4c8c-b86b-5e6be02e76a0" providerId="ADAL" clId="{704E54F8-C689-4711-84AA-5C8FB1614372}" dt="2025-04-03T18:23:59.138" v="6501" actId="20577"/>
          <ac:spMkLst>
            <pc:docMk/>
            <pc:sldMk cId="4008334727" sldId="370"/>
            <ac:spMk id="62" creationId="{88C8B15E-D800-CD94-2D84-07F6C3A08F65}"/>
          </ac:spMkLst>
        </pc:spChg>
        <pc:spChg chg="del">
          <ac:chgData name="Roudebush, Hannah" userId="dfdc7856-5345-4c8c-b86b-5e6be02e76a0" providerId="ADAL" clId="{704E54F8-C689-4711-84AA-5C8FB1614372}" dt="2025-04-03T14:24:16.457" v="3476" actId="478"/>
          <ac:spMkLst>
            <pc:docMk/>
            <pc:sldMk cId="4008334727" sldId="370"/>
            <ac:spMk id="73" creationId="{75F546C8-3DC7-4740-8ECD-7C32F1C6175B}"/>
          </ac:spMkLst>
        </pc:spChg>
        <pc:spChg chg="add del mod">
          <ac:chgData name="Roudebush, Hannah" userId="dfdc7856-5345-4c8c-b86b-5e6be02e76a0" providerId="ADAL" clId="{704E54F8-C689-4711-84AA-5C8FB1614372}" dt="2025-04-03T14:48:23.824" v="3849" actId="21"/>
          <ac:spMkLst>
            <pc:docMk/>
            <pc:sldMk cId="4008334727" sldId="370"/>
            <ac:spMk id="74" creationId="{815C5274-AD3D-A0B7-4363-B8ED50642A73}"/>
          </ac:spMkLst>
        </pc:spChg>
        <pc:spChg chg="add mod">
          <ac:chgData name="Roudebush, Hannah" userId="dfdc7856-5345-4c8c-b86b-5e6be02e76a0" providerId="ADAL" clId="{704E54F8-C689-4711-84AA-5C8FB1614372}" dt="2025-04-03T18:24:30.070" v="6516" actId="113"/>
          <ac:spMkLst>
            <pc:docMk/>
            <pc:sldMk cId="4008334727" sldId="370"/>
            <ac:spMk id="75" creationId="{FFA5FB91-93E4-B8F2-8DE8-1279D7A3A710}"/>
          </ac:spMkLst>
        </pc:spChg>
        <pc:spChg chg="add mod">
          <ac:chgData name="Roudebush, Hannah" userId="dfdc7856-5345-4c8c-b86b-5e6be02e76a0" providerId="ADAL" clId="{704E54F8-C689-4711-84AA-5C8FB1614372}" dt="2025-04-03T18:24:19.780" v="6509" actId="14100"/>
          <ac:spMkLst>
            <pc:docMk/>
            <pc:sldMk cId="4008334727" sldId="370"/>
            <ac:spMk id="76" creationId="{8841359A-B02D-7346-472D-13933CC1D600}"/>
          </ac:spMkLst>
        </pc:spChg>
        <pc:spChg chg="add del mod">
          <ac:chgData name="Roudebush, Hannah" userId="dfdc7856-5345-4c8c-b86b-5e6be02e76a0" providerId="ADAL" clId="{704E54F8-C689-4711-84AA-5C8FB1614372}" dt="2025-04-03T15:06:34.896" v="3979" actId="478"/>
          <ac:spMkLst>
            <pc:docMk/>
            <pc:sldMk cId="4008334727" sldId="370"/>
            <ac:spMk id="77" creationId="{646E63B8-3F4A-B0B8-3AC3-BB3EF2CCE067}"/>
          </ac:spMkLst>
        </pc:spChg>
        <pc:spChg chg="add del mod">
          <ac:chgData name="Roudebush, Hannah" userId="dfdc7856-5345-4c8c-b86b-5e6be02e76a0" providerId="ADAL" clId="{704E54F8-C689-4711-84AA-5C8FB1614372}" dt="2025-04-04T13:35:17.808" v="10653" actId="478"/>
          <ac:spMkLst>
            <pc:docMk/>
            <pc:sldMk cId="4008334727" sldId="370"/>
            <ac:spMk id="78" creationId="{1FBFC324-D694-7626-A704-400A73BEDEB7}"/>
          </ac:spMkLst>
        </pc:spChg>
        <pc:spChg chg="add del mod">
          <ac:chgData name="Roudebush, Hannah" userId="dfdc7856-5345-4c8c-b86b-5e6be02e76a0" providerId="ADAL" clId="{704E54F8-C689-4711-84AA-5C8FB1614372}" dt="2025-04-03T15:11:36.576" v="4130" actId="478"/>
          <ac:spMkLst>
            <pc:docMk/>
            <pc:sldMk cId="4008334727" sldId="370"/>
            <ac:spMk id="79" creationId="{DB87F74F-3D7B-19B4-9417-E504D2038166}"/>
          </ac:spMkLst>
        </pc:spChg>
        <pc:grpChg chg="del">
          <ac:chgData name="Roudebush, Hannah" userId="dfdc7856-5345-4c8c-b86b-5e6be02e76a0" providerId="ADAL" clId="{704E54F8-C689-4711-84AA-5C8FB1614372}" dt="2025-04-03T14:24:13.746" v="3475" actId="478"/>
          <ac:grpSpMkLst>
            <pc:docMk/>
            <pc:sldMk cId="4008334727" sldId="370"/>
            <ac:grpSpMk id="72" creationId="{494F8021-4483-F8A1-44C0-3E76A2B2D2E3}"/>
          </ac:grpSpMkLst>
        </pc:grpChg>
      </pc:sldChg>
      <pc:sldChg chg="addSp delSp modSp add mod modNotesTx">
        <pc:chgData name="Roudebush, Hannah" userId="dfdc7856-5345-4c8c-b86b-5e6be02e76a0" providerId="ADAL" clId="{704E54F8-C689-4711-84AA-5C8FB1614372}" dt="2025-04-04T16:04:00.336" v="11135" actId="20577"/>
        <pc:sldMkLst>
          <pc:docMk/>
          <pc:sldMk cId="1472735061" sldId="371"/>
        </pc:sldMkLst>
        <pc:spChg chg="add mod">
          <ac:chgData name="Roudebush, Hannah" userId="dfdc7856-5345-4c8c-b86b-5e6be02e76a0" providerId="ADAL" clId="{704E54F8-C689-4711-84AA-5C8FB1614372}" dt="2025-04-03T15:49:20.846" v="4622"/>
          <ac:spMkLst>
            <pc:docMk/>
            <pc:sldMk cId="1472735061" sldId="371"/>
            <ac:spMk id="2" creationId="{794B8AE5-12F1-5375-513A-6B68F0E04CE3}"/>
          </ac:spMkLst>
        </pc:spChg>
        <pc:spChg chg="del">
          <ac:chgData name="Roudebush, Hannah" userId="dfdc7856-5345-4c8c-b86b-5e6be02e76a0" providerId="ADAL" clId="{704E54F8-C689-4711-84AA-5C8FB1614372}" dt="2025-04-03T15:49:20.371" v="4621" actId="478"/>
          <ac:spMkLst>
            <pc:docMk/>
            <pc:sldMk cId="1472735061" sldId="371"/>
            <ac:spMk id="11" creationId="{CE4A6B4F-3F66-E310-4A6F-E85923D63C9B}"/>
          </ac:spMkLst>
        </pc:spChg>
        <pc:spChg chg="del">
          <ac:chgData name="Roudebush, Hannah" userId="dfdc7856-5345-4c8c-b86b-5e6be02e76a0" providerId="ADAL" clId="{704E54F8-C689-4711-84AA-5C8FB1614372}" dt="2025-04-03T15:49:24.312" v="4623" actId="478"/>
          <ac:spMkLst>
            <pc:docMk/>
            <pc:sldMk cId="1472735061" sldId="371"/>
            <ac:spMk id="13" creationId="{FB55D9F6-CB01-E96B-E4E6-D0B330DCD115}"/>
          </ac:spMkLst>
        </pc:spChg>
        <pc:spChg chg="mod">
          <ac:chgData name="Roudebush, Hannah" userId="dfdc7856-5345-4c8c-b86b-5e6be02e76a0" providerId="ADAL" clId="{704E54F8-C689-4711-84AA-5C8FB1614372}" dt="2025-04-04T16:04:00.336" v="11135" actId="20577"/>
          <ac:spMkLst>
            <pc:docMk/>
            <pc:sldMk cId="1472735061" sldId="371"/>
            <ac:spMk id="17" creationId="{6CE00C67-DC55-00AF-34B0-F516C6490CB7}"/>
          </ac:spMkLst>
        </pc:spChg>
        <pc:spChg chg="mod">
          <ac:chgData name="Roudebush, Hannah" userId="dfdc7856-5345-4c8c-b86b-5e6be02e76a0" providerId="ADAL" clId="{704E54F8-C689-4711-84AA-5C8FB1614372}" dt="2025-04-04T13:40:55.742" v="10696"/>
          <ac:spMkLst>
            <pc:docMk/>
            <pc:sldMk cId="1472735061" sldId="371"/>
            <ac:spMk id="20" creationId="{DBB81EBF-E3E1-CC52-363A-70B1E6207976}"/>
          </ac:spMkLst>
        </pc:spChg>
        <pc:spChg chg="mod">
          <ac:chgData name="Roudebush, Hannah" userId="dfdc7856-5345-4c8c-b86b-5e6be02e76a0" providerId="ADAL" clId="{704E54F8-C689-4711-84AA-5C8FB1614372}" dt="2025-04-03T15:49:29.839" v="4624" actId="164"/>
          <ac:spMkLst>
            <pc:docMk/>
            <pc:sldMk cId="1472735061" sldId="371"/>
            <ac:spMk id="36" creationId="{2B5A4533-5468-AB7F-4DF9-6AFC3D974703}"/>
          </ac:spMkLst>
        </pc:spChg>
        <pc:spChg chg="mod">
          <ac:chgData name="Roudebush, Hannah" userId="dfdc7856-5345-4c8c-b86b-5e6be02e76a0" providerId="ADAL" clId="{704E54F8-C689-4711-84AA-5C8FB1614372}" dt="2025-04-03T15:49:29.839" v="4624" actId="164"/>
          <ac:spMkLst>
            <pc:docMk/>
            <pc:sldMk cId="1472735061" sldId="371"/>
            <ac:spMk id="40" creationId="{D773FF8A-E917-3D8F-94F1-27515EAF4724}"/>
          </ac:spMkLst>
        </pc:spChg>
        <pc:spChg chg="mod">
          <ac:chgData name="Roudebush, Hannah" userId="dfdc7856-5345-4c8c-b86b-5e6be02e76a0" providerId="ADAL" clId="{704E54F8-C689-4711-84AA-5C8FB1614372}" dt="2025-04-03T15:49:29.839" v="4624" actId="164"/>
          <ac:spMkLst>
            <pc:docMk/>
            <pc:sldMk cId="1472735061" sldId="371"/>
            <ac:spMk id="51" creationId="{B869BABD-2DC0-BC4D-3CED-A51B98EF522C}"/>
          </ac:spMkLst>
        </pc:spChg>
        <pc:spChg chg="mod">
          <ac:chgData name="Roudebush, Hannah" userId="dfdc7856-5345-4c8c-b86b-5e6be02e76a0" providerId="ADAL" clId="{704E54F8-C689-4711-84AA-5C8FB1614372}" dt="2025-04-03T15:49:29.839" v="4624" actId="164"/>
          <ac:spMkLst>
            <pc:docMk/>
            <pc:sldMk cId="1472735061" sldId="371"/>
            <ac:spMk id="55" creationId="{6EE09D14-7EDB-C9A9-35C7-9F577693F049}"/>
          </ac:spMkLst>
        </pc:spChg>
        <pc:spChg chg="mod">
          <ac:chgData name="Roudebush, Hannah" userId="dfdc7856-5345-4c8c-b86b-5e6be02e76a0" providerId="ADAL" clId="{704E54F8-C689-4711-84AA-5C8FB1614372}" dt="2025-04-03T15:49:29.839" v="4624" actId="164"/>
          <ac:spMkLst>
            <pc:docMk/>
            <pc:sldMk cId="1472735061" sldId="371"/>
            <ac:spMk id="57" creationId="{0C3273D1-5D71-E67A-2655-2EA59C33A245}"/>
          </ac:spMkLst>
        </pc:spChg>
        <pc:spChg chg="mod">
          <ac:chgData name="Roudebush, Hannah" userId="dfdc7856-5345-4c8c-b86b-5e6be02e76a0" providerId="ADAL" clId="{704E54F8-C689-4711-84AA-5C8FB1614372}" dt="2025-04-03T15:49:29.839" v="4624" actId="164"/>
          <ac:spMkLst>
            <pc:docMk/>
            <pc:sldMk cId="1472735061" sldId="371"/>
            <ac:spMk id="65" creationId="{F515AE4F-4A3B-2CD3-FF1B-235C3445DE28}"/>
          </ac:spMkLst>
        </pc:spChg>
        <pc:spChg chg="mod">
          <ac:chgData name="Roudebush, Hannah" userId="dfdc7856-5345-4c8c-b86b-5e6be02e76a0" providerId="ADAL" clId="{704E54F8-C689-4711-84AA-5C8FB1614372}" dt="2025-04-04T13:40:55.742" v="10696"/>
          <ac:spMkLst>
            <pc:docMk/>
            <pc:sldMk cId="1472735061" sldId="371"/>
            <ac:spMk id="69" creationId="{46C4D339-B0C9-0FF5-3C7F-7EB9FCF5EFD3}"/>
          </ac:spMkLst>
        </pc:spChg>
        <pc:spChg chg="mod">
          <ac:chgData name="Roudebush, Hannah" userId="dfdc7856-5345-4c8c-b86b-5e6be02e76a0" providerId="ADAL" clId="{704E54F8-C689-4711-84AA-5C8FB1614372}" dt="2025-04-04T13:40:55.742" v="10696"/>
          <ac:spMkLst>
            <pc:docMk/>
            <pc:sldMk cId="1472735061" sldId="371"/>
            <ac:spMk id="74" creationId="{3D96C11D-C06D-8633-F4FB-BABC48A695D5}"/>
          </ac:spMkLst>
        </pc:spChg>
        <pc:spChg chg="mod">
          <ac:chgData name="Roudebush, Hannah" userId="dfdc7856-5345-4c8c-b86b-5e6be02e76a0" providerId="ADAL" clId="{704E54F8-C689-4711-84AA-5C8FB1614372}" dt="2025-04-04T13:40:55.742" v="10696"/>
          <ac:spMkLst>
            <pc:docMk/>
            <pc:sldMk cId="1472735061" sldId="371"/>
            <ac:spMk id="78" creationId="{D333CD3F-AD16-529A-85BE-8CED5C593166}"/>
          </ac:spMkLst>
        </pc:spChg>
        <pc:spChg chg="mod">
          <ac:chgData name="Roudebush, Hannah" userId="dfdc7856-5345-4c8c-b86b-5e6be02e76a0" providerId="ADAL" clId="{704E54F8-C689-4711-84AA-5C8FB1614372}" dt="2025-04-04T13:42:47.942" v="10753" actId="1076"/>
          <ac:spMkLst>
            <pc:docMk/>
            <pc:sldMk cId="1472735061" sldId="371"/>
            <ac:spMk id="80" creationId="{90AC51E0-EFCD-D36A-FB7E-9E8F3A0E6593}"/>
          </ac:spMkLst>
        </pc:spChg>
        <pc:spChg chg="mod">
          <ac:chgData name="Roudebush, Hannah" userId="dfdc7856-5345-4c8c-b86b-5e6be02e76a0" providerId="ADAL" clId="{704E54F8-C689-4711-84AA-5C8FB1614372}" dt="2025-04-03T15:49:29.839" v="4624" actId="164"/>
          <ac:spMkLst>
            <pc:docMk/>
            <pc:sldMk cId="1472735061" sldId="371"/>
            <ac:spMk id="83" creationId="{49BDEEB8-64D3-F13E-B772-8957A2DFDDF3}"/>
          </ac:spMkLst>
        </pc:spChg>
        <pc:spChg chg="mod">
          <ac:chgData name="Roudebush, Hannah" userId="dfdc7856-5345-4c8c-b86b-5e6be02e76a0" providerId="ADAL" clId="{704E54F8-C689-4711-84AA-5C8FB1614372}" dt="2025-04-03T15:49:29.839" v="4624" actId="164"/>
          <ac:spMkLst>
            <pc:docMk/>
            <pc:sldMk cId="1472735061" sldId="371"/>
            <ac:spMk id="87" creationId="{72D4C728-A8FA-EC07-D0E4-0275588703A1}"/>
          </ac:spMkLst>
        </pc:spChg>
        <pc:spChg chg="mod">
          <ac:chgData name="Roudebush, Hannah" userId="dfdc7856-5345-4c8c-b86b-5e6be02e76a0" providerId="ADAL" clId="{704E54F8-C689-4711-84AA-5C8FB1614372}" dt="2025-04-03T15:49:29.839" v="4624" actId="164"/>
          <ac:spMkLst>
            <pc:docMk/>
            <pc:sldMk cId="1472735061" sldId="371"/>
            <ac:spMk id="91" creationId="{FE565CBF-F19A-A33E-72B9-6CFEDE9DA9DD}"/>
          </ac:spMkLst>
        </pc:spChg>
        <pc:spChg chg="mod">
          <ac:chgData name="Roudebush, Hannah" userId="dfdc7856-5345-4c8c-b86b-5e6be02e76a0" providerId="ADAL" clId="{704E54F8-C689-4711-84AA-5C8FB1614372}" dt="2025-04-03T15:49:29.839" v="4624" actId="164"/>
          <ac:spMkLst>
            <pc:docMk/>
            <pc:sldMk cId="1472735061" sldId="371"/>
            <ac:spMk id="94" creationId="{2BF1BC98-9C8F-9569-92FD-1E09582AC496}"/>
          </ac:spMkLst>
        </pc:spChg>
        <pc:spChg chg="mod">
          <ac:chgData name="Roudebush, Hannah" userId="dfdc7856-5345-4c8c-b86b-5e6be02e76a0" providerId="ADAL" clId="{704E54F8-C689-4711-84AA-5C8FB1614372}" dt="2025-04-04T13:40:55.742" v="10696"/>
          <ac:spMkLst>
            <pc:docMk/>
            <pc:sldMk cId="1472735061" sldId="371"/>
            <ac:spMk id="118" creationId="{21997646-498B-90B9-E95D-C175B7CEE8F3}"/>
          </ac:spMkLst>
        </pc:spChg>
        <pc:spChg chg="mod">
          <ac:chgData name="Roudebush, Hannah" userId="dfdc7856-5345-4c8c-b86b-5e6be02e76a0" providerId="ADAL" clId="{704E54F8-C689-4711-84AA-5C8FB1614372}" dt="2025-04-04T13:40:55.742" v="10696"/>
          <ac:spMkLst>
            <pc:docMk/>
            <pc:sldMk cId="1472735061" sldId="371"/>
            <ac:spMk id="128" creationId="{788926D3-44FB-0815-9716-D26771FE93EB}"/>
          </ac:spMkLst>
        </pc:spChg>
        <pc:spChg chg="mod">
          <ac:chgData name="Roudebush, Hannah" userId="dfdc7856-5345-4c8c-b86b-5e6be02e76a0" providerId="ADAL" clId="{704E54F8-C689-4711-84AA-5C8FB1614372}" dt="2025-04-04T13:40:55.742" v="10696"/>
          <ac:spMkLst>
            <pc:docMk/>
            <pc:sldMk cId="1472735061" sldId="371"/>
            <ac:spMk id="133" creationId="{FAD53956-1D56-42D5-6771-6F817347B4E1}"/>
          </ac:spMkLst>
        </pc:spChg>
        <pc:spChg chg="mod">
          <ac:chgData name="Roudebush, Hannah" userId="dfdc7856-5345-4c8c-b86b-5e6be02e76a0" providerId="ADAL" clId="{704E54F8-C689-4711-84AA-5C8FB1614372}" dt="2025-04-04T13:40:55.742" v="10696"/>
          <ac:spMkLst>
            <pc:docMk/>
            <pc:sldMk cId="1472735061" sldId="371"/>
            <ac:spMk id="135" creationId="{2C30FCFB-427A-F363-FE0F-85ACD3AF6A16}"/>
          </ac:spMkLst>
        </pc:spChg>
        <pc:spChg chg="mod">
          <ac:chgData name="Roudebush, Hannah" userId="dfdc7856-5345-4c8c-b86b-5e6be02e76a0" providerId="ADAL" clId="{704E54F8-C689-4711-84AA-5C8FB1614372}" dt="2025-04-04T13:40:55.742" v="10696"/>
          <ac:spMkLst>
            <pc:docMk/>
            <pc:sldMk cId="1472735061" sldId="371"/>
            <ac:spMk id="144" creationId="{9477C34C-2250-E0DF-BA60-3B416BF97704}"/>
          </ac:spMkLst>
        </pc:spChg>
        <pc:spChg chg="mod">
          <ac:chgData name="Roudebush, Hannah" userId="dfdc7856-5345-4c8c-b86b-5e6be02e76a0" providerId="ADAL" clId="{704E54F8-C689-4711-84AA-5C8FB1614372}" dt="2025-04-04T13:40:55.742" v="10696"/>
          <ac:spMkLst>
            <pc:docMk/>
            <pc:sldMk cId="1472735061" sldId="371"/>
            <ac:spMk id="146" creationId="{1D23E824-371E-8439-F934-CAEB534302B5}"/>
          </ac:spMkLst>
        </pc:spChg>
        <pc:grpChg chg="del mod">
          <ac:chgData name="Roudebush, Hannah" userId="dfdc7856-5345-4c8c-b86b-5e6be02e76a0" providerId="ADAL" clId="{704E54F8-C689-4711-84AA-5C8FB1614372}" dt="2025-04-04T13:40:55.365" v="10695" actId="478"/>
          <ac:grpSpMkLst>
            <pc:docMk/>
            <pc:sldMk cId="1472735061" sldId="371"/>
            <ac:grpSpMk id="3" creationId="{EFE5A729-3CD5-0838-D54E-13AE2B89514B}"/>
          </ac:grpSpMkLst>
        </pc:grpChg>
        <pc:grpChg chg="mod">
          <ac:chgData name="Roudebush, Hannah" userId="dfdc7856-5345-4c8c-b86b-5e6be02e76a0" providerId="ADAL" clId="{704E54F8-C689-4711-84AA-5C8FB1614372}" dt="2025-04-04T13:40:58.525" v="10697" actId="1076"/>
          <ac:grpSpMkLst>
            <pc:docMk/>
            <pc:sldMk cId="1472735061" sldId="371"/>
            <ac:grpSpMk id="4" creationId="{CE193842-B33A-02D6-1969-62DBF682BD8C}"/>
          </ac:grpSpMkLst>
        </pc:grpChg>
        <pc:picChg chg="del">
          <ac:chgData name="Roudebush, Hannah" userId="dfdc7856-5345-4c8c-b86b-5e6be02e76a0" providerId="ADAL" clId="{704E54F8-C689-4711-84AA-5C8FB1614372}" dt="2025-04-03T15:52:22.330" v="4729" actId="478"/>
          <ac:picMkLst>
            <pc:docMk/>
            <pc:sldMk cId="1472735061" sldId="371"/>
            <ac:picMk id="82" creationId="{0B8B99CC-B007-A719-4C7E-F1C11F446529}"/>
          </ac:picMkLst>
        </pc:picChg>
      </pc:sldChg>
      <pc:sldChg chg="addSp delSp modSp add mod modNotesTx">
        <pc:chgData name="Roudebush, Hannah" userId="dfdc7856-5345-4c8c-b86b-5e6be02e76a0" providerId="ADAL" clId="{704E54F8-C689-4711-84AA-5C8FB1614372}" dt="2025-04-04T16:04:07.427" v="11139" actId="20577"/>
        <pc:sldMkLst>
          <pc:docMk/>
          <pc:sldMk cId="765135121" sldId="372"/>
        </pc:sldMkLst>
        <pc:spChg chg="mod">
          <ac:chgData name="Roudebush, Hannah" userId="dfdc7856-5345-4c8c-b86b-5e6be02e76a0" providerId="ADAL" clId="{704E54F8-C689-4711-84AA-5C8FB1614372}" dt="2025-04-03T16:45:08.245" v="5304" actId="20577"/>
          <ac:spMkLst>
            <pc:docMk/>
            <pc:sldMk cId="765135121" sldId="372"/>
            <ac:spMk id="2" creationId="{3D3818DF-89DA-92FC-CB90-B7E8BC285480}"/>
          </ac:spMkLst>
        </pc:spChg>
        <pc:spChg chg="add mod">
          <ac:chgData name="Roudebush, Hannah" userId="dfdc7856-5345-4c8c-b86b-5e6be02e76a0" providerId="ADAL" clId="{704E54F8-C689-4711-84AA-5C8FB1614372}" dt="2025-04-03T16:49:07.105" v="5417" actId="13926"/>
          <ac:spMkLst>
            <pc:docMk/>
            <pc:sldMk cId="765135121" sldId="372"/>
            <ac:spMk id="7" creationId="{6A9BB263-2977-4926-54CB-5E65A9DAD419}"/>
          </ac:spMkLst>
        </pc:spChg>
        <pc:spChg chg="add mod">
          <ac:chgData name="Roudebush, Hannah" userId="dfdc7856-5345-4c8c-b86b-5e6be02e76a0" providerId="ADAL" clId="{704E54F8-C689-4711-84AA-5C8FB1614372}" dt="2025-04-04T16:04:07.427" v="11139" actId="20577"/>
          <ac:spMkLst>
            <pc:docMk/>
            <pc:sldMk cId="765135121" sldId="372"/>
            <ac:spMk id="8" creationId="{22F596CD-6006-BCE8-72A0-5E052160473E}"/>
          </ac:spMkLst>
        </pc:spChg>
        <pc:spChg chg="mod">
          <ac:chgData name="Roudebush, Hannah" userId="dfdc7856-5345-4c8c-b86b-5e6be02e76a0" providerId="ADAL" clId="{704E54F8-C689-4711-84AA-5C8FB1614372}" dt="2025-04-03T16:48:35.553" v="5380" actId="1076"/>
          <ac:spMkLst>
            <pc:docMk/>
            <pc:sldMk cId="765135121" sldId="372"/>
            <ac:spMk id="29" creationId="{12FDDE6D-ABE1-0BFE-3020-3146BED90141}"/>
          </ac:spMkLst>
        </pc:spChg>
        <pc:spChg chg="mod">
          <ac:chgData name="Roudebush, Hannah" userId="dfdc7856-5345-4c8c-b86b-5e6be02e76a0" providerId="ADAL" clId="{704E54F8-C689-4711-84AA-5C8FB1614372}" dt="2025-04-03T16:48:35.553" v="5380" actId="1076"/>
          <ac:spMkLst>
            <pc:docMk/>
            <pc:sldMk cId="765135121" sldId="372"/>
            <ac:spMk id="30" creationId="{66191137-804A-FFBE-5671-89979223719D}"/>
          </ac:spMkLst>
        </pc:spChg>
        <pc:spChg chg="mod">
          <ac:chgData name="Roudebush, Hannah" userId="dfdc7856-5345-4c8c-b86b-5e6be02e76a0" providerId="ADAL" clId="{704E54F8-C689-4711-84AA-5C8FB1614372}" dt="2025-04-03T16:48:35.553" v="5380" actId="1076"/>
          <ac:spMkLst>
            <pc:docMk/>
            <pc:sldMk cId="765135121" sldId="372"/>
            <ac:spMk id="32" creationId="{9CD8EE1C-8BAF-F65C-83F9-DF0E5855EE87}"/>
          </ac:spMkLst>
        </pc:spChg>
        <pc:spChg chg="mod">
          <ac:chgData name="Roudebush, Hannah" userId="dfdc7856-5345-4c8c-b86b-5e6be02e76a0" providerId="ADAL" clId="{704E54F8-C689-4711-84AA-5C8FB1614372}" dt="2025-04-03T16:48:35.553" v="5380" actId="1076"/>
          <ac:spMkLst>
            <pc:docMk/>
            <pc:sldMk cId="765135121" sldId="372"/>
            <ac:spMk id="36" creationId="{3C38C887-3CF9-5AB5-C14F-3013F2D3D696}"/>
          </ac:spMkLst>
        </pc:spChg>
        <pc:spChg chg="mod">
          <ac:chgData name="Roudebush, Hannah" userId="dfdc7856-5345-4c8c-b86b-5e6be02e76a0" providerId="ADAL" clId="{704E54F8-C689-4711-84AA-5C8FB1614372}" dt="2025-04-03T16:48:35.553" v="5380" actId="1076"/>
          <ac:spMkLst>
            <pc:docMk/>
            <pc:sldMk cId="765135121" sldId="372"/>
            <ac:spMk id="37" creationId="{5080BCA2-0133-6655-C8E4-37572866481A}"/>
          </ac:spMkLst>
        </pc:spChg>
        <pc:spChg chg="mod">
          <ac:chgData name="Roudebush, Hannah" userId="dfdc7856-5345-4c8c-b86b-5e6be02e76a0" providerId="ADAL" clId="{704E54F8-C689-4711-84AA-5C8FB1614372}" dt="2025-04-04T13:42:57.504" v="10754" actId="1076"/>
          <ac:spMkLst>
            <pc:docMk/>
            <pc:sldMk cId="765135121" sldId="372"/>
            <ac:spMk id="39" creationId="{04B239D9-89C0-F0B2-4CE5-FB381A9E8FFA}"/>
          </ac:spMkLst>
        </pc:spChg>
        <pc:spChg chg="mod">
          <ac:chgData name="Roudebush, Hannah" userId="dfdc7856-5345-4c8c-b86b-5e6be02e76a0" providerId="ADAL" clId="{704E54F8-C689-4711-84AA-5C8FB1614372}" dt="2025-04-03T16:48:35.553" v="5380" actId="1076"/>
          <ac:spMkLst>
            <pc:docMk/>
            <pc:sldMk cId="765135121" sldId="372"/>
            <ac:spMk id="40" creationId="{662B21D3-4252-532B-E8F0-57BF9352DD78}"/>
          </ac:spMkLst>
        </pc:spChg>
        <pc:spChg chg="mod">
          <ac:chgData name="Roudebush, Hannah" userId="dfdc7856-5345-4c8c-b86b-5e6be02e76a0" providerId="ADAL" clId="{704E54F8-C689-4711-84AA-5C8FB1614372}" dt="2025-04-03T16:48:35.553" v="5380" actId="1076"/>
          <ac:spMkLst>
            <pc:docMk/>
            <pc:sldMk cId="765135121" sldId="372"/>
            <ac:spMk id="44" creationId="{AA4301B2-C324-2090-8F89-244E15040232}"/>
          </ac:spMkLst>
        </pc:spChg>
        <pc:spChg chg="mod">
          <ac:chgData name="Roudebush, Hannah" userId="dfdc7856-5345-4c8c-b86b-5e6be02e76a0" providerId="ADAL" clId="{704E54F8-C689-4711-84AA-5C8FB1614372}" dt="2025-04-03T16:48:35.553" v="5380" actId="1076"/>
          <ac:spMkLst>
            <pc:docMk/>
            <pc:sldMk cId="765135121" sldId="372"/>
            <ac:spMk id="45" creationId="{3D149622-2A5F-07AE-39CD-E1A15015DC87}"/>
          </ac:spMkLst>
        </pc:spChg>
        <pc:spChg chg="mod">
          <ac:chgData name="Roudebush, Hannah" userId="dfdc7856-5345-4c8c-b86b-5e6be02e76a0" providerId="ADAL" clId="{704E54F8-C689-4711-84AA-5C8FB1614372}" dt="2025-04-03T16:48:35.553" v="5380" actId="1076"/>
          <ac:spMkLst>
            <pc:docMk/>
            <pc:sldMk cId="765135121" sldId="372"/>
            <ac:spMk id="48" creationId="{E0AAB91D-B0F5-A85E-A9CC-7A61295F761B}"/>
          </ac:spMkLst>
        </pc:spChg>
        <pc:spChg chg="mod">
          <ac:chgData name="Roudebush, Hannah" userId="dfdc7856-5345-4c8c-b86b-5e6be02e76a0" providerId="ADAL" clId="{704E54F8-C689-4711-84AA-5C8FB1614372}" dt="2025-04-03T16:48:35.553" v="5380" actId="1076"/>
          <ac:spMkLst>
            <pc:docMk/>
            <pc:sldMk cId="765135121" sldId="372"/>
            <ac:spMk id="50" creationId="{D7256575-AA7E-20EB-282C-3F577823046B}"/>
          </ac:spMkLst>
        </pc:spChg>
        <pc:spChg chg="del">
          <ac:chgData name="Roudebush, Hannah" userId="dfdc7856-5345-4c8c-b86b-5e6be02e76a0" providerId="ADAL" clId="{704E54F8-C689-4711-84AA-5C8FB1614372}" dt="2025-04-03T16:48:28.740" v="5379" actId="478"/>
          <ac:spMkLst>
            <pc:docMk/>
            <pc:sldMk cId="765135121" sldId="372"/>
            <ac:spMk id="66" creationId="{5011EE31-C063-0AE1-2EC3-7C3F997337F8}"/>
          </ac:spMkLst>
        </pc:spChg>
      </pc:sldChg>
      <pc:sldChg chg="add del">
        <pc:chgData name="Roudebush, Hannah" userId="dfdc7856-5345-4c8c-b86b-5e6be02e76a0" providerId="ADAL" clId="{704E54F8-C689-4711-84AA-5C8FB1614372}" dt="2025-04-03T16:46:03.923" v="5311"/>
        <pc:sldMkLst>
          <pc:docMk/>
          <pc:sldMk cId="2130313616" sldId="373"/>
        </pc:sldMkLst>
      </pc:sldChg>
      <pc:sldChg chg="addSp delSp modSp add mod modNotesTx">
        <pc:chgData name="Roudebush, Hannah" userId="dfdc7856-5345-4c8c-b86b-5e6be02e76a0" providerId="ADAL" clId="{704E54F8-C689-4711-84AA-5C8FB1614372}" dt="2025-04-04T16:06:01.600" v="11170" actId="1076"/>
        <pc:sldMkLst>
          <pc:docMk/>
          <pc:sldMk cId="3723092970" sldId="373"/>
        </pc:sldMkLst>
        <pc:spChg chg="del">
          <ac:chgData name="Roudebush, Hannah" userId="dfdc7856-5345-4c8c-b86b-5e6be02e76a0" providerId="ADAL" clId="{704E54F8-C689-4711-84AA-5C8FB1614372}" dt="2025-04-03T17:18:52.809" v="5920" actId="478"/>
          <ac:spMkLst>
            <pc:docMk/>
            <pc:sldMk cId="3723092970" sldId="373"/>
            <ac:spMk id="2" creationId="{400868AE-2A58-D7BF-EEA3-35F0B0680366}"/>
          </ac:spMkLst>
        </pc:spChg>
        <pc:spChg chg="del">
          <ac:chgData name="Roudebush, Hannah" userId="dfdc7856-5345-4c8c-b86b-5e6be02e76a0" providerId="ADAL" clId="{704E54F8-C689-4711-84AA-5C8FB1614372}" dt="2025-04-03T17:18:52.809" v="5920" actId="478"/>
          <ac:spMkLst>
            <pc:docMk/>
            <pc:sldMk cId="3723092970" sldId="373"/>
            <ac:spMk id="4" creationId="{D0430C23-2C9B-0745-243E-5612A4313C37}"/>
          </ac:spMkLst>
        </pc:spChg>
        <pc:spChg chg="add del mod">
          <ac:chgData name="Roudebush, Hannah" userId="dfdc7856-5345-4c8c-b86b-5e6be02e76a0" providerId="ADAL" clId="{704E54F8-C689-4711-84AA-5C8FB1614372}" dt="2025-04-04T16:06:01.600" v="11170" actId="1076"/>
          <ac:spMkLst>
            <pc:docMk/>
            <pc:sldMk cId="3723092970" sldId="373"/>
            <ac:spMk id="9" creationId="{3F7986F1-1FB8-38CD-6EA5-11888EB59123}"/>
          </ac:spMkLst>
        </pc:spChg>
        <pc:spChg chg="mod">
          <ac:chgData name="Roudebush, Hannah" userId="dfdc7856-5345-4c8c-b86b-5e6be02e76a0" providerId="ADAL" clId="{704E54F8-C689-4711-84AA-5C8FB1614372}" dt="2025-04-03T17:23:43.854" v="5985" actId="404"/>
          <ac:spMkLst>
            <pc:docMk/>
            <pc:sldMk cId="3723092970" sldId="373"/>
            <ac:spMk id="11" creationId="{0BCD60C2-7A31-DA59-B166-383A40014384}"/>
          </ac:spMkLst>
        </pc:spChg>
        <pc:spChg chg="del">
          <ac:chgData name="Roudebush, Hannah" userId="dfdc7856-5345-4c8c-b86b-5e6be02e76a0" providerId="ADAL" clId="{704E54F8-C689-4711-84AA-5C8FB1614372}" dt="2025-04-03T17:18:52.809" v="5920" actId="478"/>
          <ac:spMkLst>
            <pc:docMk/>
            <pc:sldMk cId="3723092970" sldId="373"/>
            <ac:spMk id="16" creationId="{BBBFF47E-6CEB-908E-995B-22D1FD324C14}"/>
          </ac:spMkLst>
        </pc:spChg>
        <pc:spChg chg="del">
          <ac:chgData name="Roudebush, Hannah" userId="dfdc7856-5345-4c8c-b86b-5e6be02e76a0" providerId="ADAL" clId="{704E54F8-C689-4711-84AA-5C8FB1614372}" dt="2025-04-03T17:18:52.809" v="5920" actId="478"/>
          <ac:spMkLst>
            <pc:docMk/>
            <pc:sldMk cId="3723092970" sldId="373"/>
            <ac:spMk id="17" creationId="{08897B29-2861-724D-B28E-9A2F646F68E1}"/>
          </ac:spMkLst>
        </pc:spChg>
        <pc:spChg chg="del">
          <ac:chgData name="Roudebush, Hannah" userId="dfdc7856-5345-4c8c-b86b-5e6be02e76a0" providerId="ADAL" clId="{704E54F8-C689-4711-84AA-5C8FB1614372}" dt="2025-04-03T17:18:52.809" v="5920" actId="478"/>
          <ac:spMkLst>
            <pc:docMk/>
            <pc:sldMk cId="3723092970" sldId="373"/>
            <ac:spMk id="18" creationId="{661AF4BF-AC9C-1878-CAA5-24C12AB513DC}"/>
          </ac:spMkLst>
        </pc:spChg>
        <pc:spChg chg="del">
          <ac:chgData name="Roudebush, Hannah" userId="dfdc7856-5345-4c8c-b86b-5e6be02e76a0" providerId="ADAL" clId="{704E54F8-C689-4711-84AA-5C8FB1614372}" dt="2025-04-03T17:18:52.809" v="5920" actId="478"/>
          <ac:spMkLst>
            <pc:docMk/>
            <pc:sldMk cId="3723092970" sldId="373"/>
            <ac:spMk id="19" creationId="{46CB2B7B-E439-2F39-B28D-0F678E2DFE89}"/>
          </ac:spMkLst>
        </pc:spChg>
        <pc:spChg chg="del">
          <ac:chgData name="Roudebush, Hannah" userId="dfdc7856-5345-4c8c-b86b-5e6be02e76a0" providerId="ADAL" clId="{704E54F8-C689-4711-84AA-5C8FB1614372}" dt="2025-04-03T17:18:52.809" v="5920" actId="478"/>
          <ac:spMkLst>
            <pc:docMk/>
            <pc:sldMk cId="3723092970" sldId="373"/>
            <ac:spMk id="20" creationId="{764819FD-1DA3-7FD4-FAA4-7557BD589622}"/>
          </ac:spMkLst>
        </pc:spChg>
        <pc:spChg chg="add mod">
          <ac:chgData name="Roudebush, Hannah" userId="dfdc7856-5345-4c8c-b86b-5e6be02e76a0" providerId="ADAL" clId="{704E54F8-C689-4711-84AA-5C8FB1614372}" dt="2025-04-03T17:23:36.628" v="5984" actId="1076"/>
          <ac:spMkLst>
            <pc:docMk/>
            <pc:sldMk cId="3723092970" sldId="373"/>
            <ac:spMk id="22" creationId="{5AEB70EE-4064-AE84-4E85-6AE4DC394B2C}"/>
          </ac:spMkLst>
        </pc:spChg>
        <pc:spChg chg="add del mod">
          <ac:chgData name="Roudebush, Hannah" userId="dfdc7856-5345-4c8c-b86b-5e6be02e76a0" providerId="ADAL" clId="{704E54F8-C689-4711-84AA-5C8FB1614372}" dt="2025-04-03T18:13:35.214" v="6319" actId="478"/>
          <ac:spMkLst>
            <pc:docMk/>
            <pc:sldMk cId="3723092970" sldId="373"/>
            <ac:spMk id="36" creationId="{ECE43289-6B6C-D9C6-3E19-ADBC657C50FA}"/>
          </ac:spMkLst>
        </pc:spChg>
        <pc:spChg chg="add del mod">
          <ac:chgData name="Roudebush, Hannah" userId="dfdc7856-5345-4c8c-b86b-5e6be02e76a0" providerId="ADAL" clId="{704E54F8-C689-4711-84AA-5C8FB1614372}" dt="2025-04-03T18:13:35.214" v="6319" actId="478"/>
          <ac:spMkLst>
            <pc:docMk/>
            <pc:sldMk cId="3723092970" sldId="373"/>
            <ac:spMk id="37" creationId="{9BBA3972-A30C-1CC1-FB9C-D37502CBB2BB}"/>
          </ac:spMkLst>
        </pc:spChg>
        <pc:spChg chg="add del mod">
          <ac:chgData name="Roudebush, Hannah" userId="dfdc7856-5345-4c8c-b86b-5e6be02e76a0" providerId="ADAL" clId="{704E54F8-C689-4711-84AA-5C8FB1614372}" dt="2025-04-03T18:13:35.214" v="6319" actId="478"/>
          <ac:spMkLst>
            <pc:docMk/>
            <pc:sldMk cId="3723092970" sldId="373"/>
            <ac:spMk id="43" creationId="{C84FE2AA-EE79-66A4-10DF-2AF491FF4DF6}"/>
          </ac:spMkLst>
        </pc:spChg>
        <pc:spChg chg="add del mod">
          <ac:chgData name="Roudebush, Hannah" userId="dfdc7856-5345-4c8c-b86b-5e6be02e76a0" providerId="ADAL" clId="{704E54F8-C689-4711-84AA-5C8FB1614372}" dt="2025-04-03T18:13:35.214" v="6319" actId="478"/>
          <ac:spMkLst>
            <pc:docMk/>
            <pc:sldMk cId="3723092970" sldId="373"/>
            <ac:spMk id="44" creationId="{5A441B31-57C0-2AA0-47A2-3DB28CFC49AE}"/>
          </ac:spMkLst>
        </pc:spChg>
        <pc:spChg chg="add del mod">
          <ac:chgData name="Roudebush, Hannah" userId="dfdc7856-5345-4c8c-b86b-5e6be02e76a0" providerId="ADAL" clId="{704E54F8-C689-4711-84AA-5C8FB1614372}" dt="2025-04-03T18:13:35.214" v="6319" actId="478"/>
          <ac:spMkLst>
            <pc:docMk/>
            <pc:sldMk cId="3723092970" sldId="373"/>
            <ac:spMk id="45" creationId="{123687BA-7621-244F-7468-629410F2F084}"/>
          </ac:spMkLst>
        </pc:spChg>
        <pc:spChg chg="add del mod">
          <ac:chgData name="Roudebush, Hannah" userId="dfdc7856-5345-4c8c-b86b-5e6be02e76a0" providerId="ADAL" clId="{704E54F8-C689-4711-84AA-5C8FB1614372}" dt="2025-04-03T18:13:35.214" v="6319" actId="478"/>
          <ac:spMkLst>
            <pc:docMk/>
            <pc:sldMk cId="3723092970" sldId="373"/>
            <ac:spMk id="46" creationId="{12D208F1-FB1B-30B9-B241-BA2BA5D106DE}"/>
          </ac:spMkLst>
        </pc:spChg>
        <pc:spChg chg="add del mod">
          <ac:chgData name="Roudebush, Hannah" userId="dfdc7856-5345-4c8c-b86b-5e6be02e76a0" providerId="ADAL" clId="{704E54F8-C689-4711-84AA-5C8FB1614372}" dt="2025-04-03T18:13:35.214" v="6319" actId="478"/>
          <ac:spMkLst>
            <pc:docMk/>
            <pc:sldMk cId="3723092970" sldId="373"/>
            <ac:spMk id="47" creationId="{ED820EBD-A220-FDF1-58CB-B4C6B25572DE}"/>
          </ac:spMkLst>
        </pc:spChg>
        <pc:spChg chg="add del mod ord">
          <ac:chgData name="Roudebush, Hannah" userId="dfdc7856-5345-4c8c-b86b-5e6be02e76a0" providerId="ADAL" clId="{704E54F8-C689-4711-84AA-5C8FB1614372}" dt="2025-04-03T18:13:36.629" v="6321" actId="478"/>
          <ac:spMkLst>
            <pc:docMk/>
            <pc:sldMk cId="3723092970" sldId="373"/>
            <ac:spMk id="48" creationId="{10682A7C-2C34-E293-505C-F9C2D447E3EF}"/>
          </ac:spMkLst>
        </pc:spChg>
        <pc:spChg chg="add mod topLvl">
          <ac:chgData name="Roudebush, Hannah" userId="dfdc7856-5345-4c8c-b86b-5e6be02e76a0" providerId="ADAL" clId="{704E54F8-C689-4711-84AA-5C8FB1614372}" dt="2025-04-03T17:34:31.001" v="6117" actId="165"/>
          <ac:spMkLst>
            <pc:docMk/>
            <pc:sldMk cId="3723092970" sldId="373"/>
            <ac:spMk id="50" creationId="{E77A01D3-2D4E-EAC9-4D3A-AFD751AAC9DE}"/>
          </ac:spMkLst>
        </pc:spChg>
        <pc:spChg chg="add mod topLvl">
          <ac:chgData name="Roudebush, Hannah" userId="dfdc7856-5345-4c8c-b86b-5e6be02e76a0" providerId="ADAL" clId="{704E54F8-C689-4711-84AA-5C8FB1614372}" dt="2025-04-03T17:34:31.001" v="6117" actId="165"/>
          <ac:spMkLst>
            <pc:docMk/>
            <pc:sldMk cId="3723092970" sldId="373"/>
            <ac:spMk id="52" creationId="{8110E968-E815-7026-F1C1-A390B60A2592}"/>
          </ac:spMkLst>
        </pc:spChg>
        <pc:spChg chg="add mod topLvl">
          <ac:chgData name="Roudebush, Hannah" userId="dfdc7856-5345-4c8c-b86b-5e6be02e76a0" providerId="ADAL" clId="{704E54F8-C689-4711-84AA-5C8FB1614372}" dt="2025-04-03T17:34:31.001" v="6117" actId="165"/>
          <ac:spMkLst>
            <pc:docMk/>
            <pc:sldMk cId="3723092970" sldId="373"/>
            <ac:spMk id="54" creationId="{384D4923-04E6-83C4-1D27-2FFF09E6BC63}"/>
          </ac:spMkLst>
        </pc:spChg>
        <pc:spChg chg="add mod topLvl">
          <ac:chgData name="Roudebush, Hannah" userId="dfdc7856-5345-4c8c-b86b-5e6be02e76a0" providerId="ADAL" clId="{704E54F8-C689-4711-84AA-5C8FB1614372}" dt="2025-04-03T17:34:31.001" v="6117" actId="165"/>
          <ac:spMkLst>
            <pc:docMk/>
            <pc:sldMk cId="3723092970" sldId="373"/>
            <ac:spMk id="56" creationId="{2C334050-BD71-0C59-B0F9-87D914C88B5D}"/>
          </ac:spMkLst>
        </pc:spChg>
        <pc:spChg chg="add mod topLvl">
          <ac:chgData name="Roudebush, Hannah" userId="dfdc7856-5345-4c8c-b86b-5e6be02e76a0" providerId="ADAL" clId="{704E54F8-C689-4711-84AA-5C8FB1614372}" dt="2025-04-03T17:34:31.001" v="6117" actId="165"/>
          <ac:spMkLst>
            <pc:docMk/>
            <pc:sldMk cId="3723092970" sldId="373"/>
            <ac:spMk id="58" creationId="{C5927A67-1F8A-EA65-5F68-6CA32A5BCB14}"/>
          </ac:spMkLst>
        </pc:spChg>
        <pc:spChg chg="add mod topLvl">
          <ac:chgData name="Roudebush, Hannah" userId="dfdc7856-5345-4c8c-b86b-5e6be02e76a0" providerId="ADAL" clId="{704E54F8-C689-4711-84AA-5C8FB1614372}" dt="2025-04-03T17:47:51.498" v="6226" actId="164"/>
          <ac:spMkLst>
            <pc:docMk/>
            <pc:sldMk cId="3723092970" sldId="373"/>
            <ac:spMk id="60" creationId="{258FE51C-E936-FA71-ACFB-9E3FD6A7C6FC}"/>
          </ac:spMkLst>
        </pc:spChg>
        <pc:spChg chg="add mod topLvl">
          <ac:chgData name="Roudebush, Hannah" userId="dfdc7856-5345-4c8c-b86b-5e6be02e76a0" providerId="ADAL" clId="{704E54F8-C689-4711-84AA-5C8FB1614372}" dt="2025-04-03T17:34:31.001" v="6117" actId="165"/>
          <ac:spMkLst>
            <pc:docMk/>
            <pc:sldMk cId="3723092970" sldId="373"/>
            <ac:spMk id="62" creationId="{C539C7CD-C585-2149-5A08-B7719EF450C9}"/>
          </ac:spMkLst>
        </pc:spChg>
        <pc:spChg chg="add mod topLvl">
          <ac:chgData name="Roudebush, Hannah" userId="dfdc7856-5345-4c8c-b86b-5e6be02e76a0" providerId="ADAL" clId="{704E54F8-C689-4711-84AA-5C8FB1614372}" dt="2025-04-03T17:34:31.001" v="6117" actId="165"/>
          <ac:spMkLst>
            <pc:docMk/>
            <pc:sldMk cId="3723092970" sldId="373"/>
            <ac:spMk id="64" creationId="{91CB9C2A-76A4-7047-B551-60B7FEE15CC2}"/>
          </ac:spMkLst>
        </pc:spChg>
        <pc:spChg chg="add mod topLvl">
          <ac:chgData name="Roudebush, Hannah" userId="dfdc7856-5345-4c8c-b86b-5e6be02e76a0" providerId="ADAL" clId="{704E54F8-C689-4711-84AA-5C8FB1614372}" dt="2025-04-03T17:34:31.001" v="6117" actId="165"/>
          <ac:spMkLst>
            <pc:docMk/>
            <pc:sldMk cId="3723092970" sldId="373"/>
            <ac:spMk id="66" creationId="{34A20371-E4E1-4824-5E3E-C9A56C850692}"/>
          </ac:spMkLst>
        </pc:spChg>
        <pc:spChg chg="add mod topLvl">
          <ac:chgData name="Roudebush, Hannah" userId="dfdc7856-5345-4c8c-b86b-5e6be02e76a0" providerId="ADAL" clId="{704E54F8-C689-4711-84AA-5C8FB1614372}" dt="2025-04-03T17:34:31.001" v="6117" actId="165"/>
          <ac:spMkLst>
            <pc:docMk/>
            <pc:sldMk cId="3723092970" sldId="373"/>
            <ac:spMk id="68" creationId="{A81C47BC-BDCC-6E8B-F55B-E6FD5565C7E8}"/>
          </ac:spMkLst>
        </pc:spChg>
        <pc:spChg chg="add mod">
          <ac:chgData name="Roudebush, Hannah" userId="dfdc7856-5345-4c8c-b86b-5e6be02e76a0" providerId="ADAL" clId="{704E54F8-C689-4711-84AA-5C8FB1614372}" dt="2025-04-03T17:38:07.352" v="6143" actId="164"/>
          <ac:spMkLst>
            <pc:docMk/>
            <pc:sldMk cId="3723092970" sldId="373"/>
            <ac:spMk id="80" creationId="{C20B6180-90DB-1F71-05AC-AA4DDFE08B7A}"/>
          </ac:spMkLst>
        </pc:spChg>
        <pc:spChg chg="add mod">
          <ac:chgData name="Roudebush, Hannah" userId="dfdc7856-5345-4c8c-b86b-5e6be02e76a0" providerId="ADAL" clId="{704E54F8-C689-4711-84AA-5C8FB1614372}" dt="2025-04-03T17:38:01.541" v="6142" actId="164"/>
          <ac:spMkLst>
            <pc:docMk/>
            <pc:sldMk cId="3723092970" sldId="373"/>
            <ac:spMk id="82" creationId="{02D858C3-B9D7-7985-5B70-C2AAA2171923}"/>
          </ac:spMkLst>
        </pc:spChg>
        <pc:spChg chg="add mod">
          <ac:chgData name="Roudebush, Hannah" userId="dfdc7856-5345-4c8c-b86b-5e6be02e76a0" providerId="ADAL" clId="{704E54F8-C689-4711-84AA-5C8FB1614372}" dt="2025-04-03T17:37:55.115" v="6141" actId="164"/>
          <ac:spMkLst>
            <pc:docMk/>
            <pc:sldMk cId="3723092970" sldId="373"/>
            <ac:spMk id="84" creationId="{8DC6974D-6D6C-5312-0312-2307AF62044D}"/>
          </ac:spMkLst>
        </pc:spChg>
        <pc:spChg chg="add mod">
          <ac:chgData name="Roudebush, Hannah" userId="dfdc7856-5345-4c8c-b86b-5e6be02e76a0" providerId="ADAL" clId="{704E54F8-C689-4711-84AA-5C8FB1614372}" dt="2025-04-03T17:37:48.789" v="6140" actId="164"/>
          <ac:spMkLst>
            <pc:docMk/>
            <pc:sldMk cId="3723092970" sldId="373"/>
            <ac:spMk id="86" creationId="{FC68A697-1FE7-17FA-0B66-C3F35A4E40B5}"/>
          </ac:spMkLst>
        </pc:spChg>
        <pc:spChg chg="add mod">
          <ac:chgData name="Roudebush, Hannah" userId="dfdc7856-5345-4c8c-b86b-5e6be02e76a0" providerId="ADAL" clId="{704E54F8-C689-4711-84AA-5C8FB1614372}" dt="2025-04-03T17:37:44.491" v="6139" actId="164"/>
          <ac:spMkLst>
            <pc:docMk/>
            <pc:sldMk cId="3723092970" sldId="373"/>
            <ac:spMk id="88" creationId="{38EE6DD2-8054-BFA9-0969-4DFC6F5AB2BA}"/>
          </ac:spMkLst>
        </pc:spChg>
        <pc:spChg chg="add mod">
          <ac:chgData name="Roudebush, Hannah" userId="dfdc7856-5345-4c8c-b86b-5e6be02e76a0" providerId="ADAL" clId="{704E54F8-C689-4711-84AA-5C8FB1614372}" dt="2025-04-03T17:37:39.918" v="6138" actId="164"/>
          <ac:spMkLst>
            <pc:docMk/>
            <pc:sldMk cId="3723092970" sldId="373"/>
            <ac:spMk id="90" creationId="{292CBC45-30B1-40C3-15DD-4F1F81A54BF3}"/>
          </ac:spMkLst>
        </pc:spChg>
        <pc:spChg chg="add mod">
          <ac:chgData name="Roudebush, Hannah" userId="dfdc7856-5345-4c8c-b86b-5e6be02e76a0" providerId="ADAL" clId="{704E54F8-C689-4711-84AA-5C8FB1614372}" dt="2025-04-03T17:41:46.182" v="6179" actId="20577"/>
          <ac:spMkLst>
            <pc:docMk/>
            <pc:sldMk cId="3723092970" sldId="373"/>
            <ac:spMk id="98" creationId="{BB44860D-24FA-76FC-8522-7E3B112ADA7D}"/>
          </ac:spMkLst>
        </pc:spChg>
        <pc:spChg chg="add mod">
          <ac:chgData name="Roudebush, Hannah" userId="dfdc7856-5345-4c8c-b86b-5e6be02e76a0" providerId="ADAL" clId="{704E54F8-C689-4711-84AA-5C8FB1614372}" dt="2025-04-03T17:40:18.536" v="6162" actId="164"/>
          <ac:spMkLst>
            <pc:docMk/>
            <pc:sldMk cId="3723092970" sldId="373"/>
            <ac:spMk id="100" creationId="{6D81BA00-0121-467A-B878-6610E2EC87B8}"/>
          </ac:spMkLst>
        </pc:spChg>
        <pc:spChg chg="add mod">
          <ac:chgData name="Roudebush, Hannah" userId="dfdc7856-5345-4c8c-b86b-5e6be02e76a0" providerId="ADAL" clId="{704E54F8-C689-4711-84AA-5C8FB1614372}" dt="2025-04-03T17:40:02.455" v="6160" actId="164"/>
          <ac:spMkLst>
            <pc:docMk/>
            <pc:sldMk cId="3723092970" sldId="373"/>
            <ac:spMk id="102" creationId="{619277EE-20EE-EED3-6D78-E272918DD3A7}"/>
          </ac:spMkLst>
        </pc:spChg>
        <pc:spChg chg="mod">
          <ac:chgData name="Roudebush, Hannah" userId="dfdc7856-5345-4c8c-b86b-5e6be02e76a0" providerId="ADAL" clId="{704E54F8-C689-4711-84AA-5C8FB1614372}" dt="2025-04-03T17:40:23.569" v="6163"/>
          <ac:spMkLst>
            <pc:docMk/>
            <pc:sldMk cId="3723092970" sldId="373"/>
            <ac:spMk id="108" creationId="{ED1925DE-8E92-20B5-E3A6-79FFC0635A98}"/>
          </ac:spMkLst>
        </pc:spChg>
        <pc:spChg chg="add mod">
          <ac:chgData name="Roudebush, Hannah" userId="dfdc7856-5345-4c8c-b86b-5e6be02e76a0" providerId="ADAL" clId="{704E54F8-C689-4711-84AA-5C8FB1614372}" dt="2025-04-03T17:40:43.565" v="6167" actId="164"/>
          <ac:spMkLst>
            <pc:docMk/>
            <pc:sldMk cId="3723092970" sldId="373"/>
            <ac:spMk id="110" creationId="{78F3B3C4-FFB5-5720-77AF-77731EEF7A15}"/>
          </ac:spMkLst>
        </pc:spChg>
        <pc:spChg chg="add mod">
          <ac:chgData name="Roudebush, Hannah" userId="dfdc7856-5345-4c8c-b86b-5e6be02e76a0" providerId="ADAL" clId="{704E54F8-C689-4711-84AA-5C8FB1614372}" dt="2025-04-03T17:41:01.521" v="6170" actId="164"/>
          <ac:spMkLst>
            <pc:docMk/>
            <pc:sldMk cId="3723092970" sldId="373"/>
            <ac:spMk id="113" creationId="{3C8CD33B-61FB-7D1D-C133-ADA025848644}"/>
          </ac:spMkLst>
        </pc:spChg>
        <pc:spChg chg="mod">
          <ac:chgData name="Roudebush, Hannah" userId="dfdc7856-5345-4c8c-b86b-5e6be02e76a0" providerId="ADAL" clId="{704E54F8-C689-4711-84AA-5C8FB1614372}" dt="2025-04-03T17:41:07.220" v="6171"/>
          <ac:spMkLst>
            <pc:docMk/>
            <pc:sldMk cId="3723092970" sldId="373"/>
            <ac:spMk id="117" creationId="{A3C37AFE-319A-EDF4-E317-431E594A8995}"/>
          </ac:spMkLst>
        </pc:spChg>
        <pc:spChg chg="mod">
          <ac:chgData name="Roudebush, Hannah" userId="dfdc7856-5345-4c8c-b86b-5e6be02e76a0" providerId="ADAL" clId="{704E54F8-C689-4711-84AA-5C8FB1614372}" dt="2025-04-03T17:41:11.054" v="6173"/>
          <ac:spMkLst>
            <pc:docMk/>
            <pc:sldMk cId="3723092970" sldId="373"/>
            <ac:spMk id="120" creationId="{AEA972FD-DE51-E9FF-DAD4-E5A9A8AD124D}"/>
          </ac:spMkLst>
        </pc:spChg>
        <pc:spChg chg="mod">
          <ac:chgData name="Roudebush, Hannah" userId="dfdc7856-5345-4c8c-b86b-5e6be02e76a0" providerId="ADAL" clId="{704E54F8-C689-4711-84AA-5C8FB1614372}" dt="2025-04-03T17:44:48.168" v="6192"/>
          <ac:spMkLst>
            <pc:docMk/>
            <pc:sldMk cId="3723092970" sldId="373"/>
            <ac:spMk id="124" creationId="{92C7466B-6D64-724E-D3F4-ECDDA792C1C5}"/>
          </ac:spMkLst>
        </pc:spChg>
        <pc:spChg chg="mod">
          <ac:chgData name="Roudebush, Hannah" userId="dfdc7856-5345-4c8c-b86b-5e6be02e76a0" providerId="ADAL" clId="{704E54F8-C689-4711-84AA-5C8FB1614372}" dt="2025-04-04T16:05:31.613" v="11167" actId="20577"/>
          <ac:spMkLst>
            <pc:docMk/>
            <pc:sldMk cId="3723092970" sldId="373"/>
            <ac:spMk id="125" creationId="{2303771B-63D1-DA9E-E2B1-855E95F7B372}"/>
          </ac:spMkLst>
        </pc:spChg>
        <pc:spChg chg="add mod">
          <ac:chgData name="Roudebush, Hannah" userId="dfdc7856-5345-4c8c-b86b-5e6be02e76a0" providerId="ADAL" clId="{704E54F8-C689-4711-84AA-5C8FB1614372}" dt="2025-04-03T17:46:18.960" v="6212" actId="164"/>
          <ac:spMkLst>
            <pc:docMk/>
            <pc:sldMk cId="3723092970" sldId="373"/>
            <ac:spMk id="127" creationId="{81AB3B0A-DEC6-1290-BB2E-C9D1B477A1FA}"/>
          </ac:spMkLst>
        </pc:spChg>
        <pc:spChg chg="mod">
          <ac:chgData name="Roudebush, Hannah" userId="dfdc7856-5345-4c8c-b86b-5e6be02e76a0" providerId="ADAL" clId="{704E54F8-C689-4711-84AA-5C8FB1614372}" dt="2025-04-03T17:45:10.555" v="6196"/>
          <ac:spMkLst>
            <pc:docMk/>
            <pc:sldMk cId="3723092970" sldId="373"/>
            <ac:spMk id="130" creationId="{51B7D8FB-2C47-78C1-656B-827FB5FC9BD5}"/>
          </ac:spMkLst>
        </pc:spChg>
        <pc:spChg chg="mod">
          <ac:chgData name="Roudebush, Hannah" userId="dfdc7856-5345-4c8c-b86b-5e6be02e76a0" providerId="ADAL" clId="{704E54F8-C689-4711-84AA-5C8FB1614372}" dt="2025-04-03T17:45:18.618" v="6198"/>
          <ac:spMkLst>
            <pc:docMk/>
            <pc:sldMk cId="3723092970" sldId="373"/>
            <ac:spMk id="133" creationId="{24352948-A82E-6E10-F400-4AA4757C07D4}"/>
          </ac:spMkLst>
        </pc:spChg>
        <pc:spChg chg="mod">
          <ac:chgData name="Roudebush, Hannah" userId="dfdc7856-5345-4c8c-b86b-5e6be02e76a0" providerId="ADAL" clId="{704E54F8-C689-4711-84AA-5C8FB1614372}" dt="2025-04-03T18:13:04.744" v="6314" actId="1076"/>
          <ac:spMkLst>
            <pc:docMk/>
            <pc:sldMk cId="3723092970" sldId="373"/>
            <ac:spMk id="136" creationId="{24848D58-9CFB-5297-CD84-EA805A737287}"/>
          </ac:spMkLst>
        </pc:spChg>
        <pc:spChg chg="mod">
          <ac:chgData name="Roudebush, Hannah" userId="dfdc7856-5345-4c8c-b86b-5e6be02e76a0" providerId="ADAL" clId="{704E54F8-C689-4711-84AA-5C8FB1614372}" dt="2025-04-03T17:45:53.318" v="6208"/>
          <ac:spMkLst>
            <pc:docMk/>
            <pc:sldMk cId="3723092970" sldId="373"/>
            <ac:spMk id="139" creationId="{7281FFD9-4DF1-8E5E-4A5F-5DC3D15FA0F4}"/>
          </ac:spMkLst>
        </pc:spChg>
        <pc:spChg chg="mod">
          <ac:chgData name="Roudebush, Hannah" userId="dfdc7856-5345-4c8c-b86b-5e6be02e76a0" providerId="ADAL" clId="{704E54F8-C689-4711-84AA-5C8FB1614372}" dt="2025-04-03T17:46:01.184" v="6210"/>
          <ac:spMkLst>
            <pc:docMk/>
            <pc:sldMk cId="3723092970" sldId="373"/>
            <ac:spMk id="142" creationId="{BEC30EBC-B5B4-745C-1F63-83266F7E611F}"/>
          </ac:spMkLst>
        </pc:spChg>
        <pc:spChg chg="mod">
          <ac:chgData name="Roudebush, Hannah" userId="dfdc7856-5345-4c8c-b86b-5e6be02e76a0" providerId="ADAL" clId="{704E54F8-C689-4711-84AA-5C8FB1614372}" dt="2025-04-03T18:12:42.129" v="6310" actId="1076"/>
          <ac:spMkLst>
            <pc:docMk/>
            <pc:sldMk cId="3723092970" sldId="373"/>
            <ac:spMk id="146" creationId="{FB806942-E27D-CA91-63DE-CA95743D173F}"/>
          </ac:spMkLst>
        </pc:spChg>
        <pc:spChg chg="add mod">
          <ac:chgData name="Roudebush, Hannah" userId="dfdc7856-5345-4c8c-b86b-5e6be02e76a0" providerId="ADAL" clId="{704E54F8-C689-4711-84AA-5C8FB1614372}" dt="2025-04-03T18:12:36.926" v="6309" actId="1076"/>
          <ac:spMkLst>
            <pc:docMk/>
            <pc:sldMk cId="3723092970" sldId="373"/>
            <ac:spMk id="148" creationId="{BB41E91E-419B-4AE8-563D-72582D788061}"/>
          </ac:spMkLst>
        </pc:spChg>
        <pc:spChg chg="mod">
          <ac:chgData name="Roudebush, Hannah" userId="dfdc7856-5345-4c8c-b86b-5e6be02e76a0" providerId="ADAL" clId="{704E54F8-C689-4711-84AA-5C8FB1614372}" dt="2025-04-03T18:12:32.908" v="6308" actId="1076"/>
          <ac:spMkLst>
            <pc:docMk/>
            <pc:sldMk cId="3723092970" sldId="373"/>
            <ac:spMk id="153" creationId="{68741804-31F8-AF58-BA4E-FDC0BE1E981A}"/>
          </ac:spMkLst>
        </pc:spChg>
        <pc:spChg chg="mod">
          <ac:chgData name="Roudebush, Hannah" userId="dfdc7856-5345-4c8c-b86b-5e6be02e76a0" providerId="ADAL" clId="{704E54F8-C689-4711-84AA-5C8FB1614372}" dt="2025-04-03T18:12:25.139" v="6307" actId="1076"/>
          <ac:spMkLst>
            <pc:docMk/>
            <pc:sldMk cId="3723092970" sldId="373"/>
            <ac:spMk id="157" creationId="{9B89268C-E2A1-1550-810F-FCECD218DB92}"/>
          </ac:spMkLst>
        </pc:spChg>
        <pc:spChg chg="mod">
          <ac:chgData name="Roudebush, Hannah" userId="dfdc7856-5345-4c8c-b86b-5e6be02e76a0" providerId="ADAL" clId="{704E54F8-C689-4711-84AA-5C8FB1614372}" dt="2025-04-03T18:11:50.941" v="6301" actId="1076"/>
          <ac:spMkLst>
            <pc:docMk/>
            <pc:sldMk cId="3723092970" sldId="373"/>
            <ac:spMk id="160" creationId="{8A6059E5-0B32-487A-B02E-A916724FF927}"/>
          </ac:spMkLst>
        </pc:spChg>
        <pc:spChg chg="mod">
          <ac:chgData name="Roudebush, Hannah" userId="dfdc7856-5345-4c8c-b86b-5e6be02e76a0" providerId="ADAL" clId="{704E54F8-C689-4711-84AA-5C8FB1614372}" dt="2025-04-03T18:12:12.588" v="6305" actId="1076"/>
          <ac:spMkLst>
            <pc:docMk/>
            <pc:sldMk cId="3723092970" sldId="373"/>
            <ac:spMk id="163" creationId="{990F79A6-872E-865F-E979-B8F7EB3F6E08}"/>
          </ac:spMkLst>
        </pc:spChg>
        <pc:spChg chg="mod">
          <ac:chgData name="Roudebush, Hannah" userId="dfdc7856-5345-4c8c-b86b-5e6be02e76a0" providerId="ADAL" clId="{704E54F8-C689-4711-84AA-5C8FB1614372}" dt="2025-04-03T18:12:08.864" v="6304" actId="1076"/>
          <ac:spMkLst>
            <pc:docMk/>
            <pc:sldMk cId="3723092970" sldId="373"/>
            <ac:spMk id="166" creationId="{AC4C3D4B-71A5-BE46-4C51-3F4158149437}"/>
          </ac:spMkLst>
        </pc:spChg>
        <pc:spChg chg="mod">
          <ac:chgData name="Roudebush, Hannah" userId="dfdc7856-5345-4c8c-b86b-5e6be02e76a0" providerId="ADAL" clId="{704E54F8-C689-4711-84AA-5C8FB1614372}" dt="2025-04-03T18:12:03.300" v="6303" actId="1076"/>
          <ac:spMkLst>
            <pc:docMk/>
            <pc:sldMk cId="3723092970" sldId="373"/>
            <ac:spMk id="169" creationId="{BD3D7381-A786-66C9-0C20-0D2DD44FF845}"/>
          </ac:spMkLst>
        </pc:spChg>
        <pc:spChg chg="mod">
          <ac:chgData name="Roudebush, Hannah" userId="dfdc7856-5345-4c8c-b86b-5e6be02e76a0" providerId="ADAL" clId="{704E54F8-C689-4711-84AA-5C8FB1614372}" dt="2025-04-03T18:11:57.840" v="6302" actId="1076"/>
          <ac:spMkLst>
            <pc:docMk/>
            <pc:sldMk cId="3723092970" sldId="373"/>
            <ac:spMk id="172" creationId="{9626A667-E553-E055-51A0-33AD1514D7E6}"/>
          </ac:spMkLst>
        </pc:spChg>
        <pc:spChg chg="mod">
          <ac:chgData name="Roudebush, Hannah" userId="dfdc7856-5345-4c8c-b86b-5e6be02e76a0" providerId="ADAL" clId="{704E54F8-C689-4711-84AA-5C8FB1614372}" dt="2025-04-03T18:11:38.974" v="6299" actId="1076"/>
          <ac:spMkLst>
            <pc:docMk/>
            <pc:sldMk cId="3723092970" sldId="373"/>
            <ac:spMk id="175" creationId="{FF831614-6E78-3800-E66C-26191FFC40D3}"/>
          </ac:spMkLst>
        </pc:spChg>
        <pc:spChg chg="mod">
          <ac:chgData name="Roudebush, Hannah" userId="dfdc7856-5345-4c8c-b86b-5e6be02e76a0" providerId="ADAL" clId="{704E54F8-C689-4711-84AA-5C8FB1614372}" dt="2025-04-03T18:12:17.135" v="6306" actId="1076"/>
          <ac:spMkLst>
            <pc:docMk/>
            <pc:sldMk cId="3723092970" sldId="373"/>
            <ac:spMk id="178" creationId="{9D097799-7958-E3E9-A39F-9DC838DCFE15}"/>
          </ac:spMkLst>
        </pc:spChg>
        <pc:spChg chg="mod">
          <ac:chgData name="Roudebush, Hannah" userId="dfdc7856-5345-4c8c-b86b-5e6be02e76a0" providerId="ADAL" clId="{704E54F8-C689-4711-84AA-5C8FB1614372}" dt="2025-04-03T18:10:58.754" v="6296" actId="20577"/>
          <ac:spMkLst>
            <pc:docMk/>
            <pc:sldMk cId="3723092970" sldId="373"/>
            <ac:spMk id="181" creationId="{180B9563-7EB0-89EB-2C60-18A28F8F8BF2}"/>
          </ac:spMkLst>
        </pc:spChg>
        <pc:grpChg chg="del">
          <ac:chgData name="Roudebush, Hannah" userId="dfdc7856-5345-4c8c-b86b-5e6be02e76a0" providerId="ADAL" clId="{704E54F8-C689-4711-84AA-5C8FB1614372}" dt="2025-04-03T17:18:55.042" v="5921" actId="478"/>
          <ac:grpSpMkLst>
            <pc:docMk/>
            <pc:sldMk cId="3723092970" sldId="373"/>
            <ac:grpSpMk id="34" creationId="{0103BC1A-C8D9-0399-7246-F01417238372}"/>
          </ac:grpSpMkLst>
        </pc:grpChg>
        <pc:grpChg chg="add mod">
          <ac:chgData name="Roudebush, Hannah" userId="dfdc7856-5345-4c8c-b86b-5e6be02e76a0" providerId="ADAL" clId="{704E54F8-C689-4711-84AA-5C8FB1614372}" dt="2025-04-03T17:34:03.097" v="6112" actId="1076"/>
          <ac:grpSpMkLst>
            <pc:docMk/>
            <pc:sldMk cId="3723092970" sldId="373"/>
            <ac:grpSpMk id="69" creationId="{1B14FC80-2076-F619-92FC-C469573EC266}"/>
          </ac:grpSpMkLst>
        </pc:grpChg>
        <pc:grpChg chg="add mod">
          <ac:chgData name="Roudebush, Hannah" userId="dfdc7856-5345-4c8c-b86b-5e6be02e76a0" providerId="ADAL" clId="{704E54F8-C689-4711-84AA-5C8FB1614372}" dt="2025-04-03T17:34:03.097" v="6112" actId="1076"/>
          <ac:grpSpMkLst>
            <pc:docMk/>
            <pc:sldMk cId="3723092970" sldId="373"/>
            <ac:grpSpMk id="70" creationId="{512228F4-15B9-4910-59C3-F9AEE88901DA}"/>
          </ac:grpSpMkLst>
        </pc:grpChg>
        <pc:grpChg chg="add mod">
          <ac:chgData name="Roudebush, Hannah" userId="dfdc7856-5345-4c8c-b86b-5e6be02e76a0" providerId="ADAL" clId="{704E54F8-C689-4711-84AA-5C8FB1614372}" dt="2025-04-03T17:34:03.097" v="6112" actId="1076"/>
          <ac:grpSpMkLst>
            <pc:docMk/>
            <pc:sldMk cId="3723092970" sldId="373"/>
            <ac:grpSpMk id="71" creationId="{511D0CF2-ABCA-BAAE-F76A-75FCFD5CC838}"/>
          </ac:grpSpMkLst>
        </pc:grpChg>
        <pc:grpChg chg="add mod">
          <ac:chgData name="Roudebush, Hannah" userId="dfdc7856-5345-4c8c-b86b-5e6be02e76a0" providerId="ADAL" clId="{704E54F8-C689-4711-84AA-5C8FB1614372}" dt="2025-04-03T17:34:03.097" v="6112" actId="1076"/>
          <ac:grpSpMkLst>
            <pc:docMk/>
            <pc:sldMk cId="3723092970" sldId="373"/>
            <ac:grpSpMk id="72" creationId="{0694BE9C-4ECA-A37C-9B3E-14E3E2D2816E}"/>
          </ac:grpSpMkLst>
        </pc:grpChg>
        <pc:grpChg chg="add mod">
          <ac:chgData name="Roudebush, Hannah" userId="dfdc7856-5345-4c8c-b86b-5e6be02e76a0" providerId="ADAL" clId="{704E54F8-C689-4711-84AA-5C8FB1614372}" dt="2025-04-03T17:34:03.097" v="6112" actId="1076"/>
          <ac:grpSpMkLst>
            <pc:docMk/>
            <pc:sldMk cId="3723092970" sldId="373"/>
            <ac:grpSpMk id="73" creationId="{931E2CD6-EC8F-2222-2DFF-F7D8F4A8B024}"/>
          </ac:grpSpMkLst>
        </pc:grpChg>
        <pc:grpChg chg="add mod">
          <ac:chgData name="Roudebush, Hannah" userId="dfdc7856-5345-4c8c-b86b-5e6be02e76a0" providerId="ADAL" clId="{704E54F8-C689-4711-84AA-5C8FB1614372}" dt="2025-04-03T17:34:03.097" v="6112" actId="1076"/>
          <ac:grpSpMkLst>
            <pc:docMk/>
            <pc:sldMk cId="3723092970" sldId="373"/>
            <ac:grpSpMk id="74" creationId="{6ACE8344-3E7C-31DE-7E71-26FBF1888D0F}"/>
          </ac:grpSpMkLst>
        </pc:grpChg>
        <pc:grpChg chg="add mod">
          <ac:chgData name="Roudebush, Hannah" userId="dfdc7856-5345-4c8c-b86b-5e6be02e76a0" providerId="ADAL" clId="{704E54F8-C689-4711-84AA-5C8FB1614372}" dt="2025-04-03T17:34:03.097" v="6112" actId="1076"/>
          <ac:grpSpMkLst>
            <pc:docMk/>
            <pc:sldMk cId="3723092970" sldId="373"/>
            <ac:grpSpMk id="75" creationId="{126B8DBA-E219-EC3F-42B3-D102AB0E2DF7}"/>
          </ac:grpSpMkLst>
        </pc:grpChg>
        <pc:grpChg chg="add mod">
          <ac:chgData name="Roudebush, Hannah" userId="dfdc7856-5345-4c8c-b86b-5e6be02e76a0" providerId="ADAL" clId="{704E54F8-C689-4711-84AA-5C8FB1614372}" dt="2025-04-03T17:34:03.097" v="6112" actId="1076"/>
          <ac:grpSpMkLst>
            <pc:docMk/>
            <pc:sldMk cId="3723092970" sldId="373"/>
            <ac:grpSpMk id="76" creationId="{959C87E4-691C-4EF2-D48E-B9C8C96B3953}"/>
          </ac:grpSpMkLst>
        </pc:grpChg>
        <pc:grpChg chg="add mod">
          <ac:chgData name="Roudebush, Hannah" userId="dfdc7856-5345-4c8c-b86b-5e6be02e76a0" providerId="ADAL" clId="{704E54F8-C689-4711-84AA-5C8FB1614372}" dt="2025-04-03T17:34:03.097" v="6112" actId="1076"/>
          <ac:grpSpMkLst>
            <pc:docMk/>
            <pc:sldMk cId="3723092970" sldId="373"/>
            <ac:grpSpMk id="77" creationId="{452F6A3B-BF44-61D6-88E4-40ECF871283B}"/>
          </ac:grpSpMkLst>
        </pc:grpChg>
        <pc:grpChg chg="add mod">
          <ac:chgData name="Roudebush, Hannah" userId="dfdc7856-5345-4c8c-b86b-5e6be02e76a0" providerId="ADAL" clId="{704E54F8-C689-4711-84AA-5C8FB1614372}" dt="2025-04-03T17:34:24.640" v="6116" actId="1076"/>
          <ac:grpSpMkLst>
            <pc:docMk/>
            <pc:sldMk cId="3723092970" sldId="373"/>
            <ac:grpSpMk id="78" creationId="{D0799A95-E2C8-432E-588A-9AF7E8C53CDB}"/>
          </ac:grpSpMkLst>
        </pc:grpChg>
        <pc:grpChg chg="add mod">
          <ac:chgData name="Roudebush, Hannah" userId="dfdc7856-5345-4c8c-b86b-5e6be02e76a0" providerId="ADAL" clId="{704E54F8-C689-4711-84AA-5C8FB1614372}" dt="2025-04-03T17:38:33.281" v="6146" actId="1076"/>
          <ac:grpSpMkLst>
            <pc:docMk/>
            <pc:sldMk cId="3723092970" sldId="373"/>
            <ac:grpSpMk id="91" creationId="{47301459-4C1B-096E-9588-35A181BF90FA}"/>
          </ac:grpSpMkLst>
        </pc:grpChg>
        <pc:grpChg chg="add mod">
          <ac:chgData name="Roudebush, Hannah" userId="dfdc7856-5345-4c8c-b86b-5e6be02e76a0" providerId="ADAL" clId="{704E54F8-C689-4711-84AA-5C8FB1614372}" dt="2025-04-03T17:38:33.281" v="6146" actId="1076"/>
          <ac:grpSpMkLst>
            <pc:docMk/>
            <pc:sldMk cId="3723092970" sldId="373"/>
            <ac:grpSpMk id="92" creationId="{B5977CD9-A16E-1679-87D3-6C083A8B45E8}"/>
          </ac:grpSpMkLst>
        </pc:grpChg>
        <pc:grpChg chg="add mod">
          <ac:chgData name="Roudebush, Hannah" userId="dfdc7856-5345-4c8c-b86b-5e6be02e76a0" providerId="ADAL" clId="{704E54F8-C689-4711-84AA-5C8FB1614372}" dt="2025-04-03T17:38:33.281" v="6146" actId="1076"/>
          <ac:grpSpMkLst>
            <pc:docMk/>
            <pc:sldMk cId="3723092970" sldId="373"/>
            <ac:grpSpMk id="93" creationId="{83D23EDE-F423-CAD2-562D-9E0FA033987B}"/>
          </ac:grpSpMkLst>
        </pc:grpChg>
        <pc:grpChg chg="add mod">
          <ac:chgData name="Roudebush, Hannah" userId="dfdc7856-5345-4c8c-b86b-5e6be02e76a0" providerId="ADAL" clId="{704E54F8-C689-4711-84AA-5C8FB1614372}" dt="2025-04-03T17:38:33.281" v="6146" actId="1076"/>
          <ac:grpSpMkLst>
            <pc:docMk/>
            <pc:sldMk cId="3723092970" sldId="373"/>
            <ac:grpSpMk id="94" creationId="{2FF6657B-4F33-8E66-BFB9-798759ABD390}"/>
          </ac:grpSpMkLst>
        </pc:grpChg>
        <pc:grpChg chg="add mod">
          <ac:chgData name="Roudebush, Hannah" userId="dfdc7856-5345-4c8c-b86b-5e6be02e76a0" providerId="ADAL" clId="{704E54F8-C689-4711-84AA-5C8FB1614372}" dt="2025-04-03T17:38:33.281" v="6146" actId="1076"/>
          <ac:grpSpMkLst>
            <pc:docMk/>
            <pc:sldMk cId="3723092970" sldId="373"/>
            <ac:grpSpMk id="95" creationId="{7C2720C9-4B0D-6EF8-EB81-6551ED2F5999}"/>
          </ac:grpSpMkLst>
        </pc:grpChg>
        <pc:grpChg chg="add mod">
          <ac:chgData name="Roudebush, Hannah" userId="dfdc7856-5345-4c8c-b86b-5e6be02e76a0" providerId="ADAL" clId="{704E54F8-C689-4711-84AA-5C8FB1614372}" dt="2025-04-03T17:38:33.281" v="6146" actId="1076"/>
          <ac:grpSpMkLst>
            <pc:docMk/>
            <pc:sldMk cId="3723092970" sldId="373"/>
            <ac:grpSpMk id="96" creationId="{CCCCF7FE-79D4-8B10-3AE2-DB751568C372}"/>
          </ac:grpSpMkLst>
        </pc:grpChg>
        <pc:grpChg chg="add mod">
          <ac:chgData name="Roudebush, Hannah" userId="dfdc7856-5345-4c8c-b86b-5e6be02e76a0" providerId="ADAL" clId="{704E54F8-C689-4711-84AA-5C8FB1614372}" dt="2025-04-03T17:41:35.884" v="6177" actId="1076"/>
          <ac:grpSpMkLst>
            <pc:docMk/>
            <pc:sldMk cId="3723092970" sldId="373"/>
            <ac:grpSpMk id="103" creationId="{26399968-EA56-944B-0ACF-0130DBFE74EC}"/>
          </ac:grpSpMkLst>
        </pc:grpChg>
        <pc:grpChg chg="add mod">
          <ac:chgData name="Roudebush, Hannah" userId="dfdc7856-5345-4c8c-b86b-5e6be02e76a0" providerId="ADAL" clId="{704E54F8-C689-4711-84AA-5C8FB1614372}" dt="2025-04-03T17:41:35.884" v="6177" actId="1076"/>
          <ac:grpSpMkLst>
            <pc:docMk/>
            <pc:sldMk cId="3723092970" sldId="373"/>
            <ac:grpSpMk id="104" creationId="{F96FC4ED-4845-F541-F817-6F099DA639CA}"/>
          </ac:grpSpMkLst>
        </pc:grpChg>
        <pc:grpChg chg="add mod">
          <ac:chgData name="Roudebush, Hannah" userId="dfdc7856-5345-4c8c-b86b-5e6be02e76a0" providerId="ADAL" clId="{704E54F8-C689-4711-84AA-5C8FB1614372}" dt="2025-04-03T17:41:35.884" v="6177" actId="1076"/>
          <ac:grpSpMkLst>
            <pc:docMk/>
            <pc:sldMk cId="3723092970" sldId="373"/>
            <ac:grpSpMk id="105" creationId="{5173EF02-0920-F4EC-EEE9-7E7EBA246672}"/>
          </ac:grpSpMkLst>
        </pc:grpChg>
        <pc:grpChg chg="add mod">
          <ac:chgData name="Roudebush, Hannah" userId="dfdc7856-5345-4c8c-b86b-5e6be02e76a0" providerId="ADAL" clId="{704E54F8-C689-4711-84AA-5C8FB1614372}" dt="2025-04-03T17:41:35.884" v="6177" actId="1076"/>
          <ac:grpSpMkLst>
            <pc:docMk/>
            <pc:sldMk cId="3723092970" sldId="373"/>
            <ac:grpSpMk id="106" creationId="{4DEA917A-12FD-729D-55B8-F0379BD19BDB}"/>
          </ac:grpSpMkLst>
        </pc:grpChg>
        <pc:grpChg chg="add mod">
          <ac:chgData name="Roudebush, Hannah" userId="dfdc7856-5345-4c8c-b86b-5e6be02e76a0" providerId="ADAL" clId="{704E54F8-C689-4711-84AA-5C8FB1614372}" dt="2025-04-03T17:41:35.884" v="6177" actId="1076"/>
          <ac:grpSpMkLst>
            <pc:docMk/>
            <pc:sldMk cId="3723092970" sldId="373"/>
            <ac:grpSpMk id="111" creationId="{7E4FA8D2-81BA-DDD0-5B32-4EF4D9806482}"/>
          </ac:grpSpMkLst>
        </pc:grpChg>
        <pc:grpChg chg="add mod">
          <ac:chgData name="Roudebush, Hannah" userId="dfdc7856-5345-4c8c-b86b-5e6be02e76a0" providerId="ADAL" clId="{704E54F8-C689-4711-84AA-5C8FB1614372}" dt="2025-04-03T17:41:35.884" v="6177" actId="1076"/>
          <ac:grpSpMkLst>
            <pc:docMk/>
            <pc:sldMk cId="3723092970" sldId="373"/>
            <ac:grpSpMk id="114" creationId="{777370D0-8EF1-BE99-5BA1-D0925DFD0056}"/>
          </ac:grpSpMkLst>
        </pc:grpChg>
        <pc:grpChg chg="add mod">
          <ac:chgData name="Roudebush, Hannah" userId="dfdc7856-5345-4c8c-b86b-5e6be02e76a0" providerId="ADAL" clId="{704E54F8-C689-4711-84AA-5C8FB1614372}" dt="2025-04-03T17:41:35.884" v="6177" actId="1076"/>
          <ac:grpSpMkLst>
            <pc:docMk/>
            <pc:sldMk cId="3723092970" sldId="373"/>
            <ac:grpSpMk id="115" creationId="{3EECE1E5-86E3-657D-DDAC-B4B1C8FC57D6}"/>
          </ac:grpSpMkLst>
        </pc:grpChg>
        <pc:grpChg chg="add mod">
          <ac:chgData name="Roudebush, Hannah" userId="dfdc7856-5345-4c8c-b86b-5e6be02e76a0" providerId="ADAL" clId="{704E54F8-C689-4711-84AA-5C8FB1614372}" dt="2025-04-03T17:45:24.870" v="6202" actId="1076"/>
          <ac:grpSpMkLst>
            <pc:docMk/>
            <pc:sldMk cId="3723092970" sldId="373"/>
            <ac:grpSpMk id="118" creationId="{AB5BB55C-8100-0E79-9516-7C01C27C122A}"/>
          </ac:grpSpMkLst>
        </pc:grpChg>
        <pc:grpChg chg="add mod">
          <ac:chgData name="Roudebush, Hannah" userId="dfdc7856-5345-4c8c-b86b-5e6be02e76a0" providerId="ADAL" clId="{704E54F8-C689-4711-84AA-5C8FB1614372}" dt="2025-04-03T18:11:12.088" v="6298" actId="12789"/>
          <ac:grpSpMkLst>
            <pc:docMk/>
            <pc:sldMk cId="3723092970" sldId="373"/>
            <ac:grpSpMk id="122" creationId="{94E13393-2575-7A0F-F958-DF4855477D9B}"/>
          </ac:grpSpMkLst>
        </pc:grpChg>
        <pc:grpChg chg="add mod">
          <ac:chgData name="Roudebush, Hannah" userId="dfdc7856-5345-4c8c-b86b-5e6be02e76a0" providerId="ADAL" clId="{704E54F8-C689-4711-84AA-5C8FB1614372}" dt="2025-04-03T18:11:12.088" v="6298" actId="12789"/>
          <ac:grpSpMkLst>
            <pc:docMk/>
            <pc:sldMk cId="3723092970" sldId="373"/>
            <ac:grpSpMk id="128" creationId="{A9A7B8AB-CBBD-A26E-45D1-5A3F0E20C774}"/>
          </ac:grpSpMkLst>
        </pc:grpChg>
        <pc:grpChg chg="add mod">
          <ac:chgData name="Roudebush, Hannah" userId="dfdc7856-5345-4c8c-b86b-5e6be02e76a0" providerId="ADAL" clId="{704E54F8-C689-4711-84AA-5C8FB1614372}" dt="2025-04-03T18:11:12.088" v="6298" actId="12789"/>
          <ac:grpSpMkLst>
            <pc:docMk/>
            <pc:sldMk cId="3723092970" sldId="373"/>
            <ac:grpSpMk id="131" creationId="{2638079D-7654-62B2-A1F6-86A92D02079A}"/>
          </ac:grpSpMkLst>
        </pc:grpChg>
        <pc:grpChg chg="add mod">
          <ac:chgData name="Roudebush, Hannah" userId="dfdc7856-5345-4c8c-b86b-5e6be02e76a0" providerId="ADAL" clId="{704E54F8-C689-4711-84AA-5C8FB1614372}" dt="2025-04-03T18:13:11.112" v="6315" actId="1076"/>
          <ac:grpSpMkLst>
            <pc:docMk/>
            <pc:sldMk cId="3723092970" sldId="373"/>
            <ac:grpSpMk id="134" creationId="{0DCA8FE8-54F8-AC3F-8A01-A644126D03C8}"/>
          </ac:grpSpMkLst>
        </pc:grpChg>
        <pc:grpChg chg="add mod">
          <ac:chgData name="Roudebush, Hannah" userId="dfdc7856-5345-4c8c-b86b-5e6be02e76a0" providerId="ADAL" clId="{704E54F8-C689-4711-84AA-5C8FB1614372}" dt="2025-04-03T18:11:12.088" v="6298" actId="12789"/>
          <ac:grpSpMkLst>
            <pc:docMk/>
            <pc:sldMk cId="3723092970" sldId="373"/>
            <ac:grpSpMk id="137" creationId="{F2579C01-0E28-9F17-20A6-AA53CE74CC50}"/>
          </ac:grpSpMkLst>
        </pc:grpChg>
        <pc:grpChg chg="add mod">
          <ac:chgData name="Roudebush, Hannah" userId="dfdc7856-5345-4c8c-b86b-5e6be02e76a0" providerId="ADAL" clId="{704E54F8-C689-4711-84AA-5C8FB1614372}" dt="2025-04-03T18:11:12.088" v="6298" actId="12789"/>
          <ac:grpSpMkLst>
            <pc:docMk/>
            <pc:sldMk cId="3723092970" sldId="373"/>
            <ac:grpSpMk id="140" creationId="{765783AE-C1D8-B537-02A6-503A741042AE}"/>
          </ac:grpSpMkLst>
        </pc:grpChg>
        <pc:grpChg chg="add mod">
          <ac:chgData name="Roudebush, Hannah" userId="dfdc7856-5345-4c8c-b86b-5e6be02e76a0" providerId="ADAL" clId="{704E54F8-C689-4711-84AA-5C8FB1614372}" dt="2025-04-03T18:11:12.088" v="6298" actId="12789"/>
          <ac:grpSpMkLst>
            <pc:docMk/>
            <pc:sldMk cId="3723092970" sldId="373"/>
            <ac:grpSpMk id="143" creationId="{1B1617A9-91AA-1E5E-C751-33CCCFBC5469}"/>
          </ac:grpSpMkLst>
        </pc:grpChg>
        <pc:grpChg chg="add mod">
          <ac:chgData name="Roudebush, Hannah" userId="dfdc7856-5345-4c8c-b86b-5e6be02e76a0" providerId="ADAL" clId="{704E54F8-C689-4711-84AA-5C8FB1614372}" dt="2025-04-03T18:12:55.175" v="6312" actId="12789"/>
          <ac:grpSpMkLst>
            <pc:docMk/>
            <pc:sldMk cId="3723092970" sldId="373"/>
            <ac:grpSpMk id="144" creationId="{8FE604C1-37FC-713F-8766-8DCC0D8D6CF5}"/>
          </ac:grpSpMkLst>
        </pc:grpChg>
        <pc:grpChg chg="add mod">
          <ac:chgData name="Roudebush, Hannah" userId="dfdc7856-5345-4c8c-b86b-5e6be02e76a0" providerId="ADAL" clId="{704E54F8-C689-4711-84AA-5C8FB1614372}" dt="2025-04-03T17:47:39.577" v="6225" actId="164"/>
          <ac:grpSpMkLst>
            <pc:docMk/>
            <pc:sldMk cId="3723092970" sldId="373"/>
            <ac:grpSpMk id="149" creationId="{2CAE7683-2CC6-A597-12B3-3F9526E6EE99}"/>
          </ac:grpSpMkLst>
        </pc:grpChg>
        <pc:grpChg chg="add mod">
          <ac:chgData name="Roudebush, Hannah" userId="dfdc7856-5345-4c8c-b86b-5e6be02e76a0" providerId="ADAL" clId="{704E54F8-C689-4711-84AA-5C8FB1614372}" dt="2025-04-03T17:47:51.498" v="6226" actId="164"/>
          <ac:grpSpMkLst>
            <pc:docMk/>
            <pc:sldMk cId="3723092970" sldId="373"/>
            <ac:grpSpMk id="150" creationId="{C77B21B2-9FE1-4D0F-A2ED-F8BD8F49FC38}"/>
          </ac:grpSpMkLst>
        </pc:grpChg>
        <pc:grpChg chg="add mod">
          <ac:chgData name="Roudebush, Hannah" userId="dfdc7856-5345-4c8c-b86b-5e6be02e76a0" providerId="ADAL" clId="{704E54F8-C689-4711-84AA-5C8FB1614372}" dt="2025-04-03T18:12:55.175" v="6312" actId="12789"/>
          <ac:grpSpMkLst>
            <pc:docMk/>
            <pc:sldMk cId="3723092970" sldId="373"/>
            <ac:grpSpMk id="151" creationId="{9793EA50-A917-8840-2542-60CFA594C2DD}"/>
          </ac:grpSpMkLst>
        </pc:grpChg>
        <pc:grpChg chg="add mod">
          <ac:chgData name="Roudebush, Hannah" userId="dfdc7856-5345-4c8c-b86b-5e6be02e76a0" providerId="ADAL" clId="{704E54F8-C689-4711-84AA-5C8FB1614372}" dt="2025-04-03T18:13:17.127" v="6316" actId="1076"/>
          <ac:grpSpMkLst>
            <pc:docMk/>
            <pc:sldMk cId="3723092970" sldId="373"/>
            <ac:grpSpMk id="154" creationId="{AE3C1054-5DDA-C079-C82B-4059E442E0F5}"/>
          </ac:grpSpMkLst>
        </pc:grpChg>
        <pc:grpChg chg="add mod">
          <ac:chgData name="Roudebush, Hannah" userId="dfdc7856-5345-4c8c-b86b-5e6be02e76a0" providerId="ADAL" clId="{704E54F8-C689-4711-84AA-5C8FB1614372}" dt="2025-04-03T18:12:55.175" v="6312" actId="12789"/>
          <ac:grpSpMkLst>
            <pc:docMk/>
            <pc:sldMk cId="3723092970" sldId="373"/>
            <ac:grpSpMk id="155" creationId="{4F308768-E19F-D50E-BEC2-8371DB55E4B5}"/>
          </ac:grpSpMkLst>
        </pc:grpChg>
        <pc:grpChg chg="add mod">
          <ac:chgData name="Roudebush, Hannah" userId="dfdc7856-5345-4c8c-b86b-5e6be02e76a0" providerId="ADAL" clId="{704E54F8-C689-4711-84AA-5C8FB1614372}" dt="2025-04-03T18:12:51.739" v="6311" actId="408"/>
          <ac:grpSpMkLst>
            <pc:docMk/>
            <pc:sldMk cId="3723092970" sldId="373"/>
            <ac:grpSpMk id="158" creationId="{876B376E-46A6-08F2-31D4-C4EC35C559D5}"/>
          </ac:grpSpMkLst>
        </pc:grpChg>
        <pc:grpChg chg="add mod">
          <ac:chgData name="Roudebush, Hannah" userId="dfdc7856-5345-4c8c-b86b-5e6be02e76a0" providerId="ADAL" clId="{704E54F8-C689-4711-84AA-5C8FB1614372}" dt="2025-04-03T18:12:55.175" v="6312" actId="12789"/>
          <ac:grpSpMkLst>
            <pc:docMk/>
            <pc:sldMk cId="3723092970" sldId="373"/>
            <ac:grpSpMk id="161" creationId="{191B9C39-233B-BA15-7AAF-30D676516E75}"/>
          </ac:grpSpMkLst>
        </pc:grpChg>
        <pc:grpChg chg="add mod">
          <ac:chgData name="Roudebush, Hannah" userId="dfdc7856-5345-4c8c-b86b-5e6be02e76a0" providerId="ADAL" clId="{704E54F8-C689-4711-84AA-5C8FB1614372}" dt="2025-04-03T18:12:55.175" v="6312" actId="12789"/>
          <ac:grpSpMkLst>
            <pc:docMk/>
            <pc:sldMk cId="3723092970" sldId="373"/>
            <ac:grpSpMk id="164" creationId="{5B2DD709-028F-0566-4F73-9913105DC08D}"/>
          </ac:grpSpMkLst>
        </pc:grpChg>
        <pc:grpChg chg="add mod">
          <ac:chgData name="Roudebush, Hannah" userId="dfdc7856-5345-4c8c-b86b-5e6be02e76a0" providerId="ADAL" clId="{704E54F8-C689-4711-84AA-5C8FB1614372}" dt="2025-04-03T18:12:55.175" v="6312" actId="12789"/>
          <ac:grpSpMkLst>
            <pc:docMk/>
            <pc:sldMk cId="3723092970" sldId="373"/>
            <ac:grpSpMk id="167" creationId="{61161C44-804D-4989-4929-5BA53FA7BBF8}"/>
          </ac:grpSpMkLst>
        </pc:grpChg>
        <pc:grpChg chg="add mod">
          <ac:chgData name="Roudebush, Hannah" userId="dfdc7856-5345-4c8c-b86b-5e6be02e76a0" providerId="ADAL" clId="{704E54F8-C689-4711-84AA-5C8FB1614372}" dt="2025-04-03T18:12:55.175" v="6312" actId="12789"/>
          <ac:grpSpMkLst>
            <pc:docMk/>
            <pc:sldMk cId="3723092970" sldId="373"/>
            <ac:grpSpMk id="170" creationId="{9AC773DD-A2CC-B2AD-4F9E-DF6ED5F5AEFB}"/>
          </ac:grpSpMkLst>
        </pc:grpChg>
        <pc:grpChg chg="add mod">
          <ac:chgData name="Roudebush, Hannah" userId="dfdc7856-5345-4c8c-b86b-5e6be02e76a0" providerId="ADAL" clId="{704E54F8-C689-4711-84AA-5C8FB1614372}" dt="2025-04-03T18:12:55.175" v="6312" actId="12789"/>
          <ac:grpSpMkLst>
            <pc:docMk/>
            <pc:sldMk cId="3723092970" sldId="373"/>
            <ac:grpSpMk id="173" creationId="{2BDEFB66-C23D-FBBB-CDB8-0C66C9A8A2F3}"/>
          </ac:grpSpMkLst>
        </pc:grpChg>
        <pc:grpChg chg="add mod">
          <ac:chgData name="Roudebush, Hannah" userId="dfdc7856-5345-4c8c-b86b-5e6be02e76a0" providerId="ADAL" clId="{704E54F8-C689-4711-84AA-5C8FB1614372}" dt="2025-04-03T18:12:55.175" v="6312" actId="12789"/>
          <ac:grpSpMkLst>
            <pc:docMk/>
            <pc:sldMk cId="3723092970" sldId="373"/>
            <ac:grpSpMk id="176" creationId="{BE5DFC1B-F5B6-F7F2-6122-3F76DF53DF12}"/>
          </ac:grpSpMkLst>
        </pc:grpChg>
        <pc:grpChg chg="add mod">
          <ac:chgData name="Roudebush, Hannah" userId="dfdc7856-5345-4c8c-b86b-5e6be02e76a0" providerId="ADAL" clId="{704E54F8-C689-4711-84AA-5C8FB1614372}" dt="2025-04-03T18:11:12.088" v="6298" actId="12789"/>
          <ac:grpSpMkLst>
            <pc:docMk/>
            <pc:sldMk cId="3723092970" sldId="373"/>
            <ac:grpSpMk id="179" creationId="{87D637E1-DF48-B27F-BFB0-7D8DDDDA511B}"/>
          </ac:grpSpMkLst>
        </pc:grpChg>
        <pc:picChg chg="del">
          <ac:chgData name="Roudebush, Hannah" userId="dfdc7856-5345-4c8c-b86b-5e6be02e76a0" providerId="ADAL" clId="{704E54F8-C689-4711-84AA-5C8FB1614372}" dt="2025-04-03T17:18:52.809" v="5920" actId="478"/>
          <ac:picMkLst>
            <pc:docMk/>
            <pc:sldMk cId="3723092970" sldId="373"/>
            <ac:picMk id="13" creationId="{1B764AC3-A62D-031E-978F-7731F0FC139B}"/>
          </ac:picMkLst>
        </pc:picChg>
        <pc:picChg chg="del">
          <ac:chgData name="Roudebush, Hannah" userId="dfdc7856-5345-4c8c-b86b-5e6be02e76a0" providerId="ADAL" clId="{704E54F8-C689-4711-84AA-5C8FB1614372}" dt="2025-04-03T17:18:52.809" v="5920" actId="478"/>
          <ac:picMkLst>
            <pc:docMk/>
            <pc:sldMk cId="3723092970" sldId="373"/>
            <ac:picMk id="14" creationId="{31174EA4-9C11-46D5-8168-C1DD9DA68315}"/>
          </ac:picMkLst>
        </pc:picChg>
        <pc:picChg chg="del">
          <ac:chgData name="Roudebush, Hannah" userId="dfdc7856-5345-4c8c-b86b-5e6be02e76a0" providerId="ADAL" clId="{704E54F8-C689-4711-84AA-5C8FB1614372}" dt="2025-04-03T17:18:52.809" v="5920" actId="478"/>
          <ac:picMkLst>
            <pc:docMk/>
            <pc:sldMk cId="3723092970" sldId="373"/>
            <ac:picMk id="15" creationId="{77DA5411-3F28-8454-F465-DB07CB6233F9}"/>
          </ac:picMkLst>
        </pc:picChg>
        <pc:picChg chg="mod">
          <ac:chgData name="Roudebush, Hannah" userId="dfdc7856-5345-4c8c-b86b-5e6be02e76a0" providerId="ADAL" clId="{704E54F8-C689-4711-84AA-5C8FB1614372}" dt="2025-04-03T17:24:29.903" v="5996" actId="207"/>
          <ac:picMkLst>
            <pc:docMk/>
            <pc:sldMk cId="3723092970" sldId="373"/>
            <ac:picMk id="38" creationId="{0CE6EA51-E557-43D6-8F0E-4CB8B97F810D}"/>
          </ac:picMkLst>
        </pc:picChg>
        <pc:picChg chg="add del mod">
          <ac:chgData name="Roudebush, Hannah" userId="dfdc7856-5345-4c8c-b86b-5e6be02e76a0" providerId="ADAL" clId="{704E54F8-C689-4711-84AA-5C8FB1614372}" dt="2025-04-03T18:13:35.214" v="6319" actId="478"/>
          <ac:picMkLst>
            <pc:docMk/>
            <pc:sldMk cId="3723092970" sldId="373"/>
            <ac:picMk id="39" creationId="{DA6EA3E0-DF35-5315-18B9-CFA163759BD4}"/>
          </ac:picMkLst>
        </pc:picChg>
        <pc:picChg chg="add del mod">
          <ac:chgData name="Roudebush, Hannah" userId="dfdc7856-5345-4c8c-b86b-5e6be02e76a0" providerId="ADAL" clId="{704E54F8-C689-4711-84AA-5C8FB1614372}" dt="2025-04-03T18:13:35.214" v="6319" actId="478"/>
          <ac:picMkLst>
            <pc:docMk/>
            <pc:sldMk cId="3723092970" sldId="373"/>
            <ac:picMk id="40" creationId="{83E3C7A2-A13F-D9A0-521A-BE3F9D185AA8}"/>
          </ac:picMkLst>
        </pc:picChg>
        <pc:picChg chg="mod">
          <ac:chgData name="Roudebush, Hannah" userId="dfdc7856-5345-4c8c-b86b-5e6be02e76a0" providerId="ADAL" clId="{704E54F8-C689-4711-84AA-5C8FB1614372}" dt="2025-04-03T17:24:32.089" v="5998" actId="1076"/>
          <ac:picMkLst>
            <pc:docMk/>
            <pc:sldMk cId="3723092970" sldId="373"/>
            <ac:picMk id="41" creationId="{441BAF6E-0B57-17FD-DA58-E13A3E1A9745}"/>
          </ac:picMkLst>
        </pc:picChg>
        <pc:picChg chg="add del mod">
          <ac:chgData name="Roudebush, Hannah" userId="dfdc7856-5345-4c8c-b86b-5e6be02e76a0" providerId="ADAL" clId="{704E54F8-C689-4711-84AA-5C8FB1614372}" dt="2025-04-03T18:13:35.214" v="6319" actId="478"/>
          <ac:picMkLst>
            <pc:docMk/>
            <pc:sldMk cId="3723092970" sldId="373"/>
            <ac:picMk id="42" creationId="{BD4E7332-521D-6DA5-BB5F-5BF9A3FA7062}"/>
          </ac:picMkLst>
        </pc:picChg>
        <pc:picChg chg="add mod">
          <ac:chgData name="Roudebush, Hannah" userId="dfdc7856-5345-4c8c-b86b-5e6be02e76a0" providerId="ADAL" clId="{704E54F8-C689-4711-84AA-5C8FB1614372}" dt="2025-04-03T17:29:55.139" v="6070" actId="164"/>
          <ac:picMkLst>
            <pc:docMk/>
            <pc:sldMk cId="3723092970" sldId="373"/>
            <ac:picMk id="49" creationId="{0648925E-0455-C0BF-B818-18A6AD7EF6C7}"/>
          </ac:picMkLst>
        </pc:picChg>
        <pc:picChg chg="add mod">
          <ac:chgData name="Roudebush, Hannah" userId="dfdc7856-5345-4c8c-b86b-5e6be02e76a0" providerId="ADAL" clId="{704E54F8-C689-4711-84AA-5C8FB1614372}" dt="2025-04-03T17:30:02.169" v="6071" actId="164"/>
          <ac:picMkLst>
            <pc:docMk/>
            <pc:sldMk cId="3723092970" sldId="373"/>
            <ac:picMk id="51" creationId="{AF982EF6-4BEF-34E8-C889-94D33CC63C5F}"/>
          </ac:picMkLst>
        </pc:picChg>
        <pc:picChg chg="add mod">
          <ac:chgData name="Roudebush, Hannah" userId="dfdc7856-5345-4c8c-b86b-5e6be02e76a0" providerId="ADAL" clId="{704E54F8-C689-4711-84AA-5C8FB1614372}" dt="2025-04-03T17:30:22.599" v="6075" actId="164"/>
          <ac:picMkLst>
            <pc:docMk/>
            <pc:sldMk cId="3723092970" sldId="373"/>
            <ac:picMk id="53" creationId="{AC257827-2604-5C50-A3E1-518673A28F51}"/>
          </ac:picMkLst>
        </pc:picChg>
        <pc:picChg chg="add mod">
          <ac:chgData name="Roudebush, Hannah" userId="dfdc7856-5345-4c8c-b86b-5e6be02e76a0" providerId="ADAL" clId="{704E54F8-C689-4711-84AA-5C8FB1614372}" dt="2025-04-03T17:30:46.925" v="6080" actId="164"/>
          <ac:picMkLst>
            <pc:docMk/>
            <pc:sldMk cId="3723092970" sldId="373"/>
            <ac:picMk id="55" creationId="{C2C7D315-3BAA-C90B-949A-481CF14CB5E1}"/>
          </ac:picMkLst>
        </pc:picChg>
        <pc:picChg chg="add mod">
          <ac:chgData name="Roudebush, Hannah" userId="dfdc7856-5345-4c8c-b86b-5e6be02e76a0" providerId="ADAL" clId="{704E54F8-C689-4711-84AA-5C8FB1614372}" dt="2025-04-03T17:31:03.249" v="6083" actId="164"/>
          <ac:picMkLst>
            <pc:docMk/>
            <pc:sldMk cId="3723092970" sldId="373"/>
            <ac:picMk id="57" creationId="{91F23371-2220-1BED-3263-C97A7D9A3B91}"/>
          </ac:picMkLst>
        </pc:picChg>
        <pc:picChg chg="add mod">
          <ac:chgData name="Roudebush, Hannah" userId="dfdc7856-5345-4c8c-b86b-5e6be02e76a0" providerId="ADAL" clId="{704E54F8-C689-4711-84AA-5C8FB1614372}" dt="2025-04-03T17:47:51.498" v="6226" actId="164"/>
          <ac:picMkLst>
            <pc:docMk/>
            <pc:sldMk cId="3723092970" sldId="373"/>
            <ac:picMk id="59" creationId="{091F0906-00F3-B0E6-5DCB-5B69BFF1E9D6}"/>
          </ac:picMkLst>
        </pc:picChg>
        <pc:picChg chg="add mod">
          <ac:chgData name="Roudebush, Hannah" userId="dfdc7856-5345-4c8c-b86b-5e6be02e76a0" providerId="ADAL" clId="{704E54F8-C689-4711-84AA-5C8FB1614372}" dt="2025-04-03T17:31:33.916" v="6091" actId="164"/>
          <ac:picMkLst>
            <pc:docMk/>
            <pc:sldMk cId="3723092970" sldId="373"/>
            <ac:picMk id="61" creationId="{92EFEDBB-8819-24C0-0478-7FD2300247FB}"/>
          </ac:picMkLst>
        </pc:picChg>
        <pc:picChg chg="add del mod">
          <ac:chgData name="Roudebush, Hannah" userId="dfdc7856-5345-4c8c-b86b-5e6be02e76a0" providerId="ADAL" clId="{704E54F8-C689-4711-84AA-5C8FB1614372}" dt="2025-04-03T17:44:23.007" v="6189" actId="478"/>
          <ac:picMkLst>
            <pc:docMk/>
            <pc:sldMk cId="3723092970" sldId="373"/>
            <ac:picMk id="63" creationId="{381EBAEE-194A-0BD3-8088-6C04C74F9122}"/>
          </ac:picMkLst>
        </pc:picChg>
        <pc:picChg chg="add mod">
          <ac:chgData name="Roudebush, Hannah" userId="dfdc7856-5345-4c8c-b86b-5e6be02e76a0" providerId="ADAL" clId="{704E54F8-C689-4711-84AA-5C8FB1614372}" dt="2025-04-03T17:32:00.558" v="6098" actId="164"/>
          <ac:picMkLst>
            <pc:docMk/>
            <pc:sldMk cId="3723092970" sldId="373"/>
            <ac:picMk id="65" creationId="{973EC531-E449-F888-5C5C-A0935AEAD99C}"/>
          </ac:picMkLst>
        </pc:picChg>
        <pc:picChg chg="add mod">
          <ac:chgData name="Roudebush, Hannah" userId="dfdc7856-5345-4c8c-b86b-5e6be02e76a0" providerId="ADAL" clId="{704E54F8-C689-4711-84AA-5C8FB1614372}" dt="2025-04-03T17:32:19.973" v="6103" actId="164"/>
          <ac:picMkLst>
            <pc:docMk/>
            <pc:sldMk cId="3723092970" sldId="373"/>
            <ac:picMk id="67" creationId="{D9619EFD-2E14-C0B5-C07B-D75F3169D278}"/>
          </ac:picMkLst>
        </pc:picChg>
        <pc:picChg chg="add mod">
          <ac:chgData name="Roudebush, Hannah" userId="dfdc7856-5345-4c8c-b86b-5e6be02e76a0" providerId="ADAL" clId="{704E54F8-C689-4711-84AA-5C8FB1614372}" dt="2025-04-03T17:38:07.352" v="6143" actId="164"/>
          <ac:picMkLst>
            <pc:docMk/>
            <pc:sldMk cId="3723092970" sldId="373"/>
            <ac:picMk id="79" creationId="{6169334A-8A32-2ACE-85F3-BFCCF1DE3C3F}"/>
          </ac:picMkLst>
        </pc:picChg>
        <pc:picChg chg="add mod">
          <ac:chgData name="Roudebush, Hannah" userId="dfdc7856-5345-4c8c-b86b-5e6be02e76a0" providerId="ADAL" clId="{704E54F8-C689-4711-84AA-5C8FB1614372}" dt="2025-04-03T17:38:01.541" v="6142" actId="164"/>
          <ac:picMkLst>
            <pc:docMk/>
            <pc:sldMk cId="3723092970" sldId="373"/>
            <ac:picMk id="81" creationId="{3A1B1255-BEDA-CA18-2C5C-88942E18FF84}"/>
          </ac:picMkLst>
        </pc:picChg>
        <pc:picChg chg="add mod">
          <ac:chgData name="Roudebush, Hannah" userId="dfdc7856-5345-4c8c-b86b-5e6be02e76a0" providerId="ADAL" clId="{704E54F8-C689-4711-84AA-5C8FB1614372}" dt="2025-04-03T17:37:55.115" v="6141" actId="164"/>
          <ac:picMkLst>
            <pc:docMk/>
            <pc:sldMk cId="3723092970" sldId="373"/>
            <ac:picMk id="83" creationId="{BF5AF2C7-2AAA-F4AE-3222-EA9D8E03BE93}"/>
          </ac:picMkLst>
        </pc:picChg>
        <pc:picChg chg="add mod">
          <ac:chgData name="Roudebush, Hannah" userId="dfdc7856-5345-4c8c-b86b-5e6be02e76a0" providerId="ADAL" clId="{704E54F8-C689-4711-84AA-5C8FB1614372}" dt="2025-04-03T17:37:48.789" v="6140" actId="164"/>
          <ac:picMkLst>
            <pc:docMk/>
            <pc:sldMk cId="3723092970" sldId="373"/>
            <ac:picMk id="85" creationId="{BB279A1C-F3CC-11BA-B8FF-35845FB224D2}"/>
          </ac:picMkLst>
        </pc:picChg>
        <pc:picChg chg="add mod">
          <ac:chgData name="Roudebush, Hannah" userId="dfdc7856-5345-4c8c-b86b-5e6be02e76a0" providerId="ADAL" clId="{704E54F8-C689-4711-84AA-5C8FB1614372}" dt="2025-04-03T17:37:44.491" v="6139" actId="164"/>
          <ac:picMkLst>
            <pc:docMk/>
            <pc:sldMk cId="3723092970" sldId="373"/>
            <ac:picMk id="87" creationId="{4AA3056A-D19B-B499-614A-E1770D6D11B4}"/>
          </ac:picMkLst>
        </pc:picChg>
        <pc:picChg chg="add mod">
          <ac:chgData name="Roudebush, Hannah" userId="dfdc7856-5345-4c8c-b86b-5e6be02e76a0" providerId="ADAL" clId="{704E54F8-C689-4711-84AA-5C8FB1614372}" dt="2025-04-03T17:37:39.918" v="6138" actId="164"/>
          <ac:picMkLst>
            <pc:docMk/>
            <pc:sldMk cId="3723092970" sldId="373"/>
            <ac:picMk id="89" creationId="{6AB1DBE1-44E2-A94D-E12B-7A664A29A9EF}"/>
          </ac:picMkLst>
        </pc:picChg>
        <pc:picChg chg="add mod">
          <ac:chgData name="Roudebush, Hannah" userId="dfdc7856-5345-4c8c-b86b-5e6be02e76a0" providerId="ADAL" clId="{704E54F8-C689-4711-84AA-5C8FB1614372}" dt="2025-04-03T17:40:09.529" v="6161" actId="164"/>
          <ac:picMkLst>
            <pc:docMk/>
            <pc:sldMk cId="3723092970" sldId="373"/>
            <ac:picMk id="97" creationId="{90CC96E6-C063-0588-54F2-0A80435B81D1}"/>
          </ac:picMkLst>
        </pc:picChg>
        <pc:picChg chg="add mod">
          <ac:chgData name="Roudebush, Hannah" userId="dfdc7856-5345-4c8c-b86b-5e6be02e76a0" providerId="ADAL" clId="{704E54F8-C689-4711-84AA-5C8FB1614372}" dt="2025-04-03T17:40:18.536" v="6162" actId="164"/>
          <ac:picMkLst>
            <pc:docMk/>
            <pc:sldMk cId="3723092970" sldId="373"/>
            <ac:picMk id="99" creationId="{5B6525F0-46B3-FC1F-E776-A4684341AD97}"/>
          </ac:picMkLst>
        </pc:picChg>
        <pc:picChg chg="add mod">
          <ac:chgData name="Roudebush, Hannah" userId="dfdc7856-5345-4c8c-b86b-5e6be02e76a0" providerId="ADAL" clId="{704E54F8-C689-4711-84AA-5C8FB1614372}" dt="2025-04-03T17:40:02.455" v="6160" actId="164"/>
          <ac:picMkLst>
            <pc:docMk/>
            <pc:sldMk cId="3723092970" sldId="373"/>
            <ac:picMk id="101" creationId="{325D782E-0994-551F-2AA6-B56ED865378E}"/>
          </ac:picMkLst>
        </pc:picChg>
        <pc:picChg chg="mod">
          <ac:chgData name="Roudebush, Hannah" userId="dfdc7856-5345-4c8c-b86b-5e6be02e76a0" providerId="ADAL" clId="{704E54F8-C689-4711-84AA-5C8FB1614372}" dt="2025-04-03T17:40:23.569" v="6163"/>
          <ac:picMkLst>
            <pc:docMk/>
            <pc:sldMk cId="3723092970" sldId="373"/>
            <ac:picMk id="107" creationId="{296B62E2-D91A-FC7F-2981-DFE04778B61A}"/>
          </ac:picMkLst>
        </pc:picChg>
        <pc:picChg chg="add mod">
          <ac:chgData name="Roudebush, Hannah" userId="dfdc7856-5345-4c8c-b86b-5e6be02e76a0" providerId="ADAL" clId="{704E54F8-C689-4711-84AA-5C8FB1614372}" dt="2025-04-03T17:40:43.565" v="6167" actId="164"/>
          <ac:picMkLst>
            <pc:docMk/>
            <pc:sldMk cId="3723092970" sldId="373"/>
            <ac:picMk id="109" creationId="{B6EEC3FA-C23D-F8B1-48CC-D5FA107A4696}"/>
          </ac:picMkLst>
        </pc:picChg>
        <pc:picChg chg="add mod">
          <ac:chgData name="Roudebush, Hannah" userId="dfdc7856-5345-4c8c-b86b-5e6be02e76a0" providerId="ADAL" clId="{704E54F8-C689-4711-84AA-5C8FB1614372}" dt="2025-04-03T17:41:01.521" v="6170" actId="164"/>
          <ac:picMkLst>
            <pc:docMk/>
            <pc:sldMk cId="3723092970" sldId="373"/>
            <ac:picMk id="112" creationId="{55EFE329-E53D-EEF0-C3DD-27B7827C712D}"/>
          </ac:picMkLst>
        </pc:picChg>
        <pc:picChg chg="mod">
          <ac:chgData name="Roudebush, Hannah" userId="dfdc7856-5345-4c8c-b86b-5e6be02e76a0" providerId="ADAL" clId="{704E54F8-C689-4711-84AA-5C8FB1614372}" dt="2025-04-03T17:41:07.220" v="6171"/>
          <ac:picMkLst>
            <pc:docMk/>
            <pc:sldMk cId="3723092970" sldId="373"/>
            <ac:picMk id="116" creationId="{D775F3B3-87AC-365A-55B6-CAF1E7A7C467}"/>
          </ac:picMkLst>
        </pc:picChg>
        <pc:picChg chg="mod">
          <ac:chgData name="Roudebush, Hannah" userId="dfdc7856-5345-4c8c-b86b-5e6be02e76a0" providerId="ADAL" clId="{704E54F8-C689-4711-84AA-5C8FB1614372}" dt="2025-04-03T17:41:11.054" v="6173"/>
          <ac:picMkLst>
            <pc:docMk/>
            <pc:sldMk cId="3723092970" sldId="373"/>
            <ac:picMk id="119" creationId="{D3D915B1-AA27-4AA8-14D3-165B8FC0623E}"/>
          </ac:picMkLst>
        </pc:picChg>
        <pc:picChg chg="add mod">
          <ac:chgData name="Roudebush, Hannah" userId="dfdc7856-5345-4c8c-b86b-5e6be02e76a0" providerId="ADAL" clId="{704E54F8-C689-4711-84AA-5C8FB1614372}" dt="2025-04-03T17:44:29.692" v="6191" actId="1076"/>
          <ac:picMkLst>
            <pc:docMk/>
            <pc:sldMk cId="3723092970" sldId="373"/>
            <ac:picMk id="121" creationId="{141F095E-4A11-1EAA-832C-62D9D6DE816D}"/>
          </ac:picMkLst>
        </pc:picChg>
        <pc:picChg chg="mod">
          <ac:chgData name="Roudebush, Hannah" userId="dfdc7856-5345-4c8c-b86b-5e6be02e76a0" providerId="ADAL" clId="{704E54F8-C689-4711-84AA-5C8FB1614372}" dt="2025-04-03T17:44:48.168" v="6192"/>
          <ac:picMkLst>
            <pc:docMk/>
            <pc:sldMk cId="3723092970" sldId="373"/>
            <ac:picMk id="123" creationId="{61CFDCCD-24D7-DDC2-FB74-48E214276BD0}"/>
          </ac:picMkLst>
        </pc:picChg>
        <pc:picChg chg="add mod">
          <ac:chgData name="Roudebush, Hannah" userId="dfdc7856-5345-4c8c-b86b-5e6be02e76a0" providerId="ADAL" clId="{704E54F8-C689-4711-84AA-5C8FB1614372}" dt="2025-04-03T17:46:18.960" v="6212" actId="164"/>
          <ac:picMkLst>
            <pc:docMk/>
            <pc:sldMk cId="3723092970" sldId="373"/>
            <ac:picMk id="126" creationId="{5D9C09FC-B313-C240-7C6D-21CE7270B920}"/>
          </ac:picMkLst>
        </pc:picChg>
        <pc:picChg chg="mod">
          <ac:chgData name="Roudebush, Hannah" userId="dfdc7856-5345-4c8c-b86b-5e6be02e76a0" providerId="ADAL" clId="{704E54F8-C689-4711-84AA-5C8FB1614372}" dt="2025-04-03T17:45:10.555" v="6196"/>
          <ac:picMkLst>
            <pc:docMk/>
            <pc:sldMk cId="3723092970" sldId="373"/>
            <ac:picMk id="129" creationId="{5669F06B-2D57-BA7F-2639-28A1EDDD9490}"/>
          </ac:picMkLst>
        </pc:picChg>
        <pc:picChg chg="mod">
          <ac:chgData name="Roudebush, Hannah" userId="dfdc7856-5345-4c8c-b86b-5e6be02e76a0" providerId="ADAL" clId="{704E54F8-C689-4711-84AA-5C8FB1614372}" dt="2025-04-03T17:45:18.618" v="6198"/>
          <ac:picMkLst>
            <pc:docMk/>
            <pc:sldMk cId="3723092970" sldId="373"/>
            <ac:picMk id="132" creationId="{CFB62C0A-83B1-9C2E-DAC8-B49D18A81473}"/>
          </ac:picMkLst>
        </pc:picChg>
        <pc:picChg chg="mod">
          <ac:chgData name="Roudebush, Hannah" userId="dfdc7856-5345-4c8c-b86b-5e6be02e76a0" providerId="ADAL" clId="{704E54F8-C689-4711-84AA-5C8FB1614372}" dt="2025-04-03T17:45:38.571" v="6204"/>
          <ac:picMkLst>
            <pc:docMk/>
            <pc:sldMk cId="3723092970" sldId="373"/>
            <ac:picMk id="135" creationId="{20BE3B3E-D846-DE6F-AF72-D564459495D8}"/>
          </ac:picMkLst>
        </pc:picChg>
        <pc:picChg chg="mod">
          <ac:chgData name="Roudebush, Hannah" userId="dfdc7856-5345-4c8c-b86b-5e6be02e76a0" providerId="ADAL" clId="{704E54F8-C689-4711-84AA-5C8FB1614372}" dt="2025-04-03T17:45:53.318" v="6208"/>
          <ac:picMkLst>
            <pc:docMk/>
            <pc:sldMk cId="3723092970" sldId="373"/>
            <ac:picMk id="138" creationId="{73A1413E-BA6D-063E-CB17-FBBCDB25DAD7}"/>
          </ac:picMkLst>
        </pc:picChg>
        <pc:picChg chg="mod">
          <ac:chgData name="Roudebush, Hannah" userId="dfdc7856-5345-4c8c-b86b-5e6be02e76a0" providerId="ADAL" clId="{704E54F8-C689-4711-84AA-5C8FB1614372}" dt="2025-04-03T17:46:01.184" v="6210"/>
          <ac:picMkLst>
            <pc:docMk/>
            <pc:sldMk cId="3723092970" sldId="373"/>
            <ac:picMk id="141" creationId="{3FA36F0F-2FA6-16C7-534C-6FAAE2F945EA}"/>
          </ac:picMkLst>
        </pc:picChg>
        <pc:picChg chg="mod">
          <ac:chgData name="Roudebush, Hannah" userId="dfdc7856-5345-4c8c-b86b-5e6be02e76a0" providerId="ADAL" clId="{704E54F8-C689-4711-84AA-5C8FB1614372}" dt="2025-04-03T17:47:00.799" v="6216"/>
          <ac:picMkLst>
            <pc:docMk/>
            <pc:sldMk cId="3723092970" sldId="373"/>
            <ac:picMk id="145" creationId="{46DE68D3-C012-3E44-FF40-3D49445CA7EF}"/>
          </ac:picMkLst>
        </pc:picChg>
        <pc:picChg chg="add mod">
          <ac:chgData name="Roudebush, Hannah" userId="dfdc7856-5345-4c8c-b86b-5e6be02e76a0" providerId="ADAL" clId="{704E54F8-C689-4711-84AA-5C8FB1614372}" dt="2025-04-03T17:48:04.962" v="6229" actId="164"/>
          <ac:picMkLst>
            <pc:docMk/>
            <pc:sldMk cId="3723092970" sldId="373"/>
            <ac:picMk id="147" creationId="{5F9D9954-0F89-77F8-D8BC-99D2FB8B4BBB}"/>
          </ac:picMkLst>
        </pc:picChg>
        <pc:picChg chg="mod">
          <ac:chgData name="Roudebush, Hannah" userId="dfdc7856-5345-4c8c-b86b-5e6be02e76a0" providerId="ADAL" clId="{704E54F8-C689-4711-84AA-5C8FB1614372}" dt="2025-04-03T17:47:52.961" v="6227"/>
          <ac:picMkLst>
            <pc:docMk/>
            <pc:sldMk cId="3723092970" sldId="373"/>
            <ac:picMk id="152" creationId="{7D17A7CB-D0F0-E01B-1C41-F54FD56DABEE}"/>
          </ac:picMkLst>
        </pc:picChg>
        <pc:picChg chg="mod">
          <ac:chgData name="Roudebush, Hannah" userId="dfdc7856-5345-4c8c-b86b-5e6be02e76a0" providerId="ADAL" clId="{704E54F8-C689-4711-84AA-5C8FB1614372}" dt="2025-04-03T17:48:12.572" v="6230"/>
          <ac:picMkLst>
            <pc:docMk/>
            <pc:sldMk cId="3723092970" sldId="373"/>
            <ac:picMk id="156" creationId="{CB5256A5-2738-ACF8-ACC9-2BAE3899FC47}"/>
          </ac:picMkLst>
        </pc:picChg>
        <pc:picChg chg="mod">
          <ac:chgData name="Roudebush, Hannah" userId="dfdc7856-5345-4c8c-b86b-5e6be02e76a0" providerId="ADAL" clId="{704E54F8-C689-4711-84AA-5C8FB1614372}" dt="2025-04-03T17:48:25.142" v="6234"/>
          <ac:picMkLst>
            <pc:docMk/>
            <pc:sldMk cId="3723092970" sldId="373"/>
            <ac:picMk id="159" creationId="{3B24C547-8A11-0311-8539-142BF08F21CF}"/>
          </ac:picMkLst>
        </pc:picChg>
        <pc:picChg chg="mod">
          <ac:chgData name="Roudebush, Hannah" userId="dfdc7856-5345-4c8c-b86b-5e6be02e76a0" providerId="ADAL" clId="{704E54F8-C689-4711-84AA-5C8FB1614372}" dt="2025-04-03T17:48:36.045" v="6236"/>
          <ac:picMkLst>
            <pc:docMk/>
            <pc:sldMk cId="3723092970" sldId="373"/>
            <ac:picMk id="162" creationId="{A0BC3D34-04E7-EC72-7496-5805FE339146}"/>
          </ac:picMkLst>
        </pc:picChg>
        <pc:picChg chg="mod">
          <ac:chgData name="Roudebush, Hannah" userId="dfdc7856-5345-4c8c-b86b-5e6be02e76a0" providerId="ADAL" clId="{704E54F8-C689-4711-84AA-5C8FB1614372}" dt="2025-04-03T17:48:49.197" v="6240"/>
          <ac:picMkLst>
            <pc:docMk/>
            <pc:sldMk cId="3723092970" sldId="373"/>
            <ac:picMk id="165" creationId="{84C29B8B-2B86-1F2C-ADC3-A5E4B2B60143}"/>
          </ac:picMkLst>
        </pc:picChg>
        <pc:picChg chg="mod">
          <ac:chgData name="Roudebush, Hannah" userId="dfdc7856-5345-4c8c-b86b-5e6be02e76a0" providerId="ADAL" clId="{704E54F8-C689-4711-84AA-5C8FB1614372}" dt="2025-04-03T17:49:15.992" v="6242"/>
          <ac:picMkLst>
            <pc:docMk/>
            <pc:sldMk cId="3723092970" sldId="373"/>
            <ac:picMk id="168" creationId="{12F614EA-547C-ABAB-3783-0003A81D41BB}"/>
          </ac:picMkLst>
        </pc:picChg>
        <pc:picChg chg="mod">
          <ac:chgData name="Roudebush, Hannah" userId="dfdc7856-5345-4c8c-b86b-5e6be02e76a0" providerId="ADAL" clId="{704E54F8-C689-4711-84AA-5C8FB1614372}" dt="2025-04-03T17:49:35.056" v="6246"/>
          <ac:picMkLst>
            <pc:docMk/>
            <pc:sldMk cId="3723092970" sldId="373"/>
            <ac:picMk id="171" creationId="{11DAA4E7-0668-EBDC-D126-BDBF1942A960}"/>
          </ac:picMkLst>
        </pc:picChg>
        <pc:picChg chg="mod">
          <ac:chgData name="Roudebush, Hannah" userId="dfdc7856-5345-4c8c-b86b-5e6be02e76a0" providerId="ADAL" clId="{704E54F8-C689-4711-84AA-5C8FB1614372}" dt="2025-04-03T17:49:58.979" v="6250"/>
          <ac:picMkLst>
            <pc:docMk/>
            <pc:sldMk cId="3723092970" sldId="373"/>
            <ac:picMk id="174" creationId="{F7F54797-80C4-848F-1CB4-9ECF5F573E74}"/>
          </ac:picMkLst>
        </pc:picChg>
        <pc:picChg chg="mod">
          <ac:chgData name="Roudebush, Hannah" userId="dfdc7856-5345-4c8c-b86b-5e6be02e76a0" providerId="ADAL" clId="{704E54F8-C689-4711-84AA-5C8FB1614372}" dt="2025-04-03T17:50:28.342" v="6258"/>
          <ac:picMkLst>
            <pc:docMk/>
            <pc:sldMk cId="3723092970" sldId="373"/>
            <ac:picMk id="177" creationId="{E5645AB6-A668-D685-44D6-E926B50C1280}"/>
          </ac:picMkLst>
        </pc:picChg>
        <pc:picChg chg="mod">
          <ac:chgData name="Roudebush, Hannah" userId="dfdc7856-5345-4c8c-b86b-5e6be02e76a0" providerId="ADAL" clId="{704E54F8-C689-4711-84AA-5C8FB1614372}" dt="2025-04-03T18:10:52.609" v="6293"/>
          <ac:picMkLst>
            <pc:docMk/>
            <pc:sldMk cId="3723092970" sldId="373"/>
            <ac:picMk id="180" creationId="{90C92A31-F8D3-9AF5-2887-F1FA0940CCE6}"/>
          </ac:picMkLst>
        </pc:picChg>
        <pc:picChg chg="add del mod">
          <ac:chgData name="Roudebush, Hannah" userId="dfdc7856-5345-4c8c-b86b-5e6be02e76a0" providerId="ADAL" clId="{704E54F8-C689-4711-84AA-5C8FB1614372}" dt="2025-04-04T13:54:44.811" v="10871" actId="478"/>
          <ac:picMkLst>
            <pc:docMk/>
            <pc:sldMk cId="3723092970" sldId="373"/>
            <ac:picMk id="183" creationId="{48E6F3C0-BA21-80B8-2F43-4E31A96F55E6}"/>
          </ac:picMkLst>
        </pc:picChg>
      </pc:sldChg>
      <pc:sldChg chg="delSp modSp add mod modNotesTx">
        <pc:chgData name="Roudebush, Hannah" userId="dfdc7856-5345-4c8c-b86b-5e6be02e76a0" providerId="ADAL" clId="{704E54F8-C689-4711-84AA-5C8FB1614372}" dt="2025-04-04T16:04:12.135" v="11143" actId="20577"/>
        <pc:sldMkLst>
          <pc:docMk/>
          <pc:sldMk cId="4219131392" sldId="374"/>
        </pc:sldMkLst>
        <pc:spChg chg="mod">
          <ac:chgData name="Roudebush, Hannah" userId="dfdc7856-5345-4c8c-b86b-5e6be02e76a0" providerId="ADAL" clId="{704E54F8-C689-4711-84AA-5C8FB1614372}" dt="2025-04-04T13:43:43.176" v="10756" actId="1076"/>
          <ac:spMkLst>
            <pc:docMk/>
            <pc:sldMk cId="4219131392" sldId="374"/>
            <ac:spMk id="9" creationId="{43A7E2B7-83BB-2E1A-44A0-C6C57053259D}"/>
          </ac:spMkLst>
        </pc:spChg>
        <pc:spChg chg="del">
          <ac:chgData name="Roudebush, Hannah" userId="dfdc7856-5345-4c8c-b86b-5e6be02e76a0" providerId="ADAL" clId="{704E54F8-C689-4711-84AA-5C8FB1614372}" dt="2025-04-04T13:43:25.825" v="10755" actId="478"/>
          <ac:spMkLst>
            <pc:docMk/>
            <pc:sldMk cId="4219131392" sldId="374"/>
            <ac:spMk id="22" creationId="{5FC40FA9-4968-1FB3-EA9F-5C8B97A5A931}"/>
          </ac:spMkLst>
        </pc:spChg>
        <pc:spChg chg="mod">
          <ac:chgData name="Roudebush, Hannah" userId="dfdc7856-5345-4c8c-b86b-5e6be02e76a0" providerId="ADAL" clId="{704E54F8-C689-4711-84AA-5C8FB1614372}" dt="2025-04-04T13:43:43.176" v="10756" actId="1076"/>
          <ac:spMkLst>
            <pc:docMk/>
            <pc:sldMk cId="4219131392" sldId="374"/>
            <ac:spMk id="50" creationId="{C6869338-76DB-077E-3A7E-39089249EB27}"/>
          </ac:spMkLst>
        </pc:spChg>
        <pc:spChg chg="mod">
          <ac:chgData name="Roudebush, Hannah" userId="dfdc7856-5345-4c8c-b86b-5e6be02e76a0" providerId="ADAL" clId="{704E54F8-C689-4711-84AA-5C8FB1614372}" dt="2025-04-04T13:43:43.176" v="10756" actId="1076"/>
          <ac:spMkLst>
            <pc:docMk/>
            <pc:sldMk cId="4219131392" sldId="374"/>
            <ac:spMk id="52" creationId="{F377DA25-849D-350D-F3FE-5D6B17BA178D}"/>
          </ac:spMkLst>
        </pc:spChg>
        <pc:spChg chg="mod">
          <ac:chgData name="Roudebush, Hannah" userId="dfdc7856-5345-4c8c-b86b-5e6be02e76a0" providerId="ADAL" clId="{704E54F8-C689-4711-84AA-5C8FB1614372}" dt="2025-04-04T13:43:43.176" v="10756" actId="1076"/>
          <ac:spMkLst>
            <pc:docMk/>
            <pc:sldMk cId="4219131392" sldId="374"/>
            <ac:spMk id="54" creationId="{C7B66AC4-03E5-FFF3-5758-5B6B22ED132E}"/>
          </ac:spMkLst>
        </pc:spChg>
        <pc:spChg chg="mod">
          <ac:chgData name="Roudebush, Hannah" userId="dfdc7856-5345-4c8c-b86b-5e6be02e76a0" providerId="ADAL" clId="{704E54F8-C689-4711-84AA-5C8FB1614372}" dt="2025-04-04T13:43:43.176" v="10756" actId="1076"/>
          <ac:spMkLst>
            <pc:docMk/>
            <pc:sldMk cId="4219131392" sldId="374"/>
            <ac:spMk id="56" creationId="{582DF88B-5B08-2BEB-3BFA-ACC8DE9EC9BF}"/>
          </ac:spMkLst>
        </pc:spChg>
        <pc:spChg chg="mod">
          <ac:chgData name="Roudebush, Hannah" userId="dfdc7856-5345-4c8c-b86b-5e6be02e76a0" providerId="ADAL" clId="{704E54F8-C689-4711-84AA-5C8FB1614372}" dt="2025-04-04T13:43:43.176" v="10756" actId="1076"/>
          <ac:spMkLst>
            <pc:docMk/>
            <pc:sldMk cId="4219131392" sldId="374"/>
            <ac:spMk id="58" creationId="{9798302D-913A-83D9-3387-CB7197CE1AB1}"/>
          </ac:spMkLst>
        </pc:spChg>
        <pc:spChg chg="mod">
          <ac:chgData name="Roudebush, Hannah" userId="dfdc7856-5345-4c8c-b86b-5e6be02e76a0" providerId="ADAL" clId="{704E54F8-C689-4711-84AA-5C8FB1614372}" dt="2025-04-04T13:43:43.176" v="10756" actId="1076"/>
          <ac:spMkLst>
            <pc:docMk/>
            <pc:sldMk cId="4219131392" sldId="374"/>
            <ac:spMk id="62" creationId="{8569E4CD-1A0A-EAC7-8761-DB2745652CFA}"/>
          </ac:spMkLst>
        </pc:spChg>
        <pc:spChg chg="mod">
          <ac:chgData name="Roudebush, Hannah" userId="dfdc7856-5345-4c8c-b86b-5e6be02e76a0" providerId="ADAL" clId="{704E54F8-C689-4711-84AA-5C8FB1614372}" dt="2025-04-04T13:43:43.176" v="10756" actId="1076"/>
          <ac:spMkLst>
            <pc:docMk/>
            <pc:sldMk cId="4219131392" sldId="374"/>
            <ac:spMk id="64" creationId="{1DA42AAC-A655-3D64-07B2-80A965D9FBEF}"/>
          </ac:spMkLst>
        </pc:spChg>
        <pc:spChg chg="mod">
          <ac:chgData name="Roudebush, Hannah" userId="dfdc7856-5345-4c8c-b86b-5e6be02e76a0" providerId="ADAL" clId="{704E54F8-C689-4711-84AA-5C8FB1614372}" dt="2025-04-04T13:43:43.176" v="10756" actId="1076"/>
          <ac:spMkLst>
            <pc:docMk/>
            <pc:sldMk cId="4219131392" sldId="374"/>
            <ac:spMk id="66" creationId="{CAB94AF0-8322-17B2-FDFD-8F70E8A3019E}"/>
          </ac:spMkLst>
        </pc:spChg>
        <pc:spChg chg="mod">
          <ac:chgData name="Roudebush, Hannah" userId="dfdc7856-5345-4c8c-b86b-5e6be02e76a0" providerId="ADAL" clId="{704E54F8-C689-4711-84AA-5C8FB1614372}" dt="2025-04-04T13:43:43.176" v="10756" actId="1076"/>
          <ac:spMkLst>
            <pc:docMk/>
            <pc:sldMk cId="4219131392" sldId="374"/>
            <ac:spMk id="68" creationId="{837E356D-23DA-F9E2-1226-F0484462B817}"/>
          </ac:spMkLst>
        </pc:spChg>
        <pc:spChg chg="mod">
          <ac:chgData name="Roudebush, Hannah" userId="dfdc7856-5345-4c8c-b86b-5e6be02e76a0" providerId="ADAL" clId="{704E54F8-C689-4711-84AA-5C8FB1614372}" dt="2025-04-04T16:04:12.135" v="11143" actId="20577"/>
          <ac:spMkLst>
            <pc:docMk/>
            <pc:sldMk cId="4219131392" sldId="374"/>
            <ac:spMk id="125" creationId="{351A624B-2DB5-C099-8964-6841CC0FA87F}"/>
          </ac:spMkLst>
        </pc:spChg>
      </pc:sldChg>
      <pc:sldChg chg="addSp delSp modSp add mod modNotesTx">
        <pc:chgData name="Roudebush, Hannah" userId="dfdc7856-5345-4c8c-b86b-5e6be02e76a0" providerId="ADAL" clId="{704E54F8-C689-4711-84AA-5C8FB1614372}" dt="2025-04-04T16:04:21.891" v="11146" actId="20577"/>
        <pc:sldMkLst>
          <pc:docMk/>
          <pc:sldMk cId="1240194772" sldId="375"/>
        </pc:sldMkLst>
        <pc:spChg chg="add del mod">
          <ac:chgData name="Roudebush, Hannah" userId="dfdc7856-5345-4c8c-b86b-5e6be02e76a0" providerId="ADAL" clId="{704E54F8-C689-4711-84AA-5C8FB1614372}" dt="2025-04-04T13:44:01.538" v="10758" actId="478"/>
          <ac:spMkLst>
            <pc:docMk/>
            <pc:sldMk cId="1240194772" sldId="375"/>
            <ac:spMk id="3" creationId="{9F1D88AA-43F9-E934-E2FB-94CA4CC46010}"/>
          </ac:spMkLst>
        </pc:spChg>
        <pc:spChg chg="add mod">
          <ac:chgData name="Roudebush, Hannah" userId="dfdc7856-5345-4c8c-b86b-5e6be02e76a0" providerId="ADAL" clId="{704E54F8-C689-4711-84AA-5C8FB1614372}" dt="2025-04-04T13:44:14.526" v="10761" actId="1076"/>
          <ac:spMkLst>
            <pc:docMk/>
            <pc:sldMk cId="1240194772" sldId="375"/>
            <ac:spMk id="4" creationId="{25A89663-89A6-A23F-BF9C-C0F5D40B4D22}"/>
          </ac:spMkLst>
        </pc:spChg>
        <pc:spChg chg="add mod">
          <ac:chgData name="Roudebush, Hannah" userId="dfdc7856-5345-4c8c-b86b-5e6be02e76a0" providerId="ADAL" clId="{704E54F8-C689-4711-84AA-5C8FB1614372}" dt="2025-04-04T16:04:21.891" v="11146" actId="20577"/>
          <ac:spMkLst>
            <pc:docMk/>
            <pc:sldMk cId="1240194772" sldId="375"/>
            <ac:spMk id="7" creationId="{A9782CA9-5EFA-D4BF-F439-26FA97CF271E}"/>
          </ac:spMkLst>
        </pc:spChg>
        <pc:spChg chg="del">
          <ac:chgData name="Roudebush, Hannah" userId="dfdc7856-5345-4c8c-b86b-5e6be02e76a0" providerId="ADAL" clId="{704E54F8-C689-4711-84AA-5C8FB1614372}" dt="2025-04-04T13:44:03.898" v="10759" actId="478"/>
          <ac:spMkLst>
            <pc:docMk/>
            <pc:sldMk cId="1240194772" sldId="375"/>
            <ac:spMk id="9" creationId="{5E17BB9C-4200-8D00-4470-4BEAC0EEA312}"/>
          </ac:spMkLst>
        </pc:spChg>
        <pc:spChg chg="mod">
          <ac:chgData name="Roudebush, Hannah" userId="dfdc7856-5345-4c8c-b86b-5e6be02e76a0" providerId="ADAL" clId="{704E54F8-C689-4711-84AA-5C8FB1614372}" dt="2025-04-04T13:44:17.994" v="10762" actId="1076"/>
          <ac:spMkLst>
            <pc:docMk/>
            <pc:sldMk cId="1240194772" sldId="375"/>
            <ac:spMk id="10" creationId="{7E7BFE90-6301-E4BD-1518-FC4CA883E6F2}"/>
          </ac:spMkLst>
        </pc:spChg>
        <pc:graphicFrameChg chg="mod modGraphic">
          <ac:chgData name="Roudebush, Hannah" userId="dfdc7856-5345-4c8c-b86b-5e6be02e76a0" providerId="ADAL" clId="{704E54F8-C689-4711-84AA-5C8FB1614372}" dt="2025-04-04T13:44:10.304" v="10760" actId="1076"/>
          <ac:graphicFrameMkLst>
            <pc:docMk/>
            <pc:sldMk cId="1240194772" sldId="375"/>
            <ac:graphicFrameMk id="8" creationId="{AF6FFE8A-F9C3-78E1-4F47-978B87737AB4}"/>
          </ac:graphicFrameMkLst>
        </pc:graphicFrameChg>
      </pc:sldChg>
      <pc:sldChg chg="addSp delSp modSp add mod">
        <pc:chgData name="Roudebush, Hannah" userId="dfdc7856-5345-4c8c-b86b-5e6be02e76a0" providerId="ADAL" clId="{704E54F8-C689-4711-84AA-5C8FB1614372}" dt="2025-04-03T20:18:17.097" v="8408" actId="478"/>
        <pc:sldMkLst>
          <pc:docMk/>
          <pc:sldMk cId="3554064817" sldId="376"/>
        </pc:sldMkLst>
        <pc:spChg chg="mod">
          <ac:chgData name="Roudebush, Hannah" userId="dfdc7856-5345-4c8c-b86b-5e6be02e76a0" providerId="ADAL" clId="{704E54F8-C689-4711-84AA-5C8FB1614372}" dt="2025-04-03T20:11:01.455" v="8150" actId="1076"/>
          <ac:spMkLst>
            <pc:docMk/>
            <pc:sldMk cId="3554064817" sldId="376"/>
            <ac:spMk id="3" creationId="{A708C528-2F9E-992B-7BF1-3DBE3F0038B6}"/>
          </ac:spMkLst>
        </pc:spChg>
        <pc:spChg chg="mod">
          <ac:chgData name="Roudebush, Hannah" userId="dfdc7856-5345-4c8c-b86b-5e6be02e76a0" providerId="ADAL" clId="{704E54F8-C689-4711-84AA-5C8FB1614372}" dt="2025-04-03T20:11:36.833" v="8190" actId="20577"/>
          <ac:spMkLst>
            <pc:docMk/>
            <pc:sldMk cId="3554064817" sldId="376"/>
            <ac:spMk id="8" creationId="{EC54CFD3-8E59-9ECA-9F73-420533C2E9EF}"/>
          </ac:spMkLst>
        </pc:spChg>
        <pc:spChg chg="mod">
          <ac:chgData name="Roudebush, Hannah" userId="dfdc7856-5345-4c8c-b86b-5e6be02e76a0" providerId="ADAL" clId="{704E54F8-C689-4711-84AA-5C8FB1614372}" dt="2025-04-03T20:09:02.199" v="8106" actId="20577"/>
          <ac:spMkLst>
            <pc:docMk/>
            <pc:sldMk cId="3554064817" sldId="376"/>
            <ac:spMk id="10" creationId="{0DE2BA16-4D8B-651B-FC2F-060B7DECAFF9}"/>
          </ac:spMkLst>
        </pc:spChg>
        <pc:spChg chg="mod">
          <ac:chgData name="Roudebush, Hannah" userId="dfdc7856-5345-4c8c-b86b-5e6be02e76a0" providerId="ADAL" clId="{704E54F8-C689-4711-84AA-5C8FB1614372}" dt="2025-04-03T20:07:58.659" v="8093"/>
          <ac:spMkLst>
            <pc:docMk/>
            <pc:sldMk cId="3554064817" sldId="376"/>
            <ac:spMk id="11" creationId="{3AC1B475-DEF5-53C6-811C-91442F28DD9E}"/>
          </ac:spMkLst>
        </pc:spChg>
        <pc:spChg chg="mod">
          <ac:chgData name="Roudebush, Hannah" userId="dfdc7856-5345-4c8c-b86b-5e6be02e76a0" providerId="ADAL" clId="{704E54F8-C689-4711-84AA-5C8FB1614372}" dt="2025-04-03T20:10:41.306" v="8135" actId="1076"/>
          <ac:spMkLst>
            <pc:docMk/>
            <pc:sldMk cId="3554064817" sldId="376"/>
            <ac:spMk id="12" creationId="{E7AFEABB-5E21-FC2D-5F55-93A266F44B25}"/>
          </ac:spMkLst>
        </pc:spChg>
        <pc:spChg chg="mod">
          <ac:chgData name="Roudebush, Hannah" userId="dfdc7856-5345-4c8c-b86b-5e6be02e76a0" providerId="ADAL" clId="{704E54F8-C689-4711-84AA-5C8FB1614372}" dt="2025-04-03T20:07:08.299" v="8088" actId="14100"/>
          <ac:spMkLst>
            <pc:docMk/>
            <pc:sldMk cId="3554064817" sldId="376"/>
            <ac:spMk id="17" creationId="{4031EC0C-79FE-AE5A-161A-72094641D2CA}"/>
          </ac:spMkLst>
        </pc:spChg>
        <pc:spChg chg="mod">
          <ac:chgData name="Roudebush, Hannah" userId="dfdc7856-5345-4c8c-b86b-5e6be02e76a0" providerId="ADAL" clId="{704E54F8-C689-4711-84AA-5C8FB1614372}" dt="2025-04-03T20:10:47.711" v="8142" actId="20577"/>
          <ac:spMkLst>
            <pc:docMk/>
            <pc:sldMk cId="3554064817" sldId="376"/>
            <ac:spMk id="18" creationId="{E8626A9F-7AAC-C15A-F003-E41E6B2B7574}"/>
          </ac:spMkLst>
        </pc:spChg>
        <pc:spChg chg="mod">
          <ac:chgData name="Roudebush, Hannah" userId="dfdc7856-5345-4c8c-b86b-5e6be02e76a0" providerId="ADAL" clId="{704E54F8-C689-4711-84AA-5C8FB1614372}" dt="2025-04-03T20:08:31.634" v="8100" actId="164"/>
          <ac:spMkLst>
            <pc:docMk/>
            <pc:sldMk cId="3554064817" sldId="376"/>
            <ac:spMk id="24" creationId="{62291913-A327-FD4F-DD8A-382F84AC3F22}"/>
          </ac:spMkLst>
        </pc:spChg>
        <pc:spChg chg="mod">
          <ac:chgData name="Roudebush, Hannah" userId="dfdc7856-5345-4c8c-b86b-5e6be02e76a0" providerId="ADAL" clId="{704E54F8-C689-4711-84AA-5C8FB1614372}" dt="2025-04-03T20:08:31.634" v="8100" actId="164"/>
          <ac:spMkLst>
            <pc:docMk/>
            <pc:sldMk cId="3554064817" sldId="376"/>
            <ac:spMk id="25" creationId="{5E9E31BE-3F0C-E4AA-1F4A-8477AEB90A19}"/>
          </ac:spMkLst>
        </pc:spChg>
        <pc:spChg chg="mod">
          <ac:chgData name="Roudebush, Hannah" userId="dfdc7856-5345-4c8c-b86b-5e6be02e76a0" providerId="ADAL" clId="{704E54F8-C689-4711-84AA-5C8FB1614372}" dt="2025-04-03T20:07:35.572" v="8091" actId="20577"/>
          <ac:spMkLst>
            <pc:docMk/>
            <pc:sldMk cId="3554064817" sldId="376"/>
            <ac:spMk id="26" creationId="{5DD96648-6F24-2150-FCBC-C6536AE84411}"/>
          </ac:spMkLst>
        </pc:spChg>
        <pc:spChg chg="mod">
          <ac:chgData name="Roudebush, Hannah" userId="dfdc7856-5345-4c8c-b86b-5e6be02e76a0" providerId="ADAL" clId="{704E54F8-C689-4711-84AA-5C8FB1614372}" dt="2025-04-03T20:11:16.909" v="8155" actId="20577"/>
          <ac:spMkLst>
            <pc:docMk/>
            <pc:sldMk cId="3554064817" sldId="376"/>
            <ac:spMk id="27" creationId="{F303C262-1BA0-6A73-175C-8161FEDD4B50}"/>
          </ac:spMkLst>
        </pc:spChg>
        <pc:spChg chg="mod">
          <ac:chgData name="Roudebush, Hannah" userId="dfdc7856-5345-4c8c-b86b-5e6be02e76a0" providerId="ADAL" clId="{704E54F8-C689-4711-84AA-5C8FB1614372}" dt="2025-04-03T20:08:53.592" v="8103" actId="1076"/>
          <ac:spMkLst>
            <pc:docMk/>
            <pc:sldMk cId="3554064817" sldId="376"/>
            <ac:spMk id="28" creationId="{AA3AF568-7C1B-F63F-6ABB-1AA31FE8D132}"/>
          </ac:spMkLst>
        </pc:spChg>
        <pc:spChg chg="mod">
          <ac:chgData name="Roudebush, Hannah" userId="dfdc7856-5345-4c8c-b86b-5e6be02e76a0" providerId="ADAL" clId="{704E54F8-C689-4711-84AA-5C8FB1614372}" dt="2025-04-03T20:09:24.588" v="8108"/>
          <ac:spMkLst>
            <pc:docMk/>
            <pc:sldMk cId="3554064817" sldId="376"/>
            <ac:spMk id="30" creationId="{253ACD68-7789-2F4C-00DA-51514E183C82}"/>
          </ac:spMkLst>
        </pc:spChg>
        <pc:spChg chg="mod">
          <ac:chgData name="Roudebush, Hannah" userId="dfdc7856-5345-4c8c-b86b-5e6be02e76a0" providerId="ADAL" clId="{704E54F8-C689-4711-84AA-5C8FB1614372}" dt="2025-04-03T20:17:30.077" v="8389" actId="207"/>
          <ac:spMkLst>
            <pc:docMk/>
            <pc:sldMk cId="3554064817" sldId="376"/>
            <ac:spMk id="34" creationId="{C87C1924-2F15-B938-4ED0-62797909A1FA}"/>
          </ac:spMkLst>
        </pc:spChg>
        <pc:spChg chg="mod">
          <ac:chgData name="Roudebush, Hannah" userId="dfdc7856-5345-4c8c-b86b-5e6be02e76a0" providerId="ADAL" clId="{704E54F8-C689-4711-84AA-5C8FB1614372}" dt="2025-04-03T20:09:24.588" v="8108"/>
          <ac:spMkLst>
            <pc:docMk/>
            <pc:sldMk cId="3554064817" sldId="376"/>
            <ac:spMk id="35" creationId="{41ECCF13-EDE4-D3A6-9A58-B7282BBE9B69}"/>
          </ac:spMkLst>
        </pc:spChg>
        <pc:spChg chg="add mod">
          <ac:chgData name="Roudebush, Hannah" userId="dfdc7856-5345-4c8c-b86b-5e6be02e76a0" providerId="ADAL" clId="{704E54F8-C689-4711-84AA-5C8FB1614372}" dt="2025-04-03T20:16:32.515" v="8377" actId="403"/>
          <ac:spMkLst>
            <pc:docMk/>
            <pc:sldMk cId="3554064817" sldId="376"/>
            <ac:spMk id="38" creationId="{76EAEFF0-6430-D821-B78D-75DB398E6BBE}"/>
          </ac:spMkLst>
        </pc:spChg>
        <pc:grpChg chg="add mod">
          <ac:chgData name="Roudebush, Hannah" userId="dfdc7856-5345-4c8c-b86b-5e6be02e76a0" providerId="ADAL" clId="{704E54F8-C689-4711-84AA-5C8FB1614372}" dt="2025-04-03T20:08:57.443" v="8104" actId="1076"/>
          <ac:grpSpMkLst>
            <pc:docMk/>
            <pc:sldMk cId="3554064817" sldId="376"/>
            <ac:grpSpMk id="9" creationId="{578443A2-AAD6-1556-846B-33C715EF6235}"/>
          </ac:grpSpMkLst>
        </pc:grpChg>
        <pc:grpChg chg="add mod">
          <ac:chgData name="Roudebush, Hannah" userId="dfdc7856-5345-4c8c-b86b-5e6be02e76a0" providerId="ADAL" clId="{704E54F8-C689-4711-84AA-5C8FB1614372}" dt="2025-04-03T20:08:39.105" v="8101" actId="1076"/>
          <ac:grpSpMkLst>
            <pc:docMk/>
            <pc:sldMk cId="3554064817" sldId="376"/>
            <ac:grpSpMk id="14" creationId="{3E7DE854-D400-9D6C-E267-1B8CA0284B32}"/>
          </ac:grpSpMkLst>
        </pc:grpChg>
        <pc:grpChg chg="mod">
          <ac:chgData name="Roudebush, Hannah" userId="dfdc7856-5345-4c8c-b86b-5e6be02e76a0" providerId="ADAL" clId="{704E54F8-C689-4711-84AA-5C8FB1614372}" dt="2025-04-03T20:08:23.767" v="8097" actId="1076"/>
          <ac:grpSpMkLst>
            <pc:docMk/>
            <pc:sldMk cId="3554064817" sldId="376"/>
            <ac:grpSpMk id="19" creationId="{10C46DD3-D8F9-EA78-6837-3C7B78B943E9}"/>
          </ac:grpSpMkLst>
        </pc:grpChg>
        <pc:grpChg chg="mod">
          <ac:chgData name="Roudebush, Hannah" userId="dfdc7856-5345-4c8c-b86b-5e6be02e76a0" providerId="ADAL" clId="{704E54F8-C689-4711-84AA-5C8FB1614372}" dt="2025-04-03T20:08:10.532" v="8095" actId="1076"/>
          <ac:grpSpMkLst>
            <pc:docMk/>
            <pc:sldMk cId="3554064817" sldId="376"/>
            <ac:grpSpMk id="20" creationId="{60A804FC-D4CD-B6F8-C6CA-34DF12E3F1A1}"/>
          </ac:grpSpMkLst>
        </pc:grpChg>
        <pc:grpChg chg="mod">
          <ac:chgData name="Roudebush, Hannah" userId="dfdc7856-5345-4c8c-b86b-5e6be02e76a0" providerId="ADAL" clId="{704E54F8-C689-4711-84AA-5C8FB1614372}" dt="2025-04-03T20:08:43.072" v="8102" actId="14100"/>
          <ac:grpSpMkLst>
            <pc:docMk/>
            <pc:sldMk cId="3554064817" sldId="376"/>
            <ac:grpSpMk id="21" creationId="{F69ED08E-82F5-1A2E-0050-AD59D1E58F2F}"/>
          </ac:grpSpMkLst>
        </pc:grpChg>
        <pc:grpChg chg="add mod">
          <ac:chgData name="Roudebush, Hannah" userId="dfdc7856-5345-4c8c-b86b-5e6be02e76a0" providerId="ADAL" clId="{704E54F8-C689-4711-84AA-5C8FB1614372}" dt="2025-04-03T20:09:46.275" v="8114" actId="1076"/>
          <ac:grpSpMkLst>
            <pc:docMk/>
            <pc:sldMk cId="3554064817" sldId="376"/>
            <ac:grpSpMk id="22" creationId="{4366AF8B-1AA7-EEF9-455F-7C7906D8EA3E}"/>
          </ac:grpSpMkLst>
        </pc:grpChg>
        <pc:graphicFrameChg chg="mod modGraphic">
          <ac:chgData name="Roudebush, Hannah" userId="dfdc7856-5345-4c8c-b86b-5e6be02e76a0" providerId="ADAL" clId="{704E54F8-C689-4711-84AA-5C8FB1614372}" dt="2025-04-03T20:18:11.198" v="8407" actId="20577"/>
          <ac:graphicFrameMkLst>
            <pc:docMk/>
            <pc:sldMk cId="3554064817" sldId="376"/>
            <ac:graphicFrameMk id="32" creationId="{E4F15583-FE8E-55C8-BEAC-4529BD965986}"/>
          </ac:graphicFrameMkLst>
        </pc:graphicFrameChg>
        <pc:picChg chg="mod">
          <ac:chgData name="Roudebush, Hannah" userId="dfdc7856-5345-4c8c-b86b-5e6be02e76a0" providerId="ADAL" clId="{704E54F8-C689-4711-84AA-5C8FB1614372}" dt="2025-04-03T20:09:24.588" v="8108"/>
          <ac:picMkLst>
            <pc:docMk/>
            <pc:sldMk cId="3554064817" sldId="376"/>
            <ac:picMk id="29" creationId="{1EEF8C19-E4FD-1196-84AE-6A361E3F6794}"/>
          </ac:picMkLst>
        </pc:picChg>
        <pc:picChg chg="del">
          <ac:chgData name="Roudebush, Hannah" userId="dfdc7856-5345-4c8c-b86b-5e6be02e76a0" providerId="ADAL" clId="{704E54F8-C689-4711-84AA-5C8FB1614372}" dt="2025-04-03T20:09:08.410" v="8107" actId="478"/>
          <ac:picMkLst>
            <pc:docMk/>
            <pc:sldMk cId="3554064817" sldId="376"/>
            <ac:picMk id="31" creationId="{F2096A45-075F-C69D-13D0-7DE33421F03E}"/>
          </ac:picMkLst>
        </pc:picChg>
        <pc:picChg chg="add mod">
          <ac:chgData name="Roudebush, Hannah" userId="dfdc7856-5345-4c8c-b86b-5e6be02e76a0" providerId="ADAL" clId="{704E54F8-C689-4711-84AA-5C8FB1614372}" dt="2025-04-03T20:09:54.620" v="8117" actId="1076"/>
          <ac:picMkLst>
            <pc:docMk/>
            <pc:sldMk cId="3554064817" sldId="376"/>
            <ac:picMk id="36" creationId="{38631D85-6BD6-A13A-97E2-2C2D10106F5F}"/>
          </ac:picMkLst>
        </pc:picChg>
        <pc:picChg chg="add mod">
          <ac:chgData name="Roudebush, Hannah" userId="dfdc7856-5345-4c8c-b86b-5e6be02e76a0" providerId="ADAL" clId="{704E54F8-C689-4711-84AA-5C8FB1614372}" dt="2025-04-03T20:09:43.063" v="8113" actId="1076"/>
          <ac:picMkLst>
            <pc:docMk/>
            <pc:sldMk cId="3554064817" sldId="376"/>
            <ac:picMk id="37" creationId="{3A960E7B-EF72-FD2D-A506-AF9AF3669F6F}"/>
          </ac:picMkLst>
        </pc:picChg>
        <pc:picChg chg="add del mod">
          <ac:chgData name="Roudebush, Hannah" userId="dfdc7856-5345-4c8c-b86b-5e6be02e76a0" providerId="ADAL" clId="{704E54F8-C689-4711-84AA-5C8FB1614372}" dt="2025-04-03T20:18:17.097" v="8408" actId="478"/>
          <ac:picMkLst>
            <pc:docMk/>
            <pc:sldMk cId="3554064817" sldId="376"/>
            <ac:picMk id="40" creationId="{528865FB-074B-0932-D0CA-C05CBB802CA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0C0ACB39-5AD8-4048-B326-4A4BEB38B63E}" type="datetimeFigureOut">
              <a:rPr lang="en-US" smtClean="0"/>
              <a:t>4/3/2025</a:t>
            </a:fld>
            <a:endParaRPr lang="en-US"/>
          </a:p>
        </p:txBody>
      </p:sp>
      <p:sp>
        <p:nvSpPr>
          <p:cNvPr id="4" name="Slide Image Placeholder 3"/>
          <p:cNvSpPr>
            <a:spLocks noGrp="1" noRot="1" noChangeAspect="1"/>
          </p:cNvSpPr>
          <p:nvPr>
            <p:ph type="sldImg" idx="2"/>
          </p:nvPr>
        </p:nvSpPr>
        <p:spPr>
          <a:xfrm>
            <a:off x="2443163" y="1200150"/>
            <a:ext cx="24288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C813EAF0-AC78-4571-BC21-ED1F0ECB7E5F}" type="slidenum">
              <a:rPr lang="en-US" smtClean="0"/>
              <a:t>‹#›</a:t>
            </a:fld>
            <a:endParaRPr lang="en-US"/>
          </a:p>
        </p:txBody>
      </p:sp>
    </p:spTree>
    <p:extLst>
      <p:ext uri="{BB962C8B-B14F-4D97-AF65-F5344CB8AC3E}">
        <p14:creationId xmlns:p14="http://schemas.microsoft.com/office/powerpoint/2010/main" val="168993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must access Gale In Context: Opposing Viewpoints PRIOR to opening the links or scanning QR codes. </a:t>
            </a:r>
          </a:p>
        </p:txBody>
      </p:sp>
      <p:sp>
        <p:nvSpPr>
          <p:cNvPr id="4" name="Slide Number Placeholder 3"/>
          <p:cNvSpPr>
            <a:spLocks noGrp="1"/>
          </p:cNvSpPr>
          <p:nvPr>
            <p:ph type="sldNum" sz="quarter" idx="5"/>
          </p:nvPr>
        </p:nvSpPr>
        <p:spPr/>
        <p:txBody>
          <a:bodyPr/>
          <a:lstStyle/>
          <a:p>
            <a:fld id="{C813EAF0-AC78-4571-BC21-ED1F0ECB7E5F}" type="slidenum">
              <a:rPr lang="en-US" smtClean="0"/>
              <a:t>5</a:t>
            </a:fld>
            <a:endParaRPr lang="en-US"/>
          </a:p>
        </p:txBody>
      </p:sp>
    </p:spTree>
    <p:extLst>
      <p:ext uri="{BB962C8B-B14F-4D97-AF65-F5344CB8AC3E}">
        <p14:creationId xmlns:p14="http://schemas.microsoft.com/office/powerpoint/2010/main" val="2724576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A958A-AD7C-37F9-2B96-3302A8ECD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7864A-A0C2-FFC3-13FA-33F0B3A9A7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1F68E-00C8-1280-47CE-EFB3466BAD8D}"/>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FA48EF00-6916-D71A-B86B-D47F8DCFFB1D}"/>
              </a:ext>
            </a:extLst>
          </p:cNvPr>
          <p:cNvSpPr>
            <a:spLocks noGrp="1"/>
          </p:cNvSpPr>
          <p:nvPr>
            <p:ph type="sldNum" sz="quarter" idx="5"/>
          </p:nvPr>
        </p:nvSpPr>
        <p:spPr/>
        <p:txBody>
          <a:bodyPr/>
          <a:lstStyle/>
          <a:p>
            <a:fld id="{4829077D-D9E5-4FF6-BE77-56B1FBC3ED19}" type="slidenum">
              <a:rPr lang="en-US" smtClean="0"/>
              <a:t>28</a:t>
            </a:fld>
            <a:endParaRPr lang="en-US"/>
          </a:p>
        </p:txBody>
      </p:sp>
    </p:spTree>
    <p:extLst>
      <p:ext uri="{BB962C8B-B14F-4D97-AF65-F5344CB8AC3E}">
        <p14:creationId xmlns:p14="http://schemas.microsoft.com/office/powerpoint/2010/main" val="1419587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D4152-C363-3290-EC62-4D78AE88D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AD477-142B-644E-B5F0-67929E5F1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7B352-C16A-D593-653A-6FC14E2BD95B}"/>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C71EB9B3-0ED8-3730-010F-5E9E7BD8879C}"/>
              </a:ext>
            </a:extLst>
          </p:cNvPr>
          <p:cNvSpPr>
            <a:spLocks noGrp="1"/>
          </p:cNvSpPr>
          <p:nvPr>
            <p:ph type="sldNum" sz="quarter" idx="5"/>
          </p:nvPr>
        </p:nvSpPr>
        <p:spPr/>
        <p:txBody>
          <a:bodyPr/>
          <a:lstStyle/>
          <a:p>
            <a:fld id="{4829077D-D9E5-4FF6-BE77-56B1FBC3ED19}" type="slidenum">
              <a:rPr lang="en-US" smtClean="0"/>
              <a:t>29</a:t>
            </a:fld>
            <a:endParaRPr lang="en-US"/>
          </a:p>
        </p:txBody>
      </p:sp>
    </p:spTree>
    <p:extLst>
      <p:ext uri="{BB962C8B-B14F-4D97-AF65-F5344CB8AC3E}">
        <p14:creationId xmlns:p14="http://schemas.microsoft.com/office/powerpoint/2010/main" val="2480505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68F2B-B45A-D8DF-5D89-C076ADC06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01F64-0CF4-7F19-8462-DB5653595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A2AF7-35FC-B1D3-26FF-1D639CD6F8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60D9C6-D273-457E-4D2F-E09F37D04AAB}"/>
              </a:ext>
            </a:extLst>
          </p:cNvPr>
          <p:cNvSpPr>
            <a:spLocks noGrp="1"/>
          </p:cNvSpPr>
          <p:nvPr>
            <p:ph type="sldNum" sz="quarter" idx="5"/>
          </p:nvPr>
        </p:nvSpPr>
        <p:spPr/>
        <p:txBody>
          <a:bodyPr/>
          <a:lstStyle/>
          <a:p>
            <a:fld id="{4829077D-D9E5-4FF6-BE77-56B1FBC3ED19}" type="slidenum">
              <a:rPr lang="en-US" smtClean="0"/>
              <a:t>31</a:t>
            </a:fld>
            <a:endParaRPr lang="en-US"/>
          </a:p>
        </p:txBody>
      </p:sp>
    </p:spTree>
    <p:extLst>
      <p:ext uri="{BB962C8B-B14F-4D97-AF65-F5344CB8AC3E}">
        <p14:creationId xmlns:p14="http://schemas.microsoft.com/office/powerpoint/2010/main" val="713404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7E606-954B-F34A-23FD-BE0F41C43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73CE4-B748-9AEE-E446-C0791E4A01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A7852-3558-77E5-AF30-04D30F511E7F}"/>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01201C87-08AE-D59A-7216-2A8BDFC14A66}"/>
              </a:ext>
            </a:extLst>
          </p:cNvPr>
          <p:cNvSpPr>
            <a:spLocks noGrp="1"/>
          </p:cNvSpPr>
          <p:nvPr>
            <p:ph type="sldNum" sz="quarter" idx="5"/>
          </p:nvPr>
        </p:nvSpPr>
        <p:spPr/>
        <p:txBody>
          <a:bodyPr/>
          <a:lstStyle/>
          <a:p>
            <a:fld id="{4829077D-D9E5-4FF6-BE77-56B1FBC3ED19}" type="slidenum">
              <a:rPr lang="en-US" smtClean="0"/>
              <a:t>11</a:t>
            </a:fld>
            <a:endParaRPr lang="en-US"/>
          </a:p>
        </p:txBody>
      </p:sp>
    </p:spTree>
    <p:extLst>
      <p:ext uri="{BB962C8B-B14F-4D97-AF65-F5344CB8AC3E}">
        <p14:creationId xmlns:p14="http://schemas.microsoft.com/office/powerpoint/2010/main" val="389797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38E5B-6704-B66C-7561-D72945754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24668-6512-2D83-C217-77EFF3ECD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2C145-32BA-782D-3C8B-9048E13A6E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3BFFF4-F173-C58C-3E7A-C9844821E165}"/>
              </a:ext>
            </a:extLst>
          </p:cNvPr>
          <p:cNvSpPr>
            <a:spLocks noGrp="1"/>
          </p:cNvSpPr>
          <p:nvPr>
            <p:ph type="sldNum" sz="quarter" idx="5"/>
          </p:nvPr>
        </p:nvSpPr>
        <p:spPr/>
        <p:txBody>
          <a:bodyPr/>
          <a:lstStyle/>
          <a:p>
            <a:fld id="{4829077D-D9E5-4FF6-BE77-56B1FBC3ED19}" type="slidenum">
              <a:rPr lang="en-US" smtClean="0"/>
              <a:t>12</a:t>
            </a:fld>
            <a:endParaRPr lang="en-US"/>
          </a:p>
        </p:txBody>
      </p:sp>
    </p:spTree>
    <p:extLst>
      <p:ext uri="{BB962C8B-B14F-4D97-AF65-F5344CB8AC3E}">
        <p14:creationId xmlns:p14="http://schemas.microsoft.com/office/powerpoint/2010/main" val="64801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AE522-8AD9-4B8E-B38A-C6988EF31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F817D-F3D2-42C7-1EB5-481A009BC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1BA0F-9942-84B3-34AB-B4C2E291B67E}"/>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E2690FA9-9E7D-E7F8-EB28-809044AA6F26}"/>
              </a:ext>
            </a:extLst>
          </p:cNvPr>
          <p:cNvSpPr>
            <a:spLocks noGrp="1"/>
          </p:cNvSpPr>
          <p:nvPr>
            <p:ph type="sldNum" sz="quarter" idx="5"/>
          </p:nvPr>
        </p:nvSpPr>
        <p:spPr/>
        <p:txBody>
          <a:bodyPr/>
          <a:lstStyle/>
          <a:p>
            <a:fld id="{4829077D-D9E5-4FF6-BE77-56B1FBC3ED19}" type="slidenum">
              <a:rPr lang="en-US" smtClean="0"/>
              <a:t>13</a:t>
            </a:fld>
            <a:endParaRPr lang="en-US"/>
          </a:p>
        </p:txBody>
      </p:sp>
    </p:spTree>
    <p:extLst>
      <p:ext uri="{BB962C8B-B14F-4D97-AF65-F5344CB8AC3E}">
        <p14:creationId xmlns:p14="http://schemas.microsoft.com/office/powerpoint/2010/main" val="279082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16655-92C7-8DAE-B339-C0415DEA0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F2A42-93B8-06BE-6FC7-851F968174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07C5A-F8C5-6C95-2499-1C2C72B2B4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162C4A-21C1-28E7-426E-8CE808D7CE8F}"/>
              </a:ext>
            </a:extLst>
          </p:cNvPr>
          <p:cNvSpPr>
            <a:spLocks noGrp="1"/>
          </p:cNvSpPr>
          <p:nvPr>
            <p:ph type="sldNum" sz="quarter" idx="5"/>
          </p:nvPr>
        </p:nvSpPr>
        <p:spPr/>
        <p:txBody>
          <a:bodyPr/>
          <a:lstStyle/>
          <a:p>
            <a:fld id="{4829077D-D9E5-4FF6-BE77-56B1FBC3ED19}" type="slidenum">
              <a:rPr lang="en-US" smtClean="0"/>
              <a:t>14</a:t>
            </a:fld>
            <a:endParaRPr lang="en-US"/>
          </a:p>
        </p:txBody>
      </p:sp>
    </p:spTree>
    <p:extLst>
      <p:ext uri="{BB962C8B-B14F-4D97-AF65-F5344CB8AC3E}">
        <p14:creationId xmlns:p14="http://schemas.microsoft.com/office/powerpoint/2010/main" val="442564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077D-D9E5-4FF6-BE77-56B1FBC3ED19}" type="slidenum">
              <a:rPr lang="en-US" smtClean="0"/>
              <a:t>21</a:t>
            </a:fld>
            <a:endParaRPr lang="en-US"/>
          </a:p>
        </p:txBody>
      </p:sp>
    </p:spTree>
    <p:extLst>
      <p:ext uri="{BB962C8B-B14F-4D97-AF65-F5344CB8AC3E}">
        <p14:creationId xmlns:p14="http://schemas.microsoft.com/office/powerpoint/2010/main" val="22671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F7343-3210-2865-EAAC-0719A5410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D5949-7ADF-C491-6111-5F544FC1C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30014-C0C5-4487-5846-7F7E9C03C19A}"/>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64D6870A-8ABF-25E1-F997-93082CC5D1FA}"/>
              </a:ext>
            </a:extLst>
          </p:cNvPr>
          <p:cNvSpPr>
            <a:spLocks noGrp="1"/>
          </p:cNvSpPr>
          <p:nvPr>
            <p:ph type="sldNum" sz="quarter" idx="5"/>
          </p:nvPr>
        </p:nvSpPr>
        <p:spPr/>
        <p:txBody>
          <a:bodyPr/>
          <a:lstStyle/>
          <a:p>
            <a:fld id="{4829077D-D9E5-4FF6-BE77-56B1FBC3ED19}" type="slidenum">
              <a:rPr lang="en-US" smtClean="0"/>
              <a:t>23</a:t>
            </a:fld>
            <a:endParaRPr lang="en-US"/>
          </a:p>
        </p:txBody>
      </p:sp>
    </p:spTree>
    <p:extLst>
      <p:ext uri="{BB962C8B-B14F-4D97-AF65-F5344CB8AC3E}">
        <p14:creationId xmlns:p14="http://schemas.microsoft.com/office/powerpoint/2010/main" val="301873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5"/>
          </p:nvPr>
        </p:nvSpPr>
        <p:spPr/>
        <p:txBody>
          <a:bodyPr/>
          <a:lstStyle/>
          <a:p>
            <a:fld id="{4829077D-D9E5-4FF6-BE77-56B1FBC3ED19}" type="slidenum">
              <a:rPr lang="en-US" smtClean="0"/>
              <a:t>24</a:t>
            </a:fld>
            <a:endParaRPr lang="en-US"/>
          </a:p>
        </p:txBody>
      </p:sp>
    </p:spTree>
    <p:extLst>
      <p:ext uri="{BB962C8B-B14F-4D97-AF65-F5344CB8AC3E}">
        <p14:creationId xmlns:p14="http://schemas.microsoft.com/office/powerpoint/2010/main" val="212831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077D-D9E5-4FF6-BE77-56B1FBC3ED19}" type="slidenum">
              <a:rPr lang="en-US" smtClean="0"/>
              <a:t>26</a:t>
            </a:fld>
            <a:endParaRPr lang="en-US"/>
          </a:p>
        </p:txBody>
      </p:sp>
    </p:spTree>
    <p:extLst>
      <p:ext uri="{BB962C8B-B14F-4D97-AF65-F5344CB8AC3E}">
        <p14:creationId xmlns:p14="http://schemas.microsoft.com/office/powerpoint/2010/main" val="1339746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C050F8-F890-4A12-B045-57A795246771}"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1076320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C050F8-F890-4A12-B045-57A795246771}"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846797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C050F8-F890-4A12-B045-57A795246771}"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326967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C050F8-F890-4A12-B045-57A795246771}"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52414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C050F8-F890-4A12-B045-57A795246771}"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394863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C050F8-F890-4A12-B045-57A795246771}"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363040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C050F8-F890-4A12-B045-57A795246771}"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224589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C050F8-F890-4A12-B045-57A795246771}"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66305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C050F8-F890-4A12-B045-57A795246771}"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294030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FC050F8-F890-4A12-B045-57A795246771}"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1555004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FC050F8-F890-4A12-B045-57A795246771}"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359513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1FC050F8-F890-4A12-B045-57A795246771}" type="datetimeFigureOut">
              <a:rPr lang="en-US" smtClean="0"/>
              <a:t>4/3/2025</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E2F13FB6-38AD-4D56-A919-0E0D2FE7E78E}" type="slidenum">
              <a:rPr lang="en-US" smtClean="0"/>
              <a:t>‹#›</a:t>
            </a:fld>
            <a:endParaRPr lang="en-US"/>
          </a:p>
        </p:txBody>
      </p:sp>
    </p:spTree>
    <p:extLst>
      <p:ext uri="{BB962C8B-B14F-4D97-AF65-F5344CB8AC3E}">
        <p14:creationId xmlns:p14="http://schemas.microsoft.com/office/powerpoint/2010/main" val="1813091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27.jpe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18.png"/><Relationship Id="rId14" Type="http://schemas.openxmlformats.org/officeDocument/2006/relationships/image" Target="../media/image25.svg"/></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25.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ite icebergs floating in calm waters">
            <a:extLst>
              <a:ext uri="{FF2B5EF4-FFF2-40B4-BE49-F238E27FC236}">
                <a16:creationId xmlns:a16="http://schemas.microsoft.com/office/drawing/2014/main" id="{73551FFE-E443-2F59-8FA1-922897AD85A1}"/>
              </a:ext>
            </a:extLst>
          </p:cNvPr>
          <p:cNvPicPr>
            <a:picLocks noChangeAspect="1"/>
          </p:cNvPicPr>
          <p:nvPr/>
        </p:nvPicPr>
        <p:blipFill>
          <a:blip r:embed="rId2">
            <a:extLst>
              <a:ext uri="{28A0092B-C50C-407E-A947-70E740481C1C}">
                <a14:useLocalDpi xmlns:a14="http://schemas.microsoft.com/office/drawing/2010/main" val="0"/>
              </a:ext>
            </a:extLst>
          </a:blip>
          <a:srcRect l="23433" r="23433"/>
          <a:stretch/>
        </p:blipFill>
        <p:spPr>
          <a:xfrm>
            <a:off x="0" y="0"/>
            <a:ext cx="6858000" cy="8604738"/>
          </a:xfrm>
          <a:prstGeom prst="rect">
            <a:avLst/>
          </a:prstGeom>
        </p:spPr>
      </p:pic>
      <p:sp>
        <p:nvSpPr>
          <p:cNvPr id="11" name="Rectangle 10">
            <a:extLst>
              <a:ext uri="{FF2B5EF4-FFF2-40B4-BE49-F238E27FC236}">
                <a16:creationId xmlns:a16="http://schemas.microsoft.com/office/drawing/2014/main" id="{81AE33A3-3DCF-05CE-121F-DD2D0D54361E}"/>
              </a:ext>
            </a:extLst>
          </p:cNvPr>
          <p:cNvSpPr/>
          <p:nvPr/>
        </p:nvSpPr>
        <p:spPr>
          <a:xfrm>
            <a:off x="1477972" y="1617785"/>
            <a:ext cx="3902056" cy="1770185"/>
          </a:xfrm>
          <a:prstGeom prst="rect">
            <a:avLst/>
          </a:prstGeom>
          <a:solidFill>
            <a:srgbClr val="003865">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Open Sans" panose="020B0606030504020204" pitchFamily="34" charset="0"/>
                <a:ea typeface="Open Sans" panose="020B0606030504020204" pitchFamily="34" charset="0"/>
                <a:cs typeface="Open Sans" panose="020B0606030504020204" pitchFamily="34" charset="0"/>
              </a:rPr>
              <a:t>GALE IN CONTEXT: </a:t>
            </a:r>
          </a:p>
          <a:p>
            <a:pPr algn="ctr"/>
            <a:r>
              <a:rPr lang="en-US" sz="2800" b="1" i="1" dirty="0">
                <a:latin typeface="Open Sans" panose="020B0606030504020204" pitchFamily="34" charset="0"/>
                <a:ea typeface="Open Sans" panose="020B0606030504020204" pitchFamily="34" charset="0"/>
                <a:cs typeface="Open Sans" panose="020B0606030504020204" pitchFamily="34" charset="0"/>
              </a:rPr>
              <a:t>Opposing Viewpoints</a:t>
            </a:r>
          </a:p>
          <a:p>
            <a:pPr algn="ctr"/>
            <a:r>
              <a:rPr lang="en-US" sz="2400" b="1" dirty="0">
                <a:latin typeface="Open Sans" panose="020B0606030504020204" pitchFamily="34" charset="0"/>
                <a:ea typeface="Open Sans" panose="020B0606030504020204" pitchFamily="34" charset="0"/>
                <a:cs typeface="Open Sans" panose="020B0606030504020204" pitchFamily="34" charset="0"/>
              </a:rPr>
              <a:t>Arctic Escape Room</a:t>
            </a:r>
          </a:p>
        </p:txBody>
      </p:sp>
      <p:grpSp>
        <p:nvGrpSpPr>
          <p:cNvPr id="3" name="Group 2">
            <a:extLst>
              <a:ext uri="{FF2B5EF4-FFF2-40B4-BE49-F238E27FC236}">
                <a16:creationId xmlns:a16="http://schemas.microsoft.com/office/drawing/2014/main" id="{6EBFCE1B-07F6-91AA-1300-31631D91712B}"/>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2E0C8DB4-5561-FAA8-887C-B5C2C413B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B0C5F38C-BBFB-75FC-CE5D-3DA5221182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Tree>
    <p:extLst>
      <p:ext uri="{BB962C8B-B14F-4D97-AF65-F5344CB8AC3E}">
        <p14:creationId xmlns:p14="http://schemas.microsoft.com/office/powerpoint/2010/main" val="1126016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D030A-9BAF-F52E-C901-E7F5348D13B4}"/>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A888B7D-4BD9-20C5-742C-7BF04525C7E3}"/>
              </a:ext>
            </a:extLst>
          </p:cNvPr>
          <p:cNvSpPr txBox="1"/>
          <p:nvPr/>
        </p:nvSpPr>
        <p:spPr>
          <a:xfrm>
            <a:off x="155610" y="1123876"/>
            <a:ext cx="2287842" cy="1015663"/>
          </a:xfrm>
          <a:prstGeom prst="rect">
            <a:avLst/>
          </a:prstGeom>
          <a:solidFill>
            <a:srgbClr val="E6E7E8"/>
          </a:solid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SECRET PHRASE : </a:t>
            </a:r>
          </a:p>
          <a:p>
            <a:pPr algn="ctr"/>
            <a:r>
              <a:rPr lang="en-US" sz="12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"Cold, remote, and ecologically fragile, the Arctic requires sustainable protection."</a:t>
            </a:r>
          </a:p>
        </p:txBody>
      </p:sp>
      <p:sp>
        <p:nvSpPr>
          <p:cNvPr id="2" name="Rectangle 1">
            <a:extLst>
              <a:ext uri="{FF2B5EF4-FFF2-40B4-BE49-F238E27FC236}">
                <a16:creationId xmlns:a16="http://schemas.microsoft.com/office/drawing/2014/main" id="{C63D5110-4247-7CBD-33D3-0138929E9270}"/>
              </a:ext>
            </a:extLst>
          </p:cNvPr>
          <p:cNvSpPr/>
          <p:nvPr/>
        </p:nvSpPr>
        <p:spPr>
          <a:xfrm>
            <a:off x="0" y="0"/>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3" name="Rectangle 2">
            <a:extLst>
              <a:ext uri="{FF2B5EF4-FFF2-40B4-BE49-F238E27FC236}">
                <a16:creationId xmlns:a16="http://schemas.microsoft.com/office/drawing/2014/main" id="{768479B3-AF6C-E462-FC01-5B369AFBFE9C}"/>
              </a:ext>
            </a:extLst>
          </p:cNvPr>
          <p:cNvSpPr/>
          <p:nvPr/>
        </p:nvSpPr>
        <p:spPr>
          <a:xfrm>
            <a:off x="1596788" y="0"/>
            <a:ext cx="5261212" cy="780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ANSWER KEY</a:t>
            </a:r>
          </a:p>
        </p:txBody>
      </p:sp>
      <p:pic>
        <p:nvPicPr>
          <p:cNvPr id="5" name="Picture 4">
            <a:extLst>
              <a:ext uri="{FF2B5EF4-FFF2-40B4-BE49-F238E27FC236}">
                <a16:creationId xmlns:a16="http://schemas.microsoft.com/office/drawing/2014/main" id="{ECD77202-9660-EC3D-6DB5-CB116C361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sp>
        <p:nvSpPr>
          <p:cNvPr id="20" name="TextBox 19">
            <a:extLst>
              <a:ext uri="{FF2B5EF4-FFF2-40B4-BE49-F238E27FC236}">
                <a16:creationId xmlns:a16="http://schemas.microsoft.com/office/drawing/2014/main" id="{F02283FF-31A7-3F1B-A429-D06128851305}"/>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10</a:t>
            </a:r>
          </a:p>
        </p:txBody>
      </p:sp>
      <p:grpSp>
        <p:nvGrpSpPr>
          <p:cNvPr id="4" name="Group 3">
            <a:extLst>
              <a:ext uri="{FF2B5EF4-FFF2-40B4-BE49-F238E27FC236}">
                <a16:creationId xmlns:a16="http://schemas.microsoft.com/office/drawing/2014/main" id="{D1E008B2-B384-F771-A5CE-C31AA28D287B}"/>
              </a:ext>
            </a:extLst>
          </p:cNvPr>
          <p:cNvGrpSpPr/>
          <p:nvPr/>
        </p:nvGrpSpPr>
        <p:grpSpPr>
          <a:xfrm>
            <a:off x="1058596" y="3102201"/>
            <a:ext cx="2408968" cy="2298409"/>
            <a:chOff x="2906685" y="217329"/>
            <a:chExt cx="2408968" cy="2298409"/>
          </a:xfrm>
        </p:grpSpPr>
        <p:sp>
          <p:nvSpPr>
            <p:cNvPr id="6" name="Isosceles Triangle 5">
              <a:extLst>
                <a:ext uri="{FF2B5EF4-FFF2-40B4-BE49-F238E27FC236}">
                  <a16:creationId xmlns:a16="http://schemas.microsoft.com/office/drawing/2014/main" id="{EA7D4278-D81C-6B18-B968-32A6D10EECE5}"/>
                </a:ext>
              </a:extLst>
            </p:cNvPr>
            <p:cNvSpPr/>
            <p:nvPr/>
          </p:nvSpPr>
          <p:spPr>
            <a:xfrm>
              <a:off x="2906685"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1B4357-0805-6BC1-7A77-0518534C32E2}"/>
                </a:ext>
              </a:extLst>
            </p:cNvPr>
            <p:cNvSpPr txBox="1"/>
            <p:nvPr/>
          </p:nvSpPr>
          <p:spPr>
            <a:xfrm rot="7103435">
              <a:off x="2668179" y="1470646"/>
              <a:ext cx="1772612" cy="261610"/>
            </a:xfrm>
            <a:prstGeom prst="rect">
              <a:avLst/>
            </a:prstGeom>
            <a:noFill/>
          </p:spPr>
          <p:txBody>
            <a:bodyPr wrap="square" rtlCol="0">
              <a:spAutoFit/>
            </a:bodyPr>
            <a:lstStyle/>
            <a:p>
              <a:pPr algn="ctr"/>
              <a:r>
                <a:rPr lang="en-US" sz="1100" dirty="0">
                  <a:highlight>
                    <a:srgbClr val="FFFF00"/>
                  </a:highlight>
                  <a:latin typeface="Open Sans" panose="020B0606030504020204" pitchFamily="34" charset="0"/>
                  <a:ea typeface="Open Sans" panose="020B0606030504020204" pitchFamily="34" charset="0"/>
                  <a:cs typeface="Open Sans" panose="020B0606030504020204" pitchFamily="34" charset="0"/>
                </a:rPr>
                <a:t>sustainable</a:t>
              </a:r>
            </a:p>
          </p:txBody>
        </p:sp>
        <p:sp>
          <p:nvSpPr>
            <p:cNvPr id="8" name="TextBox 7">
              <a:extLst>
                <a:ext uri="{FF2B5EF4-FFF2-40B4-BE49-F238E27FC236}">
                  <a16:creationId xmlns:a16="http://schemas.microsoft.com/office/drawing/2014/main" id="{674FC6B9-E620-6B69-13EA-F9F35691B2D5}"/>
                </a:ext>
              </a:extLst>
            </p:cNvPr>
            <p:cNvSpPr txBox="1"/>
            <p:nvPr/>
          </p:nvSpPr>
          <p:spPr>
            <a:xfrm rot="14504296">
              <a:off x="3480541" y="939720"/>
              <a:ext cx="1582850" cy="769441"/>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What org. was created for intergovernmental cooperation?</a:t>
              </a:r>
            </a:p>
          </p:txBody>
        </p:sp>
        <p:sp>
          <p:nvSpPr>
            <p:cNvPr id="9" name="TextBox 8">
              <a:extLst>
                <a:ext uri="{FF2B5EF4-FFF2-40B4-BE49-F238E27FC236}">
                  <a16:creationId xmlns:a16="http://schemas.microsoft.com/office/drawing/2014/main" id="{EF38A693-F1D2-5D8A-DE7F-5D562D5EE005}"/>
                </a:ext>
              </a:extLst>
            </p:cNvPr>
            <p:cNvSpPr txBox="1"/>
            <p:nvPr/>
          </p:nvSpPr>
          <p:spPr>
            <a:xfrm>
              <a:off x="3375398" y="1915574"/>
              <a:ext cx="1582850" cy="600164"/>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What does the 2013 Arctic Council agreement focus on?</a:t>
              </a:r>
            </a:p>
          </p:txBody>
        </p:sp>
      </p:grpSp>
      <p:grpSp>
        <p:nvGrpSpPr>
          <p:cNvPr id="10" name="Group 9">
            <a:extLst>
              <a:ext uri="{FF2B5EF4-FFF2-40B4-BE49-F238E27FC236}">
                <a16:creationId xmlns:a16="http://schemas.microsoft.com/office/drawing/2014/main" id="{6681DC55-E6C8-0CF8-7F58-AC14B6D6875F}"/>
              </a:ext>
            </a:extLst>
          </p:cNvPr>
          <p:cNvGrpSpPr/>
          <p:nvPr/>
        </p:nvGrpSpPr>
        <p:grpSpPr>
          <a:xfrm>
            <a:off x="2189973" y="3086992"/>
            <a:ext cx="2614322" cy="2292752"/>
            <a:chOff x="1366329" y="227278"/>
            <a:chExt cx="2614322" cy="2292752"/>
          </a:xfrm>
        </p:grpSpPr>
        <p:sp>
          <p:nvSpPr>
            <p:cNvPr id="11" name="Isosceles Triangle 10">
              <a:extLst>
                <a:ext uri="{FF2B5EF4-FFF2-40B4-BE49-F238E27FC236}">
                  <a16:creationId xmlns:a16="http://schemas.microsoft.com/office/drawing/2014/main" id="{20B26414-3289-E3CD-76F9-1C8BFE63840A}"/>
                </a:ext>
              </a:extLst>
            </p:cNvPr>
            <p:cNvSpPr/>
            <p:nvPr/>
          </p:nvSpPr>
          <p:spPr>
            <a:xfrm rot="10800000">
              <a:off x="1490222" y="227278"/>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D17B47-595A-4D9E-4CFF-73FA37812728}"/>
                </a:ext>
              </a:extLst>
            </p:cNvPr>
            <p:cNvSpPr txBox="1"/>
            <p:nvPr/>
          </p:nvSpPr>
          <p:spPr>
            <a:xfrm rot="3725821">
              <a:off x="1167929" y="1145473"/>
              <a:ext cx="2097312"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Arctic Council</a:t>
              </a:r>
            </a:p>
          </p:txBody>
        </p:sp>
        <p:sp>
          <p:nvSpPr>
            <p:cNvPr id="13" name="TextBox 12">
              <a:extLst>
                <a:ext uri="{FF2B5EF4-FFF2-40B4-BE49-F238E27FC236}">
                  <a16:creationId xmlns:a16="http://schemas.microsoft.com/office/drawing/2014/main" id="{3BCA1401-5064-2C26-6C9E-57BAB002780D}"/>
                </a:ext>
              </a:extLst>
            </p:cNvPr>
            <p:cNvSpPr txBox="1"/>
            <p:nvPr/>
          </p:nvSpPr>
          <p:spPr>
            <a:xfrm rot="17830905">
              <a:off x="2154935" y="1023335"/>
              <a:ext cx="1909405"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What monitors Arctic environmental conditions?</a:t>
              </a:r>
            </a:p>
          </p:txBody>
        </p:sp>
        <p:sp>
          <p:nvSpPr>
            <p:cNvPr id="14" name="TextBox 13">
              <a:extLst>
                <a:ext uri="{FF2B5EF4-FFF2-40B4-BE49-F238E27FC236}">
                  <a16:creationId xmlns:a16="http://schemas.microsoft.com/office/drawing/2014/main" id="{3738F2D9-A8D9-87BB-4DAD-4B0626FBF3B2}"/>
                </a:ext>
              </a:extLst>
            </p:cNvPr>
            <p:cNvSpPr txBox="1"/>
            <p:nvPr/>
          </p:nvSpPr>
          <p:spPr>
            <a:xfrm rot="10800000">
              <a:off x="1366329" y="242496"/>
              <a:ext cx="2614322"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Small Indigenous communities</a:t>
              </a:r>
            </a:p>
          </p:txBody>
        </p:sp>
      </p:grpSp>
      <p:grpSp>
        <p:nvGrpSpPr>
          <p:cNvPr id="15" name="Group 14">
            <a:extLst>
              <a:ext uri="{FF2B5EF4-FFF2-40B4-BE49-F238E27FC236}">
                <a16:creationId xmlns:a16="http://schemas.microsoft.com/office/drawing/2014/main" id="{89647F3F-8350-B42B-074A-A92FF92E4E44}"/>
              </a:ext>
            </a:extLst>
          </p:cNvPr>
          <p:cNvGrpSpPr/>
          <p:nvPr/>
        </p:nvGrpSpPr>
        <p:grpSpPr>
          <a:xfrm>
            <a:off x="925493" y="5325245"/>
            <a:ext cx="2614322" cy="2479854"/>
            <a:chOff x="4243678" y="101223"/>
            <a:chExt cx="2614322" cy="2479854"/>
          </a:xfrm>
        </p:grpSpPr>
        <p:sp>
          <p:nvSpPr>
            <p:cNvPr id="17" name="Isosceles Triangle 16">
              <a:extLst>
                <a:ext uri="{FF2B5EF4-FFF2-40B4-BE49-F238E27FC236}">
                  <a16:creationId xmlns:a16="http://schemas.microsoft.com/office/drawing/2014/main" id="{FD3148DD-8AF9-DDC5-8EF3-A084AFAE07E0}"/>
                </a:ext>
              </a:extLst>
            </p:cNvPr>
            <p:cNvSpPr/>
            <p:nvPr/>
          </p:nvSpPr>
          <p:spPr>
            <a:xfrm rot="10800000">
              <a:off x="4363670"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7A1D1EF-0321-65CC-81EA-A539F2A01A27}"/>
                </a:ext>
              </a:extLst>
            </p:cNvPr>
            <p:cNvSpPr txBox="1"/>
            <p:nvPr/>
          </p:nvSpPr>
          <p:spPr>
            <a:xfrm rot="10800000">
              <a:off x="4243678" y="239377"/>
              <a:ext cx="2614322"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Pollution</a:t>
              </a:r>
            </a:p>
          </p:txBody>
        </p:sp>
        <p:sp>
          <p:nvSpPr>
            <p:cNvPr id="19" name="TextBox 18">
              <a:extLst>
                <a:ext uri="{FF2B5EF4-FFF2-40B4-BE49-F238E27FC236}">
                  <a16:creationId xmlns:a16="http://schemas.microsoft.com/office/drawing/2014/main" id="{040D9424-A99A-B734-B90D-61A7DE2F0237}"/>
                </a:ext>
              </a:extLst>
            </p:cNvPr>
            <p:cNvSpPr txBox="1"/>
            <p:nvPr/>
          </p:nvSpPr>
          <p:spPr>
            <a:xfrm rot="17830905">
              <a:off x="4977235" y="971470"/>
              <a:ext cx="2077511"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The Arctic Sea ice melt has opened up what?</a:t>
              </a:r>
            </a:p>
          </p:txBody>
        </p:sp>
        <p:sp>
          <p:nvSpPr>
            <p:cNvPr id="21" name="TextBox 20">
              <a:extLst>
                <a:ext uri="{FF2B5EF4-FFF2-40B4-BE49-F238E27FC236}">
                  <a16:creationId xmlns:a16="http://schemas.microsoft.com/office/drawing/2014/main" id="{A79454E2-2DB9-CE81-E521-DB516B2743D7}"/>
                </a:ext>
              </a:extLst>
            </p:cNvPr>
            <p:cNvSpPr txBox="1"/>
            <p:nvPr/>
          </p:nvSpPr>
          <p:spPr>
            <a:xfrm rot="3725821">
              <a:off x="3872261" y="1210345"/>
              <a:ext cx="2479854"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Arctic Region</a:t>
              </a:r>
            </a:p>
          </p:txBody>
        </p:sp>
      </p:grpSp>
      <p:grpSp>
        <p:nvGrpSpPr>
          <p:cNvPr id="22" name="Group 21">
            <a:extLst>
              <a:ext uri="{FF2B5EF4-FFF2-40B4-BE49-F238E27FC236}">
                <a16:creationId xmlns:a16="http://schemas.microsoft.com/office/drawing/2014/main" id="{776D878E-A240-34E2-A6D7-E86B85D06248}"/>
              </a:ext>
            </a:extLst>
          </p:cNvPr>
          <p:cNvGrpSpPr/>
          <p:nvPr/>
        </p:nvGrpSpPr>
        <p:grpSpPr>
          <a:xfrm>
            <a:off x="2292650" y="743984"/>
            <a:ext cx="2408968" cy="2292752"/>
            <a:chOff x="85362" y="217329"/>
            <a:chExt cx="2408968" cy="2292752"/>
          </a:xfrm>
        </p:grpSpPr>
        <p:sp>
          <p:nvSpPr>
            <p:cNvPr id="23" name="Isosceles Triangle 22">
              <a:extLst>
                <a:ext uri="{FF2B5EF4-FFF2-40B4-BE49-F238E27FC236}">
                  <a16:creationId xmlns:a16="http://schemas.microsoft.com/office/drawing/2014/main" id="{D2CAED7A-102D-2658-2EFD-F1AF8831162D}"/>
                </a:ext>
              </a:extLst>
            </p:cNvPr>
            <p:cNvSpPr/>
            <p:nvPr/>
          </p:nvSpPr>
          <p:spPr>
            <a:xfrm>
              <a:off x="85362"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F10A168-2C5B-1781-E864-8D0A3D6B5841}"/>
                </a:ext>
              </a:extLst>
            </p:cNvPr>
            <p:cNvSpPr txBox="1"/>
            <p:nvPr/>
          </p:nvSpPr>
          <p:spPr>
            <a:xfrm rot="7103435">
              <a:off x="31401" y="1129026"/>
              <a:ext cx="1794543" cy="261610"/>
            </a:xfrm>
            <a:prstGeom prst="rect">
              <a:avLst/>
            </a:prstGeom>
            <a:noFill/>
          </p:spPr>
          <p:txBody>
            <a:bodyPr wrap="square" rtlCol="0">
              <a:spAutoFit/>
            </a:bodyPr>
            <a:lstStyle/>
            <a:p>
              <a:pPr algn="ctr"/>
              <a:r>
                <a:rPr lang="en-US" sz="1100" dirty="0">
                  <a:highlight>
                    <a:srgbClr val="FFFF00"/>
                  </a:highlight>
                  <a:latin typeface="Open Sans" panose="020B0606030504020204" pitchFamily="34" charset="0"/>
                  <a:ea typeface="Open Sans" panose="020B0606030504020204" pitchFamily="34" charset="0"/>
                  <a:cs typeface="Open Sans" panose="020B0606030504020204" pitchFamily="34" charset="0"/>
                </a:rPr>
                <a:t>requires</a:t>
              </a:r>
            </a:p>
          </p:txBody>
        </p:sp>
        <p:sp>
          <p:nvSpPr>
            <p:cNvPr id="25" name="TextBox 24">
              <a:extLst>
                <a:ext uri="{FF2B5EF4-FFF2-40B4-BE49-F238E27FC236}">
                  <a16:creationId xmlns:a16="http://schemas.microsoft.com/office/drawing/2014/main" id="{BD8B5CD4-0975-5FF1-0E0D-43F595B8678C}"/>
                </a:ext>
              </a:extLst>
            </p:cNvPr>
            <p:cNvSpPr txBox="1"/>
            <p:nvPr/>
          </p:nvSpPr>
          <p:spPr>
            <a:xfrm rot="14504296">
              <a:off x="929923" y="1210271"/>
              <a:ext cx="1582850" cy="261610"/>
            </a:xfrm>
            <a:prstGeom prst="rect">
              <a:avLst/>
            </a:prstGeom>
            <a:noFill/>
          </p:spPr>
          <p:txBody>
            <a:bodyPr wrap="square" rtlCol="0">
              <a:spAutoFit/>
            </a:bodyPr>
            <a:lstStyle/>
            <a:p>
              <a:pPr algn="ctr"/>
              <a:r>
                <a:rPr lang="en-US" sz="1100" dirty="0">
                  <a:highlight>
                    <a:srgbClr val="FFFF00"/>
                  </a:highlight>
                  <a:latin typeface="Open Sans" panose="020B0606030504020204" pitchFamily="34" charset="0"/>
                  <a:ea typeface="Open Sans" panose="020B0606030504020204" pitchFamily="34" charset="0"/>
                  <a:cs typeface="Open Sans" panose="020B0606030504020204" pitchFamily="34" charset="0"/>
                </a:rPr>
                <a:t>the Arctic</a:t>
              </a:r>
            </a:p>
          </p:txBody>
        </p:sp>
        <p:sp>
          <p:nvSpPr>
            <p:cNvPr id="26" name="TextBox 25">
              <a:extLst>
                <a:ext uri="{FF2B5EF4-FFF2-40B4-BE49-F238E27FC236}">
                  <a16:creationId xmlns:a16="http://schemas.microsoft.com/office/drawing/2014/main" id="{C9ED41E5-4094-0603-C79F-CF923B9F8187}"/>
                </a:ext>
              </a:extLst>
            </p:cNvPr>
            <p:cNvSpPr txBox="1"/>
            <p:nvPr/>
          </p:nvSpPr>
          <p:spPr>
            <a:xfrm>
              <a:off x="521005" y="1900288"/>
              <a:ext cx="1582850" cy="600164"/>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Who was active in the Artic for thousands of years?</a:t>
              </a:r>
            </a:p>
          </p:txBody>
        </p:sp>
      </p:grpSp>
      <p:grpSp>
        <p:nvGrpSpPr>
          <p:cNvPr id="27" name="Group 26">
            <a:extLst>
              <a:ext uri="{FF2B5EF4-FFF2-40B4-BE49-F238E27FC236}">
                <a16:creationId xmlns:a16="http://schemas.microsoft.com/office/drawing/2014/main" id="{D527F236-D336-76FE-DDBD-519A2B28DD55}"/>
              </a:ext>
            </a:extLst>
          </p:cNvPr>
          <p:cNvGrpSpPr/>
          <p:nvPr/>
        </p:nvGrpSpPr>
        <p:grpSpPr>
          <a:xfrm>
            <a:off x="2292650" y="5463399"/>
            <a:ext cx="2408968" cy="2356745"/>
            <a:chOff x="3751644" y="3133966"/>
            <a:chExt cx="2408968" cy="2356745"/>
          </a:xfrm>
        </p:grpSpPr>
        <p:sp>
          <p:nvSpPr>
            <p:cNvPr id="28" name="Isosceles Triangle 27">
              <a:extLst>
                <a:ext uri="{FF2B5EF4-FFF2-40B4-BE49-F238E27FC236}">
                  <a16:creationId xmlns:a16="http://schemas.microsoft.com/office/drawing/2014/main" id="{BD7D7457-C60D-ED02-EE8A-008C5E0BF475}"/>
                </a:ext>
              </a:extLst>
            </p:cNvPr>
            <p:cNvSpPr/>
            <p:nvPr/>
          </p:nvSpPr>
          <p:spPr>
            <a:xfrm>
              <a:off x="3751644"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E3C019A-6D20-2357-F582-1C12DB80F93D}"/>
                </a:ext>
              </a:extLst>
            </p:cNvPr>
            <p:cNvSpPr txBox="1"/>
            <p:nvPr/>
          </p:nvSpPr>
          <p:spPr>
            <a:xfrm rot="7103435">
              <a:off x="3711793" y="4185918"/>
              <a:ext cx="1703189"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New international shipping routes</a:t>
              </a:r>
            </a:p>
          </p:txBody>
        </p:sp>
        <p:sp>
          <p:nvSpPr>
            <p:cNvPr id="30" name="TextBox 29">
              <a:extLst>
                <a:ext uri="{FF2B5EF4-FFF2-40B4-BE49-F238E27FC236}">
                  <a16:creationId xmlns:a16="http://schemas.microsoft.com/office/drawing/2014/main" id="{6134FF74-7CBF-665C-B155-308CE5AB8882}"/>
                </a:ext>
              </a:extLst>
            </p:cNvPr>
            <p:cNvSpPr txBox="1"/>
            <p:nvPr/>
          </p:nvSpPr>
          <p:spPr>
            <a:xfrm rot="14504296">
              <a:off x="4659967" y="4399204"/>
              <a:ext cx="1582850" cy="600164"/>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Russia and China’s potential aggression has led to what?</a:t>
              </a:r>
            </a:p>
          </p:txBody>
        </p:sp>
        <p:sp>
          <p:nvSpPr>
            <p:cNvPr id="31" name="TextBox 30">
              <a:extLst>
                <a:ext uri="{FF2B5EF4-FFF2-40B4-BE49-F238E27FC236}">
                  <a16:creationId xmlns:a16="http://schemas.microsoft.com/office/drawing/2014/main" id="{DF7C0540-BE27-1D53-F7B5-C33B02EC67D7}"/>
                </a:ext>
              </a:extLst>
            </p:cNvPr>
            <p:cNvSpPr txBox="1"/>
            <p:nvPr/>
          </p:nvSpPr>
          <p:spPr>
            <a:xfrm>
              <a:off x="3862733" y="5164134"/>
              <a:ext cx="2142740" cy="261610"/>
            </a:xfrm>
            <a:prstGeom prst="rect">
              <a:avLst/>
            </a:prstGeom>
            <a:noFill/>
          </p:spPr>
          <p:txBody>
            <a:bodyPr wrap="square" rtlCol="0">
              <a:spAutoFit/>
            </a:bodyPr>
            <a:lstStyle/>
            <a:p>
              <a:pPr algn="ctr"/>
              <a:r>
                <a:rPr lang="en-US" sz="1100" dirty="0">
                  <a:highlight>
                    <a:srgbClr val="FFFF00"/>
                  </a:highlight>
                  <a:latin typeface="Open Sans" panose="020B0606030504020204" pitchFamily="34" charset="0"/>
                  <a:ea typeface="Open Sans" panose="020B0606030504020204" pitchFamily="34" charset="0"/>
                  <a:cs typeface="Open Sans" panose="020B0606030504020204" pitchFamily="34" charset="0"/>
                </a:rPr>
                <a:t>remote,</a:t>
              </a:r>
            </a:p>
          </p:txBody>
        </p:sp>
      </p:grpSp>
      <p:grpSp>
        <p:nvGrpSpPr>
          <p:cNvPr id="32" name="Group 31">
            <a:extLst>
              <a:ext uri="{FF2B5EF4-FFF2-40B4-BE49-F238E27FC236}">
                <a16:creationId xmlns:a16="http://schemas.microsoft.com/office/drawing/2014/main" id="{FDA45BDD-65B2-7EA4-7D33-BABC31EE0E73}"/>
              </a:ext>
            </a:extLst>
          </p:cNvPr>
          <p:cNvGrpSpPr/>
          <p:nvPr/>
        </p:nvGrpSpPr>
        <p:grpSpPr>
          <a:xfrm>
            <a:off x="3452377" y="5413639"/>
            <a:ext cx="2614322" cy="2341538"/>
            <a:chOff x="1924341" y="3085180"/>
            <a:chExt cx="2614322" cy="2341538"/>
          </a:xfrm>
        </p:grpSpPr>
        <p:sp>
          <p:nvSpPr>
            <p:cNvPr id="33" name="Isosceles Triangle 32">
              <a:extLst>
                <a:ext uri="{FF2B5EF4-FFF2-40B4-BE49-F238E27FC236}">
                  <a16:creationId xmlns:a16="http://schemas.microsoft.com/office/drawing/2014/main" id="{ED562E52-8E03-5817-592A-C062853890F3}"/>
                </a:ext>
              </a:extLst>
            </p:cNvPr>
            <p:cNvSpPr/>
            <p:nvPr/>
          </p:nvSpPr>
          <p:spPr>
            <a:xfrm rot="10800000">
              <a:off x="2027017"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F69E6CF-1CDD-6BA9-FECC-000CFC2E4546}"/>
                </a:ext>
              </a:extLst>
            </p:cNvPr>
            <p:cNvSpPr txBox="1"/>
            <p:nvPr/>
          </p:nvSpPr>
          <p:spPr>
            <a:xfrm rot="10800000">
              <a:off x="1924341" y="3163538"/>
              <a:ext cx="2614322"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CAFF</a:t>
              </a:r>
            </a:p>
          </p:txBody>
        </p:sp>
        <p:sp>
          <p:nvSpPr>
            <p:cNvPr id="35" name="TextBox 34">
              <a:extLst>
                <a:ext uri="{FF2B5EF4-FFF2-40B4-BE49-F238E27FC236}">
                  <a16:creationId xmlns:a16="http://schemas.microsoft.com/office/drawing/2014/main" id="{B96B9BDA-EDFA-2BDE-70BC-56BBDB776B37}"/>
                </a:ext>
              </a:extLst>
            </p:cNvPr>
            <p:cNvSpPr txBox="1"/>
            <p:nvPr/>
          </p:nvSpPr>
          <p:spPr>
            <a:xfrm rot="3725821">
              <a:off x="1796512" y="3889434"/>
              <a:ext cx="1959387"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Increased militarization in the Arctic</a:t>
              </a:r>
            </a:p>
          </p:txBody>
        </p:sp>
        <p:sp>
          <p:nvSpPr>
            <p:cNvPr id="36" name="TextBox 35">
              <a:extLst>
                <a:ext uri="{FF2B5EF4-FFF2-40B4-BE49-F238E27FC236}">
                  <a16:creationId xmlns:a16="http://schemas.microsoft.com/office/drawing/2014/main" id="{E2A0FFBE-6E8E-6B90-6EFB-6205645CA308}"/>
                </a:ext>
              </a:extLst>
            </p:cNvPr>
            <p:cNvSpPr txBox="1"/>
            <p:nvPr/>
          </p:nvSpPr>
          <p:spPr>
            <a:xfrm rot="17830905">
              <a:off x="2839718" y="3635483"/>
              <a:ext cx="1700769" cy="600164"/>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What is the Arctic Council’s goal for development?</a:t>
              </a:r>
            </a:p>
          </p:txBody>
        </p:sp>
      </p:grpSp>
      <p:grpSp>
        <p:nvGrpSpPr>
          <p:cNvPr id="37" name="Group 36">
            <a:extLst>
              <a:ext uri="{FF2B5EF4-FFF2-40B4-BE49-F238E27FC236}">
                <a16:creationId xmlns:a16="http://schemas.microsoft.com/office/drawing/2014/main" id="{6EB36DD0-F70F-E25E-207B-CA9110A422BB}"/>
              </a:ext>
            </a:extLst>
          </p:cNvPr>
          <p:cNvGrpSpPr/>
          <p:nvPr/>
        </p:nvGrpSpPr>
        <p:grpSpPr>
          <a:xfrm>
            <a:off x="3555053" y="3118520"/>
            <a:ext cx="2408968" cy="2305783"/>
            <a:chOff x="302392" y="3143915"/>
            <a:chExt cx="2408968" cy="2305783"/>
          </a:xfrm>
        </p:grpSpPr>
        <p:sp>
          <p:nvSpPr>
            <p:cNvPr id="38" name="Isosceles Triangle 37">
              <a:extLst>
                <a:ext uri="{FF2B5EF4-FFF2-40B4-BE49-F238E27FC236}">
                  <a16:creationId xmlns:a16="http://schemas.microsoft.com/office/drawing/2014/main" id="{3B74604B-CE06-EAE4-1A78-2A95BB407DBF}"/>
                </a:ext>
              </a:extLst>
            </p:cNvPr>
            <p:cNvSpPr/>
            <p:nvPr/>
          </p:nvSpPr>
          <p:spPr>
            <a:xfrm>
              <a:off x="302392" y="3143915"/>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503B262-6D80-0FEC-CBD9-201295A203C1}"/>
                </a:ext>
              </a:extLst>
            </p:cNvPr>
            <p:cNvSpPr txBox="1"/>
            <p:nvPr/>
          </p:nvSpPr>
          <p:spPr>
            <a:xfrm rot="7103435">
              <a:off x="460947" y="4036358"/>
              <a:ext cx="1582850" cy="577081"/>
            </a:xfrm>
            <a:prstGeom prst="rect">
              <a:avLst/>
            </a:prstGeom>
            <a:noFill/>
          </p:spPr>
          <p:txBody>
            <a:bodyPr wrap="square" rtlCol="0">
              <a:spAutoFit/>
            </a:bodyPr>
            <a:lstStyle/>
            <a:p>
              <a:pPr algn="ctr"/>
              <a:r>
                <a:rPr lang="en-US" sz="1050" dirty="0">
                  <a:latin typeface="Open Sans" panose="020B0606030504020204" pitchFamily="34" charset="0"/>
                  <a:ea typeface="Open Sans" panose="020B0606030504020204" pitchFamily="34" charset="0"/>
                  <a:cs typeface="Open Sans" panose="020B0606030504020204" pitchFamily="34" charset="0"/>
                </a:rPr>
                <a:t>Arctic Monitoring &amp; Assessment Programme (AMAP)</a:t>
              </a:r>
            </a:p>
          </p:txBody>
        </p:sp>
        <p:sp>
          <p:nvSpPr>
            <p:cNvPr id="40" name="TextBox 39">
              <a:extLst>
                <a:ext uri="{FF2B5EF4-FFF2-40B4-BE49-F238E27FC236}">
                  <a16:creationId xmlns:a16="http://schemas.microsoft.com/office/drawing/2014/main" id="{DECE1786-4F4A-FCF6-0CBF-DA304BEC0EFF}"/>
                </a:ext>
              </a:extLst>
            </p:cNvPr>
            <p:cNvSpPr txBox="1"/>
            <p:nvPr/>
          </p:nvSpPr>
          <p:spPr>
            <a:xfrm>
              <a:off x="581953" y="5005194"/>
              <a:ext cx="2011425"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Which Artic Council group focuses on flora and fauna?</a:t>
              </a:r>
            </a:p>
          </p:txBody>
        </p:sp>
        <p:sp>
          <p:nvSpPr>
            <p:cNvPr id="41" name="TextBox 40">
              <a:extLst>
                <a:ext uri="{FF2B5EF4-FFF2-40B4-BE49-F238E27FC236}">
                  <a16:creationId xmlns:a16="http://schemas.microsoft.com/office/drawing/2014/main" id="{8726600C-A612-AD54-6029-789CD5203A31}"/>
                </a:ext>
              </a:extLst>
            </p:cNvPr>
            <p:cNvSpPr txBox="1"/>
            <p:nvPr/>
          </p:nvSpPr>
          <p:spPr>
            <a:xfrm rot="14504296">
              <a:off x="915811" y="4250504"/>
              <a:ext cx="2136779" cy="261610"/>
            </a:xfrm>
            <a:prstGeom prst="rect">
              <a:avLst/>
            </a:prstGeom>
            <a:noFill/>
          </p:spPr>
          <p:txBody>
            <a:bodyPr wrap="square" rtlCol="0">
              <a:spAutoFit/>
            </a:bodyPr>
            <a:lstStyle/>
            <a:p>
              <a:pPr algn="ctr"/>
              <a:r>
                <a:rPr lang="en-US" sz="1100" dirty="0">
                  <a:highlight>
                    <a:srgbClr val="FFFF00"/>
                  </a:highlight>
                  <a:latin typeface="Open Sans" panose="020B0606030504020204" pitchFamily="34" charset="0"/>
                  <a:ea typeface="Open Sans" panose="020B0606030504020204" pitchFamily="34" charset="0"/>
                  <a:cs typeface="Open Sans" panose="020B0606030504020204" pitchFamily="34" charset="0"/>
                </a:rPr>
                <a:t>fragile,</a:t>
              </a:r>
            </a:p>
          </p:txBody>
        </p:sp>
      </p:grpSp>
      <p:grpSp>
        <p:nvGrpSpPr>
          <p:cNvPr id="42" name="Group 41">
            <a:extLst>
              <a:ext uri="{FF2B5EF4-FFF2-40B4-BE49-F238E27FC236}">
                <a16:creationId xmlns:a16="http://schemas.microsoft.com/office/drawing/2014/main" id="{E455C050-4306-7520-5398-57D57C19F0B2}"/>
              </a:ext>
            </a:extLst>
          </p:cNvPr>
          <p:cNvGrpSpPr/>
          <p:nvPr/>
        </p:nvGrpSpPr>
        <p:grpSpPr>
          <a:xfrm rot="10800000">
            <a:off x="-201680" y="5463399"/>
            <a:ext cx="2408968" cy="2484654"/>
            <a:chOff x="302392" y="5820112"/>
            <a:chExt cx="2408968" cy="2484654"/>
          </a:xfrm>
        </p:grpSpPr>
        <p:sp>
          <p:nvSpPr>
            <p:cNvPr id="43" name="Isosceles Triangle 42">
              <a:extLst>
                <a:ext uri="{FF2B5EF4-FFF2-40B4-BE49-F238E27FC236}">
                  <a16:creationId xmlns:a16="http://schemas.microsoft.com/office/drawing/2014/main" id="{5B30F5CB-BF07-DC7D-F216-2F212B4A2E04}"/>
                </a:ext>
              </a:extLst>
            </p:cNvPr>
            <p:cNvSpPr/>
            <p:nvPr/>
          </p:nvSpPr>
          <p:spPr>
            <a:xfrm rot="10800000">
              <a:off x="302392" y="6012014"/>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E284963A-0906-C911-1C27-02EC29F823D9}"/>
                </a:ext>
              </a:extLst>
            </p:cNvPr>
            <p:cNvGrpSpPr/>
            <p:nvPr/>
          </p:nvGrpSpPr>
          <p:grpSpPr>
            <a:xfrm>
              <a:off x="522725" y="5820112"/>
              <a:ext cx="2010079" cy="2479854"/>
              <a:chOff x="522725" y="5820112"/>
              <a:chExt cx="2010079" cy="2479854"/>
            </a:xfrm>
          </p:grpSpPr>
          <p:sp>
            <p:nvSpPr>
              <p:cNvPr id="45" name="TextBox 44">
                <a:extLst>
                  <a:ext uri="{FF2B5EF4-FFF2-40B4-BE49-F238E27FC236}">
                    <a16:creationId xmlns:a16="http://schemas.microsoft.com/office/drawing/2014/main" id="{3565BCCF-5458-8613-4966-656EE75B11B2}"/>
                  </a:ext>
                </a:extLst>
              </p:cNvPr>
              <p:cNvSpPr txBox="1"/>
              <p:nvPr/>
            </p:nvSpPr>
            <p:spPr>
              <a:xfrm rot="3725821">
                <a:off x="-129084" y="6844595"/>
                <a:ext cx="2479854"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The ______ provides 10% of the world’s oil and 25% natural gas.</a:t>
                </a:r>
              </a:p>
            </p:txBody>
          </p:sp>
          <p:sp>
            <p:nvSpPr>
              <p:cNvPr id="46" name="TextBox 45">
                <a:extLst>
                  <a:ext uri="{FF2B5EF4-FFF2-40B4-BE49-F238E27FC236}">
                    <a16:creationId xmlns:a16="http://schemas.microsoft.com/office/drawing/2014/main" id="{75107D52-8566-6DDF-FD03-63A3D147C4CD}"/>
                  </a:ext>
                </a:extLst>
              </p:cNvPr>
              <p:cNvSpPr txBox="1"/>
              <p:nvPr/>
            </p:nvSpPr>
            <p:spPr>
              <a:xfrm rot="17830905">
                <a:off x="1061184" y="6870220"/>
                <a:ext cx="1910410" cy="261610"/>
              </a:xfrm>
              <a:prstGeom prst="rect">
                <a:avLst/>
              </a:prstGeom>
              <a:noFill/>
            </p:spPr>
            <p:txBody>
              <a:bodyPr wrap="square" rtlCol="0">
                <a:spAutoFit/>
              </a:bodyPr>
              <a:lstStyle/>
              <a:p>
                <a:pPr algn="ctr"/>
                <a:r>
                  <a:rPr lang="en-US" sz="1100" dirty="0">
                    <a:highlight>
                      <a:srgbClr val="FFFF00"/>
                    </a:highlight>
                    <a:latin typeface="Open Sans" panose="020B0606030504020204" pitchFamily="34" charset="0"/>
                    <a:ea typeface="Open Sans" panose="020B0606030504020204" pitchFamily="34" charset="0"/>
                    <a:cs typeface="Open Sans" panose="020B0606030504020204" pitchFamily="34" charset="0"/>
                  </a:rPr>
                  <a:t>protection.”</a:t>
                </a:r>
              </a:p>
            </p:txBody>
          </p:sp>
          <p:sp>
            <p:nvSpPr>
              <p:cNvPr id="47" name="TextBox 46">
                <a:extLst>
                  <a:ext uri="{FF2B5EF4-FFF2-40B4-BE49-F238E27FC236}">
                    <a16:creationId xmlns:a16="http://schemas.microsoft.com/office/drawing/2014/main" id="{CE686946-D7B9-3663-EBAB-377570B6D3C6}"/>
                  </a:ext>
                </a:extLst>
              </p:cNvPr>
              <p:cNvSpPr txBox="1"/>
              <p:nvPr/>
            </p:nvSpPr>
            <p:spPr>
              <a:xfrm rot="10800000">
                <a:off x="522725" y="5998615"/>
                <a:ext cx="2010079" cy="261610"/>
              </a:xfrm>
              <a:prstGeom prst="rect">
                <a:avLst/>
              </a:prstGeom>
              <a:noFill/>
            </p:spPr>
            <p:txBody>
              <a:bodyPr wrap="square" rtlCol="0">
                <a:spAutoFit/>
              </a:bodyPr>
              <a:lstStyle/>
              <a:p>
                <a:pPr algn="ctr"/>
                <a:r>
                  <a:rPr lang="en-US" sz="1100" dirty="0">
                    <a:highlight>
                      <a:srgbClr val="FFFF00"/>
                    </a:highlight>
                    <a:latin typeface="Open Sans" panose="020B0606030504020204" pitchFamily="34" charset="0"/>
                    <a:ea typeface="Open Sans" panose="020B0606030504020204" pitchFamily="34" charset="0"/>
                    <a:cs typeface="Open Sans" panose="020B0606030504020204" pitchFamily="34" charset="0"/>
                  </a:rPr>
                  <a:t>“Cold,</a:t>
                </a:r>
              </a:p>
            </p:txBody>
          </p:sp>
        </p:grpSp>
      </p:grpSp>
      <p:grpSp>
        <p:nvGrpSpPr>
          <p:cNvPr id="48" name="Group 47">
            <a:extLst>
              <a:ext uri="{FF2B5EF4-FFF2-40B4-BE49-F238E27FC236}">
                <a16:creationId xmlns:a16="http://schemas.microsoft.com/office/drawing/2014/main" id="{ED4DE167-371F-B101-01CC-8487ACB2FA81}"/>
              </a:ext>
            </a:extLst>
          </p:cNvPr>
          <p:cNvGrpSpPr/>
          <p:nvPr/>
        </p:nvGrpSpPr>
        <p:grpSpPr>
          <a:xfrm>
            <a:off x="4814399" y="5387920"/>
            <a:ext cx="2408968" cy="2614322"/>
            <a:chOff x="2060294" y="5926449"/>
            <a:chExt cx="2408968" cy="2614322"/>
          </a:xfrm>
        </p:grpSpPr>
        <p:sp>
          <p:nvSpPr>
            <p:cNvPr id="49" name="Isosceles Triangle 48">
              <a:extLst>
                <a:ext uri="{FF2B5EF4-FFF2-40B4-BE49-F238E27FC236}">
                  <a16:creationId xmlns:a16="http://schemas.microsoft.com/office/drawing/2014/main" id="{6D534C52-3175-0153-6409-87FFBFCA884B}"/>
                </a:ext>
              </a:extLst>
            </p:cNvPr>
            <p:cNvSpPr/>
            <p:nvPr/>
          </p:nvSpPr>
          <p:spPr>
            <a:xfrm>
              <a:off x="2060294" y="6012014"/>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5AFEA7DE-32F3-9715-5702-F7905600B34D}"/>
                </a:ext>
              </a:extLst>
            </p:cNvPr>
            <p:cNvSpPr txBox="1"/>
            <p:nvPr/>
          </p:nvSpPr>
          <p:spPr>
            <a:xfrm>
              <a:off x="2457973" y="8033701"/>
              <a:ext cx="1582850" cy="261610"/>
            </a:xfrm>
            <a:prstGeom prst="rect">
              <a:avLst/>
            </a:prstGeom>
            <a:noFill/>
          </p:spPr>
          <p:txBody>
            <a:bodyPr wrap="square" rtlCol="0">
              <a:spAutoFit/>
            </a:bodyPr>
            <a:lstStyle/>
            <a:p>
              <a:pPr algn="ctr"/>
              <a:r>
                <a:rPr lang="en-US" sz="1100" dirty="0">
                  <a:highlight>
                    <a:srgbClr val="FFFF00"/>
                  </a:highlight>
                  <a:latin typeface="Open Sans" panose="020B0606030504020204" pitchFamily="34" charset="0"/>
                  <a:ea typeface="Open Sans" panose="020B0606030504020204" pitchFamily="34" charset="0"/>
                  <a:cs typeface="Open Sans" panose="020B0606030504020204" pitchFamily="34" charset="0"/>
                </a:rPr>
                <a:t> and</a:t>
              </a:r>
            </a:p>
          </p:txBody>
        </p:sp>
        <p:sp>
          <p:nvSpPr>
            <p:cNvPr id="51" name="TextBox 50">
              <a:extLst>
                <a:ext uri="{FF2B5EF4-FFF2-40B4-BE49-F238E27FC236}">
                  <a16:creationId xmlns:a16="http://schemas.microsoft.com/office/drawing/2014/main" id="{868C4C34-C2C0-7C73-E6D4-86A75694D1BC}"/>
                </a:ext>
              </a:extLst>
            </p:cNvPr>
            <p:cNvSpPr txBox="1"/>
            <p:nvPr/>
          </p:nvSpPr>
          <p:spPr>
            <a:xfrm rot="14504296">
              <a:off x="2963304" y="7156685"/>
              <a:ext cx="1582850" cy="261610"/>
            </a:xfrm>
            <a:prstGeom prst="rect">
              <a:avLst/>
            </a:prstGeom>
            <a:noFill/>
          </p:spPr>
          <p:txBody>
            <a:bodyPr wrap="square" rtlCol="0">
              <a:spAutoFit/>
            </a:bodyPr>
            <a:lstStyle/>
            <a:p>
              <a:pPr algn="ctr"/>
              <a:r>
                <a:rPr lang="en-US" sz="1100" dirty="0">
                  <a:highlight>
                    <a:srgbClr val="FFFF00"/>
                  </a:highlight>
                  <a:latin typeface="Open Sans" panose="020B0606030504020204" pitchFamily="34" charset="0"/>
                  <a:ea typeface="Open Sans" panose="020B0606030504020204" pitchFamily="34" charset="0"/>
                  <a:cs typeface="Open Sans" panose="020B0606030504020204" pitchFamily="34" charset="0"/>
                </a:rPr>
                <a:t>ecologically</a:t>
              </a:r>
            </a:p>
          </p:txBody>
        </p:sp>
        <p:sp>
          <p:nvSpPr>
            <p:cNvPr id="52" name="TextBox 51">
              <a:extLst>
                <a:ext uri="{FF2B5EF4-FFF2-40B4-BE49-F238E27FC236}">
                  <a16:creationId xmlns:a16="http://schemas.microsoft.com/office/drawing/2014/main" id="{99947BE5-F323-A5E0-0FA8-E37A3F1BC568}"/>
                </a:ext>
              </a:extLst>
            </p:cNvPr>
            <p:cNvSpPr txBox="1"/>
            <p:nvPr/>
          </p:nvSpPr>
          <p:spPr>
            <a:xfrm rot="7020742">
              <a:off x="1498268" y="7102805"/>
              <a:ext cx="2614322"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Sustainability</a:t>
              </a:r>
            </a:p>
          </p:txBody>
        </p:sp>
      </p:grpSp>
    </p:spTree>
    <p:extLst>
      <p:ext uri="{BB962C8B-B14F-4D97-AF65-F5344CB8AC3E}">
        <p14:creationId xmlns:p14="http://schemas.microsoft.com/office/powerpoint/2010/main" val="42861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3145D-7630-03A5-86C6-38A1C6A16E6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BC54910-B526-B80C-6936-90827204E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E6526B34-C4B7-AD97-E704-3FE15BA5E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0" name="Rectangle 9">
            <a:extLst>
              <a:ext uri="{FF2B5EF4-FFF2-40B4-BE49-F238E27FC236}">
                <a16:creationId xmlns:a16="http://schemas.microsoft.com/office/drawing/2014/main" id="{99C6E3F8-20ED-5679-9810-E19A5F46F285}"/>
              </a:ext>
            </a:extLst>
          </p:cNvPr>
          <p:cNvSpPr/>
          <p:nvPr/>
        </p:nvSpPr>
        <p:spPr>
          <a:xfrm>
            <a:off x="0" y="0"/>
            <a:ext cx="1596788" cy="780585"/>
          </a:xfrm>
          <a:prstGeom prst="rect">
            <a:avLst/>
          </a:prstGeom>
          <a:solidFill>
            <a:srgbClr val="5E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17" name="TextBox 16">
            <a:extLst>
              <a:ext uri="{FF2B5EF4-FFF2-40B4-BE49-F238E27FC236}">
                <a16:creationId xmlns:a16="http://schemas.microsoft.com/office/drawing/2014/main" id="{6CE00C67-DC55-00AF-34B0-F516C6490CB7}"/>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11</a:t>
            </a:r>
          </a:p>
        </p:txBody>
      </p:sp>
      <p:sp>
        <p:nvSpPr>
          <p:cNvPr id="80" name="TextBox 79">
            <a:extLst>
              <a:ext uri="{FF2B5EF4-FFF2-40B4-BE49-F238E27FC236}">
                <a16:creationId xmlns:a16="http://schemas.microsoft.com/office/drawing/2014/main" id="{90AC51E0-EFCD-D36A-FB7E-9E8F3A0E6593}"/>
              </a:ext>
            </a:extLst>
          </p:cNvPr>
          <p:cNvSpPr txBox="1"/>
          <p:nvPr/>
        </p:nvSpPr>
        <p:spPr>
          <a:xfrm>
            <a:off x="538818" y="4883693"/>
            <a:ext cx="1137716" cy="3539430"/>
          </a:xfrm>
          <a:prstGeom prst="rect">
            <a:avLst/>
          </a:prstGeom>
          <a:noFill/>
          <a:ln>
            <a:noFill/>
          </a:ln>
        </p:spPr>
        <p:txBody>
          <a:bodyPr wrap="square">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Answers</a:t>
            </a:r>
          </a:p>
          <a:p>
            <a:pPr marL="457200" indent="-457200">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B</a:t>
            </a:r>
          </a:p>
          <a:p>
            <a:pPr marL="457200" indent="-457200">
              <a:buFont typeface="+mj-lt"/>
              <a:buAutoNum type="arabicPeriod"/>
            </a:pPr>
            <a:r>
              <a:rPr lang="en-US" sz="1600" i="0" dirty="0">
                <a:effectLst/>
                <a:latin typeface="Open Sans" panose="020B0606030504020204" pitchFamily="34" charset="0"/>
                <a:ea typeface="Open Sans" panose="020B0606030504020204" pitchFamily="34" charset="0"/>
                <a:cs typeface="Open Sans" panose="020B0606030504020204" pitchFamily="34" charset="0"/>
              </a:rPr>
              <a:t>D</a:t>
            </a:r>
          </a:p>
          <a:p>
            <a:pPr marL="457200" indent="-457200">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I</a:t>
            </a:r>
          </a:p>
          <a:p>
            <a:pPr marL="457200" indent="-457200">
              <a:buFont typeface="+mj-lt"/>
              <a:buAutoNum type="arabicPeriod"/>
            </a:pPr>
            <a:r>
              <a:rPr lang="en-US" sz="1600" i="0" dirty="0">
                <a:effectLst/>
                <a:latin typeface="Open Sans" panose="020B0606030504020204" pitchFamily="34" charset="0"/>
                <a:ea typeface="Open Sans" panose="020B0606030504020204" pitchFamily="34" charset="0"/>
                <a:cs typeface="Open Sans" panose="020B0606030504020204" pitchFamily="34" charset="0"/>
              </a:rPr>
              <a:t>L</a:t>
            </a:r>
          </a:p>
          <a:p>
            <a:pPr marL="457200" indent="-457200">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N</a:t>
            </a:r>
          </a:p>
          <a:p>
            <a:pPr marL="457200" indent="-457200">
              <a:buFont typeface="+mj-lt"/>
              <a:buAutoNum type="arabicPeriod"/>
            </a:pPr>
            <a:r>
              <a:rPr lang="en-US" sz="1600" i="0" dirty="0">
                <a:effectLst/>
                <a:latin typeface="Open Sans" panose="020B0606030504020204" pitchFamily="34" charset="0"/>
                <a:ea typeface="Open Sans" panose="020B0606030504020204" pitchFamily="34" charset="0"/>
                <a:cs typeface="Open Sans" panose="020B0606030504020204" pitchFamily="34" charset="0"/>
              </a:rPr>
              <a:t>Q</a:t>
            </a:r>
          </a:p>
          <a:p>
            <a:pPr marL="457200" indent="-457200">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T</a:t>
            </a:r>
          </a:p>
          <a:p>
            <a:pPr marL="457200" indent="-457200">
              <a:buFont typeface="+mj-lt"/>
              <a:buAutoNum type="arabicPeriod"/>
            </a:pPr>
            <a:r>
              <a:rPr lang="en-US" sz="1600" i="0" dirty="0">
                <a:effectLst/>
                <a:latin typeface="Open Sans" panose="020B0606030504020204" pitchFamily="34" charset="0"/>
                <a:ea typeface="Open Sans" panose="020B0606030504020204" pitchFamily="34" charset="0"/>
                <a:cs typeface="Open Sans" panose="020B0606030504020204" pitchFamily="34" charset="0"/>
              </a:rPr>
              <a:t>X</a:t>
            </a:r>
          </a:p>
          <a:p>
            <a:pPr marL="457200" indent="-457200">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A</a:t>
            </a:r>
          </a:p>
          <a:p>
            <a:pPr marL="457200" indent="-457200">
              <a:buFont typeface="+mj-lt"/>
              <a:buAutoNum type="arabicPeriod"/>
            </a:pPr>
            <a:r>
              <a:rPr lang="en-US" sz="1600" i="0" dirty="0">
                <a:effectLst/>
                <a:latin typeface="Open Sans" panose="020B0606030504020204" pitchFamily="34" charset="0"/>
                <a:ea typeface="Open Sans" panose="020B0606030504020204" pitchFamily="34" charset="0"/>
                <a:cs typeface="Open Sans" panose="020B0606030504020204" pitchFamily="34" charset="0"/>
              </a:rPr>
              <a:t>D</a:t>
            </a:r>
          </a:p>
          <a:p>
            <a:pPr marL="457200" indent="-457200">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G</a:t>
            </a:r>
          </a:p>
          <a:p>
            <a:pPr marL="457200" indent="-457200">
              <a:buFont typeface="+mj-lt"/>
              <a:buAutoNum type="arabicPeriod"/>
            </a:pPr>
            <a:r>
              <a:rPr lang="en-US" sz="1600" i="0" dirty="0">
                <a:effectLst/>
                <a:latin typeface="Open Sans" panose="020B0606030504020204" pitchFamily="34" charset="0"/>
                <a:ea typeface="Open Sans" panose="020B0606030504020204" pitchFamily="34" charset="0"/>
                <a:cs typeface="Open Sans" panose="020B0606030504020204" pitchFamily="34" charset="0"/>
              </a:rPr>
              <a:t> J</a:t>
            </a:r>
          </a:p>
          <a:p>
            <a:pPr marL="457200" indent="-457200">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K</a:t>
            </a:r>
            <a:endParaRPr lang="en-US" sz="1600" i="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794B8AE5-12F1-5375-513A-6B68F0E04CE3}"/>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ANSWER KEY</a:t>
            </a:r>
          </a:p>
        </p:txBody>
      </p:sp>
      <p:grpSp>
        <p:nvGrpSpPr>
          <p:cNvPr id="4" name="Group 3">
            <a:extLst>
              <a:ext uri="{FF2B5EF4-FFF2-40B4-BE49-F238E27FC236}">
                <a16:creationId xmlns:a16="http://schemas.microsoft.com/office/drawing/2014/main" id="{CE193842-B33A-02D6-1969-62DBF682BD8C}"/>
              </a:ext>
            </a:extLst>
          </p:cNvPr>
          <p:cNvGrpSpPr/>
          <p:nvPr/>
        </p:nvGrpSpPr>
        <p:grpSpPr>
          <a:xfrm>
            <a:off x="1174793" y="1104620"/>
            <a:ext cx="5458740" cy="5091495"/>
            <a:chOff x="629857" y="1855246"/>
            <a:chExt cx="5458740" cy="5091495"/>
          </a:xfrm>
        </p:grpSpPr>
        <p:sp>
          <p:nvSpPr>
            <p:cNvPr id="5" name="Diamond 4">
              <a:extLst>
                <a:ext uri="{FF2B5EF4-FFF2-40B4-BE49-F238E27FC236}">
                  <a16:creationId xmlns:a16="http://schemas.microsoft.com/office/drawing/2014/main" id="{C220E814-B98A-A5D0-C81E-F3B3ED0B9398}"/>
                </a:ext>
              </a:extLst>
            </p:cNvPr>
            <p:cNvSpPr/>
            <p:nvPr/>
          </p:nvSpPr>
          <p:spPr>
            <a:xfrm>
              <a:off x="992850" y="2592981"/>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
              </a:r>
            </a:p>
          </p:txBody>
        </p:sp>
        <p:sp>
          <p:nvSpPr>
            <p:cNvPr id="6" name="Diamond 5">
              <a:extLst>
                <a:ext uri="{FF2B5EF4-FFF2-40B4-BE49-F238E27FC236}">
                  <a16:creationId xmlns:a16="http://schemas.microsoft.com/office/drawing/2014/main" id="{8CD8665A-36F5-66CC-D113-A53AB0591147}"/>
                </a:ext>
              </a:extLst>
            </p:cNvPr>
            <p:cNvSpPr/>
            <p:nvPr/>
          </p:nvSpPr>
          <p:spPr>
            <a:xfrm>
              <a:off x="993266" y="3319354"/>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p:txBody>
        </p:sp>
        <p:sp>
          <p:nvSpPr>
            <p:cNvPr id="9" name="Diamond 8">
              <a:extLst>
                <a:ext uri="{FF2B5EF4-FFF2-40B4-BE49-F238E27FC236}">
                  <a16:creationId xmlns:a16="http://schemas.microsoft.com/office/drawing/2014/main" id="{054D0714-51F1-C0B7-0288-819389B53AB3}"/>
                </a:ext>
              </a:extLst>
            </p:cNvPr>
            <p:cNvSpPr/>
            <p:nvPr/>
          </p:nvSpPr>
          <p:spPr>
            <a:xfrm>
              <a:off x="1355609" y="2956803"/>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p>
          </p:txBody>
        </p:sp>
        <p:sp>
          <p:nvSpPr>
            <p:cNvPr id="12" name="Diamond 11">
              <a:extLst>
                <a:ext uri="{FF2B5EF4-FFF2-40B4-BE49-F238E27FC236}">
                  <a16:creationId xmlns:a16="http://schemas.microsoft.com/office/drawing/2014/main" id="{E83858F2-9BF6-90CE-C7BB-802E52070D33}"/>
                </a:ext>
              </a:extLst>
            </p:cNvPr>
            <p:cNvSpPr/>
            <p:nvPr/>
          </p:nvSpPr>
          <p:spPr>
            <a:xfrm>
              <a:off x="1717952" y="2594252"/>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p:txBody>
        </p:sp>
        <p:sp>
          <p:nvSpPr>
            <p:cNvPr id="14" name="Diamond 13">
              <a:extLst>
                <a:ext uri="{FF2B5EF4-FFF2-40B4-BE49-F238E27FC236}">
                  <a16:creationId xmlns:a16="http://schemas.microsoft.com/office/drawing/2014/main" id="{213CC022-D22E-27D1-A30A-F70ABAE24277}"/>
                </a:ext>
              </a:extLst>
            </p:cNvPr>
            <p:cNvSpPr/>
            <p:nvPr/>
          </p:nvSpPr>
          <p:spPr>
            <a:xfrm>
              <a:off x="1355817" y="3680634"/>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15" name="Diamond 14">
              <a:extLst>
                <a:ext uri="{FF2B5EF4-FFF2-40B4-BE49-F238E27FC236}">
                  <a16:creationId xmlns:a16="http://schemas.microsoft.com/office/drawing/2014/main" id="{1F312F8B-D995-5E6B-B281-18E1766F0FEC}"/>
                </a:ext>
              </a:extLst>
            </p:cNvPr>
            <p:cNvSpPr/>
            <p:nvPr/>
          </p:nvSpPr>
          <p:spPr>
            <a:xfrm>
              <a:off x="993058" y="4043185"/>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p:txBody>
        </p:sp>
        <p:sp>
          <p:nvSpPr>
            <p:cNvPr id="16" name="Diamond 15">
              <a:extLst>
                <a:ext uri="{FF2B5EF4-FFF2-40B4-BE49-F238E27FC236}">
                  <a16:creationId xmlns:a16="http://schemas.microsoft.com/office/drawing/2014/main" id="{AF64D413-1F00-2FC1-9720-E6A36C5FE955}"/>
                </a:ext>
              </a:extLst>
            </p:cNvPr>
            <p:cNvSpPr/>
            <p:nvPr/>
          </p:nvSpPr>
          <p:spPr>
            <a:xfrm>
              <a:off x="1718160" y="3318083"/>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G</a:t>
              </a:r>
            </a:p>
          </p:txBody>
        </p:sp>
        <p:sp>
          <p:nvSpPr>
            <p:cNvPr id="18" name="Diamond 17">
              <a:extLst>
                <a:ext uri="{FF2B5EF4-FFF2-40B4-BE49-F238E27FC236}">
                  <a16:creationId xmlns:a16="http://schemas.microsoft.com/office/drawing/2014/main" id="{B959F7E9-C66D-8951-D119-7724D0B7A7DA}"/>
                </a:ext>
              </a:extLst>
            </p:cNvPr>
            <p:cNvSpPr/>
            <p:nvPr/>
          </p:nvSpPr>
          <p:spPr>
            <a:xfrm>
              <a:off x="2080503" y="2955532"/>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19" name="Diamond 18">
              <a:extLst>
                <a:ext uri="{FF2B5EF4-FFF2-40B4-BE49-F238E27FC236}">
                  <a16:creationId xmlns:a16="http://schemas.microsoft.com/office/drawing/2014/main" id="{79CAFA46-2188-FBF7-FB04-ADE1FBFF1487}"/>
                </a:ext>
              </a:extLst>
            </p:cNvPr>
            <p:cNvSpPr/>
            <p:nvPr/>
          </p:nvSpPr>
          <p:spPr>
            <a:xfrm>
              <a:off x="1718368" y="4041914"/>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20" name="Diamond 19">
              <a:extLst>
                <a:ext uri="{FF2B5EF4-FFF2-40B4-BE49-F238E27FC236}">
                  <a16:creationId xmlns:a16="http://schemas.microsoft.com/office/drawing/2014/main" id="{DBB81EBF-E3E1-CC52-363A-70B1E6207976}"/>
                </a:ext>
              </a:extLst>
            </p:cNvPr>
            <p:cNvSpPr/>
            <p:nvPr/>
          </p:nvSpPr>
          <p:spPr>
            <a:xfrm>
              <a:off x="1355609" y="4404465"/>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22" name="Diamond 21">
              <a:extLst>
                <a:ext uri="{FF2B5EF4-FFF2-40B4-BE49-F238E27FC236}">
                  <a16:creationId xmlns:a16="http://schemas.microsoft.com/office/drawing/2014/main" id="{FE14A20E-D3AD-D3CB-56DF-69FBF94BDC01}"/>
                </a:ext>
              </a:extLst>
            </p:cNvPr>
            <p:cNvSpPr/>
            <p:nvPr/>
          </p:nvSpPr>
          <p:spPr>
            <a:xfrm>
              <a:off x="2080711" y="3679363"/>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p:txBody>
        </p:sp>
        <p:sp>
          <p:nvSpPr>
            <p:cNvPr id="23" name="Diamond 22">
              <a:extLst>
                <a:ext uri="{FF2B5EF4-FFF2-40B4-BE49-F238E27FC236}">
                  <a16:creationId xmlns:a16="http://schemas.microsoft.com/office/drawing/2014/main" id="{104E5861-039B-4E0E-F04B-2B4694A5BF5B}"/>
                </a:ext>
              </a:extLst>
            </p:cNvPr>
            <p:cNvSpPr/>
            <p:nvPr/>
          </p:nvSpPr>
          <p:spPr>
            <a:xfrm>
              <a:off x="993058" y="4767016"/>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p:txBody>
        </p:sp>
        <p:sp>
          <p:nvSpPr>
            <p:cNvPr id="25" name="Diamond 24">
              <a:extLst>
                <a:ext uri="{FF2B5EF4-FFF2-40B4-BE49-F238E27FC236}">
                  <a16:creationId xmlns:a16="http://schemas.microsoft.com/office/drawing/2014/main" id="{E355EDD1-1438-8D5D-640C-50149582874A}"/>
                </a:ext>
              </a:extLst>
            </p:cNvPr>
            <p:cNvSpPr/>
            <p:nvPr/>
          </p:nvSpPr>
          <p:spPr>
            <a:xfrm>
              <a:off x="2443054" y="3316812"/>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p:txBody>
        </p:sp>
        <p:sp>
          <p:nvSpPr>
            <p:cNvPr id="27" name="Diamond 26">
              <a:extLst>
                <a:ext uri="{FF2B5EF4-FFF2-40B4-BE49-F238E27FC236}">
                  <a16:creationId xmlns:a16="http://schemas.microsoft.com/office/drawing/2014/main" id="{1F9EB30E-0908-39D0-48A4-2A08641FE7F2}"/>
                </a:ext>
              </a:extLst>
            </p:cNvPr>
            <p:cNvSpPr/>
            <p:nvPr/>
          </p:nvSpPr>
          <p:spPr>
            <a:xfrm>
              <a:off x="2080919" y="4404465"/>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Diamond 31">
              <a:extLst>
                <a:ext uri="{FF2B5EF4-FFF2-40B4-BE49-F238E27FC236}">
                  <a16:creationId xmlns:a16="http://schemas.microsoft.com/office/drawing/2014/main" id="{FFC9938A-6A0D-4AEA-B036-A06CB0D97D4C}"/>
                </a:ext>
              </a:extLst>
            </p:cNvPr>
            <p:cNvSpPr/>
            <p:nvPr/>
          </p:nvSpPr>
          <p:spPr>
            <a:xfrm>
              <a:off x="1718160" y="4767016"/>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p:txBody>
        </p:sp>
        <p:sp>
          <p:nvSpPr>
            <p:cNvPr id="42" name="Diamond 41">
              <a:extLst>
                <a:ext uri="{FF2B5EF4-FFF2-40B4-BE49-F238E27FC236}">
                  <a16:creationId xmlns:a16="http://schemas.microsoft.com/office/drawing/2014/main" id="{72EFAA80-053A-7AE1-B7C6-98A00194C396}"/>
                </a:ext>
              </a:extLst>
            </p:cNvPr>
            <p:cNvSpPr/>
            <p:nvPr/>
          </p:nvSpPr>
          <p:spPr>
            <a:xfrm>
              <a:off x="2443262" y="4041914"/>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B</a:t>
              </a:r>
            </a:p>
          </p:txBody>
        </p:sp>
        <p:sp>
          <p:nvSpPr>
            <p:cNvPr id="47" name="Diamond 46">
              <a:extLst>
                <a:ext uri="{FF2B5EF4-FFF2-40B4-BE49-F238E27FC236}">
                  <a16:creationId xmlns:a16="http://schemas.microsoft.com/office/drawing/2014/main" id="{11EBC0CC-0BBD-DFAC-3C86-0038ED983963}"/>
                </a:ext>
              </a:extLst>
            </p:cNvPr>
            <p:cNvSpPr/>
            <p:nvPr/>
          </p:nvSpPr>
          <p:spPr>
            <a:xfrm>
              <a:off x="2805605" y="3679363"/>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F</a:t>
              </a:r>
            </a:p>
          </p:txBody>
        </p:sp>
        <p:sp>
          <p:nvSpPr>
            <p:cNvPr id="49" name="Diamond 48">
              <a:extLst>
                <a:ext uri="{FF2B5EF4-FFF2-40B4-BE49-F238E27FC236}">
                  <a16:creationId xmlns:a16="http://schemas.microsoft.com/office/drawing/2014/main" id="{88585ADF-C551-9FCF-CE10-C3B516972E94}"/>
                </a:ext>
              </a:extLst>
            </p:cNvPr>
            <p:cNvSpPr/>
            <p:nvPr/>
          </p:nvSpPr>
          <p:spPr>
            <a:xfrm>
              <a:off x="2806021" y="4404465"/>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p:txBody>
        </p:sp>
        <p:sp>
          <p:nvSpPr>
            <p:cNvPr id="61" name="Diamond 60">
              <a:extLst>
                <a:ext uri="{FF2B5EF4-FFF2-40B4-BE49-F238E27FC236}">
                  <a16:creationId xmlns:a16="http://schemas.microsoft.com/office/drawing/2014/main" id="{CBD32620-30E7-5EE5-B39F-821E7FF6F3E6}"/>
                </a:ext>
              </a:extLst>
            </p:cNvPr>
            <p:cNvSpPr/>
            <p:nvPr/>
          </p:nvSpPr>
          <p:spPr>
            <a:xfrm>
              <a:off x="2443262" y="4767016"/>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p:txBody>
        </p:sp>
        <p:sp>
          <p:nvSpPr>
            <p:cNvPr id="62" name="Diamond 61">
              <a:extLst>
                <a:ext uri="{FF2B5EF4-FFF2-40B4-BE49-F238E27FC236}">
                  <a16:creationId xmlns:a16="http://schemas.microsoft.com/office/drawing/2014/main" id="{034763AD-4FB6-549A-C322-22D5CD61BB1B}"/>
                </a:ext>
              </a:extLst>
            </p:cNvPr>
            <p:cNvSpPr/>
            <p:nvPr/>
          </p:nvSpPr>
          <p:spPr>
            <a:xfrm>
              <a:off x="3168364" y="4041914"/>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p:txBody>
        </p:sp>
        <p:sp>
          <p:nvSpPr>
            <p:cNvPr id="66" name="Diamond 65">
              <a:extLst>
                <a:ext uri="{FF2B5EF4-FFF2-40B4-BE49-F238E27FC236}">
                  <a16:creationId xmlns:a16="http://schemas.microsoft.com/office/drawing/2014/main" id="{5D1E6569-A023-334E-E953-910B70E27EDE}"/>
                </a:ext>
              </a:extLst>
            </p:cNvPr>
            <p:cNvSpPr/>
            <p:nvPr/>
          </p:nvSpPr>
          <p:spPr>
            <a:xfrm>
              <a:off x="3530707" y="3679363"/>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69" name="Diamond 68">
              <a:extLst>
                <a:ext uri="{FF2B5EF4-FFF2-40B4-BE49-F238E27FC236}">
                  <a16:creationId xmlns:a16="http://schemas.microsoft.com/office/drawing/2014/main" id="{46C4D339-B0C9-0FF5-3C7F-7EB9FCF5EFD3}"/>
                </a:ext>
              </a:extLst>
            </p:cNvPr>
            <p:cNvSpPr/>
            <p:nvPr/>
          </p:nvSpPr>
          <p:spPr>
            <a:xfrm>
              <a:off x="2440941" y="2591710"/>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p>
          </p:txBody>
        </p:sp>
        <p:sp>
          <p:nvSpPr>
            <p:cNvPr id="72" name="Diamond 71">
              <a:extLst>
                <a:ext uri="{FF2B5EF4-FFF2-40B4-BE49-F238E27FC236}">
                  <a16:creationId xmlns:a16="http://schemas.microsoft.com/office/drawing/2014/main" id="{A4203C77-A943-4042-672A-28FC6AB0AB7A}"/>
                </a:ext>
              </a:extLst>
            </p:cNvPr>
            <p:cNvSpPr/>
            <p:nvPr/>
          </p:nvSpPr>
          <p:spPr>
            <a:xfrm>
              <a:off x="2803492" y="2952990"/>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p:txBody>
        </p:sp>
        <p:sp>
          <p:nvSpPr>
            <p:cNvPr id="74" name="Diamond 73">
              <a:extLst>
                <a:ext uri="{FF2B5EF4-FFF2-40B4-BE49-F238E27FC236}">
                  <a16:creationId xmlns:a16="http://schemas.microsoft.com/office/drawing/2014/main" id="{3D96C11D-C06D-8633-F4FB-BABC48A695D5}"/>
                </a:ext>
              </a:extLst>
            </p:cNvPr>
            <p:cNvSpPr/>
            <p:nvPr/>
          </p:nvSpPr>
          <p:spPr>
            <a:xfrm>
              <a:off x="3166043" y="3315541"/>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p:txBody>
        </p:sp>
        <p:sp>
          <p:nvSpPr>
            <p:cNvPr id="75" name="Diamond 74">
              <a:extLst>
                <a:ext uri="{FF2B5EF4-FFF2-40B4-BE49-F238E27FC236}">
                  <a16:creationId xmlns:a16="http://schemas.microsoft.com/office/drawing/2014/main" id="{560D1DE1-1642-8DF6-EBB6-40A906D235F7}"/>
                </a:ext>
              </a:extLst>
            </p:cNvPr>
            <p:cNvSpPr/>
            <p:nvPr/>
          </p:nvSpPr>
          <p:spPr>
            <a:xfrm>
              <a:off x="3891145" y="3315541"/>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p:txBody>
        </p:sp>
        <p:sp>
          <p:nvSpPr>
            <p:cNvPr id="76" name="Diamond 75">
              <a:extLst>
                <a:ext uri="{FF2B5EF4-FFF2-40B4-BE49-F238E27FC236}">
                  <a16:creationId xmlns:a16="http://schemas.microsoft.com/office/drawing/2014/main" id="{1B287BA9-7E90-DEEE-27F1-EDEB73E89CD5}"/>
                </a:ext>
              </a:extLst>
            </p:cNvPr>
            <p:cNvSpPr/>
            <p:nvPr/>
          </p:nvSpPr>
          <p:spPr>
            <a:xfrm>
              <a:off x="2802436" y="2228524"/>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p:txBody>
        </p:sp>
        <p:sp>
          <p:nvSpPr>
            <p:cNvPr id="77" name="Diamond 76">
              <a:extLst>
                <a:ext uri="{FF2B5EF4-FFF2-40B4-BE49-F238E27FC236}">
                  <a16:creationId xmlns:a16="http://schemas.microsoft.com/office/drawing/2014/main" id="{F7155854-36AE-6F1B-9479-F4CBBCA2EEAC}"/>
                </a:ext>
              </a:extLst>
            </p:cNvPr>
            <p:cNvSpPr/>
            <p:nvPr/>
          </p:nvSpPr>
          <p:spPr>
            <a:xfrm>
              <a:off x="3163930" y="2589168"/>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
              </a:r>
            </a:p>
          </p:txBody>
        </p:sp>
        <p:sp>
          <p:nvSpPr>
            <p:cNvPr id="78" name="Diamond 77">
              <a:extLst>
                <a:ext uri="{FF2B5EF4-FFF2-40B4-BE49-F238E27FC236}">
                  <a16:creationId xmlns:a16="http://schemas.microsoft.com/office/drawing/2014/main" id="{D333CD3F-AD16-529A-85BE-8CED5C593166}"/>
                </a:ext>
              </a:extLst>
            </p:cNvPr>
            <p:cNvSpPr/>
            <p:nvPr/>
          </p:nvSpPr>
          <p:spPr>
            <a:xfrm>
              <a:off x="3526481" y="2951719"/>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Q</a:t>
              </a:r>
            </a:p>
          </p:txBody>
        </p:sp>
        <p:sp>
          <p:nvSpPr>
            <p:cNvPr id="79" name="Diamond 78">
              <a:extLst>
                <a:ext uri="{FF2B5EF4-FFF2-40B4-BE49-F238E27FC236}">
                  <a16:creationId xmlns:a16="http://schemas.microsoft.com/office/drawing/2014/main" id="{FC8FF36A-6BF3-4E0F-9DEA-1481E8294B8A}"/>
                </a:ext>
              </a:extLst>
            </p:cNvPr>
            <p:cNvSpPr/>
            <p:nvPr/>
          </p:nvSpPr>
          <p:spPr>
            <a:xfrm>
              <a:off x="3530915" y="4400652"/>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B</a:t>
              </a:r>
            </a:p>
          </p:txBody>
        </p:sp>
        <p:sp>
          <p:nvSpPr>
            <p:cNvPr id="81" name="Diamond 80">
              <a:extLst>
                <a:ext uri="{FF2B5EF4-FFF2-40B4-BE49-F238E27FC236}">
                  <a16:creationId xmlns:a16="http://schemas.microsoft.com/office/drawing/2014/main" id="{65CBA8AE-C2AD-ECA5-EDA5-08B870232CBF}"/>
                </a:ext>
              </a:extLst>
            </p:cNvPr>
            <p:cNvSpPr/>
            <p:nvPr/>
          </p:nvSpPr>
          <p:spPr>
            <a:xfrm>
              <a:off x="3893258" y="4038101"/>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p:txBody>
        </p:sp>
        <p:sp>
          <p:nvSpPr>
            <p:cNvPr id="115" name="Diamond 114">
              <a:extLst>
                <a:ext uri="{FF2B5EF4-FFF2-40B4-BE49-F238E27FC236}">
                  <a16:creationId xmlns:a16="http://schemas.microsoft.com/office/drawing/2014/main" id="{D7B7BED6-5C53-2D9E-F0C6-D967DDE876FA}"/>
                </a:ext>
              </a:extLst>
            </p:cNvPr>
            <p:cNvSpPr/>
            <p:nvPr/>
          </p:nvSpPr>
          <p:spPr>
            <a:xfrm>
              <a:off x="4255601" y="3675550"/>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116" name="Diamond 115">
              <a:extLst>
                <a:ext uri="{FF2B5EF4-FFF2-40B4-BE49-F238E27FC236}">
                  <a16:creationId xmlns:a16="http://schemas.microsoft.com/office/drawing/2014/main" id="{AB0CEECB-E813-E62E-46C1-189D8E68DDBE}"/>
                </a:ext>
              </a:extLst>
            </p:cNvPr>
            <p:cNvSpPr/>
            <p:nvPr/>
          </p:nvSpPr>
          <p:spPr>
            <a:xfrm>
              <a:off x="4616039" y="3311728"/>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p:txBody>
        </p:sp>
        <p:sp>
          <p:nvSpPr>
            <p:cNvPr id="117" name="Diamond 116">
              <a:extLst>
                <a:ext uri="{FF2B5EF4-FFF2-40B4-BE49-F238E27FC236}">
                  <a16:creationId xmlns:a16="http://schemas.microsoft.com/office/drawing/2014/main" id="{D5EB2965-89E2-7347-DA95-BF04EBFBE700}"/>
                </a:ext>
              </a:extLst>
            </p:cNvPr>
            <p:cNvSpPr/>
            <p:nvPr/>
          </p:nvSpPr>
          <p:spPr>
            <a:xfrm>
              <a:off x="4255809" y="2945364"/>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p:txBody>
        </p:sp>
        <p:sp>
          <p:nvSpPr>
            <p:cNvPr id="118" name="Diamond 117">
              <a:extLst>
                <a:ext uri="{FF2B5EF4-FFF2-40B4-BE49-F238E27FC236}">
                  <a16:creationId xmlns:a16="http://schemas.microsoft.com/office/drawing/2014/main" id="{21997646-498B-90B9-E95D-C175B7CEE8F3}"/>
                </a:ext>
              </a:extLst>
            </p:cNvPr>
            <p:cNvSpPr/>
            <p:nvPr/>
          </p:nvSpPr>
          <p:spPr>
            <a:xfrm>
              <a:off x="3891145" y="2581542"/>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P</a:t>
              </a:r>
            </a:p>
          </p:txBody>
        </p:sp>
        <p:sp>
          <p:nvSpPr>
            <p:cNvPr id="119" name="Diamond 118">
              <a:extLst>
                <a:ext uri="{FF2B5EF4-FFF2-40B4-BE49-F238E27FC236}">
                  <a16:creationId xmlns:a16="http://schemas.microsoft.com/office/drawing/2014/main" id="{F843ADE7-B2EF-F7AF-9981-6A46ACB2BA34}"/>
                </a:ext>
              </a:extLst>
            </p:cNvPr>
            <p:cNvSpPr/>
            <p:nvPr/>
          </p:nvSpPr>
          <p:spPr>
            <a:xfrm>
              <a:off x="3163930" y="4769558"/>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p:txBody>
        </p:sp>
        <p:sp>
          <p:nvSpPr>
            <p:cNvPr id="120" name="Diamond 119">
              <a:extLst>
                <a:ext uri="{FF2B5EF4-FFF2-40B4-BE49-F238E27FC236}">
                  <a16:creationId xmlns:a16="http://schemas.microsoft.com/office/drawing/2014/main" id="{2B887BAB-C0FC-7FB7-9624-FA69E48737A1}"/>
                </a:ext>
              </a:extLst>
            </p:cNvPr>
            <p:cNvSpPr/>
            <p:nvPr/>
          </p:nvSpPr>
          <p:spPr>
            <a:xfrm>
              <a:off x="3886267" y="4772100"/>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121" name="Diamond 120">
              <a:extLst>
                <a:ext uri="{FF2B5EF4-FFF2-40B4-BE49-F238E27FC236}">
                  <a16:creationId xmlns:a16="http://schemas.microsoft.com/office/drawing/2014/main" id="{6B7989F7-FB9F-A613-C9BC-47E7ADD65945}"/>
                </a:ext>
              </a:extLst>
            </p:cNvPr>
            <p:cNvSpPr/>
            <p:nvPr/>
          </p:nvSpPr>
          <p:spPr>
            <a:xfrm>
              <a:off x="4249366" y="4408278"/>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p:txBody>
        </p:sp>
        <p:sp>
          <p:nvSpPr>
            <p:cNvPr id="122" name="Diamond 121">
              <a:extLst>
                <a:ext uri="{FF2B5EF4-FFF2-40B4-BE49-F238E27FC236}">
                  <a16:creationId xmlns:a16="http://schemas.microsoft.com/office/drawing/2014/main" id="{CE1D0332-3038-7A4D-3162-AB1F3594BDE9}"/>
                </a:ext>
              </a:extLst>
            </p:cNvPr>
            <p:cNvSpPr/>
            <p:nvPr/>
          </p:nvSpPr>
          <p:spPr>
            <a:xfrm>
              <a:off x="4982608" y="2947042"/>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U</a:t>
              </a:r>
            </a:p>
          </p:txBody>
        </p:sp>
        <p:sp>
          <p:nvSpPr>
            <p:cNvPr id="123" name="Diamond 122">
              <a:extLst>
                <a:ext uri="{FF2B5EF4-FFF2-40B4-BE49-F238E27FC236}">
                  <a16:creationId xmlns:a16="http://schemas.microsoft.com/office/drawing/2014/main" id="{68A604A0-A343-12B4-E12E-DD16706198AA}"/>
                </a:ext>
              </a:extLst>
            </p:cNvPr>
            <p:cNvSpPr/>
            <p:nvPr/>
          </p:nvSpPr>
          <p:spPr>
            <a:xfrm>
              <a:off x="4622378" y="2580678"/>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p:txBody>
        </p:sp>
        <p:sp>
          <p:nvSpPr>
            <p:cNvPr id="124" name="TextBox 123">
              <a:extLst>
                <a:ext uri="{FF2B5EF4-FFF2-40B4-BE49-F238E27FC236}">
                  <a16:creationId xmlns:a16="http://schemas.microsoft.com/office/drawing/2014/main" id="{8AC0AE2B-48F6-8C86-0FFC-7CD58E4E14B3}"/>
                </a:ext>
              </a:extLst>
            </p:cNvPr>
            <p:cNvSpPr txBox="1"/>
            <p:nvPr/>
          </p:nvSpPr>
          <p:spPr>
            <a:xfrm>
              <a:off x="2091304" y="4629787"/>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START</a:t>
              </a:r>
            </a:p>
          </p:txBody>
        </p:sp>
        <p:sp>
          <p:nvSpPr>
            <p:cNvPr id="125" name="Diamond 124">
              <a:extLst>
                <a:ext uri="{FF2B5EF4-FFF2-40B4-BE49-F238E27FC236}">
                  <a16:creationId xmlns:a16="http://schemas.microsoft.com/office/drawing/2014/main" id="{AD3D0D2F-8F0F-9996-1368-8533A844687C}"/>
                </a:ext>
              </a:extLst>
            </p:cNvPr>
            <p:cNvSpPr/>
            <p:nvPr/>
          </p:nvSpPr>
          <p:spPr>
            <a:xfrm>
              <a:off x="3526481" y="5132109"/>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126" name="Diamond 125">
              <a:extLst>
                <a:ext uri="{FF2B5EF4-FFF2-40B4-BE49-F238E27FC236}">
                  <a16:creationId xmlns:a16="http://schemas.microsoft.com/office/drawing/2014/main" id="{8FBF72DA-D7FC-6347-474A-236B16DD42CC}"/>
                </a:ext>
              </a:extLst>
            </p:cNvPr>
            <p:cNvSpPr/>
            <p:nvPr/>
          </p:nvSpPr>
          <p:spPr>
            <a:xfrm>
              <a:off x="3164138" y="5491483"/>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127" name="Diamond 126">
              <a:extLst>
                <a:ext uri="{FF2B5EF4-FFF2-40B4-BE49-F238E27FC236}">
                  <a16:creationId xmlns:a16="http://schemas.microsoft.com/office/drawing/2014/main" id="{B8C49152-F29C-D37C-7CE0-28A1C6CB4385}"/>
                </a:ext>
              </a:extLst>
            </p:cNvPr>
            <p:cNvSpPr/>
            <p:nvPr/>
          </p:nvSpPr>
          <p:spPr>
            <a:xfrm>
              <a:off x="3883454" y="5483503"/>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p>
          </p:txBody>
        </p:sp>
        <p:sp>
          <p:nvSpPr>
            <p:cNvPr id="128" name="Diamond 127">
              <a:extLst>
                <a:ext uri="{FF2B5EF4-FFF2-40B4-BE49-F238E27FC236}">
                  <a16:creationId xmlns:a16="http://schemas.microsoft.com/office/drawing/2014/main" id="{788926D3-44FB-0815-9716-D26771FE93EB}"/>
                </a:ext>
              </a:extLst>
            </p:cNvPr>
            <p:cNvSpPr/>
            <p:nvPr/>
          </p:nvSpPr>
          <p:spPr>
            <a:xfrm>
              <a:off x="4244592" y="5126622"/>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p:txBody>
        </p:sp>
        <p:sp>
          <p:nvSpPr>
            <p:cNvPr id="129" name="Diamond 128">
              <a:extLst>
                <a:ext uri="{FF2B5EF4-FFF2-40B4-BE49-F238E27FC236}">
                  <a16:creationId xmlns:a16="http://schemas.microsoft.com/office/drawing/2014/main" id="{BA55B336-5354-A1C3-8C73-41DF8AC4402C}"/>
                </a:ext>
              </a:extLst>
            </p:cNvPr>
            <p:cNvSpPr/>
            <p:nvPr/>
          </p:nvSpPr>
          <p:spPr>
            <a:xfrm>
              <a:off x="4604718" y="5491483"/>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p:txBody>
        </p:sp>
        <p:sp>
          <p:nvSpPr>
            <p:cNvPr id="130" name="Diamond 129">
              <a:extLst>
                <a:ext uri="{FF2B5EF4-FFF2-40B4-BE49-F238E27FC236}">
                  <a16:creationId xmlns:a16="http://schemas.microsoft.com/office/drawing/2014/main" id="{C14D6CDA-06FD-18F3-18C7-1E790EA27845}"/>
                </a:ext>
              </a:extLst>
            </p:cNvPr>
            <p:cNvSpPr/>
            <p:nvPr/>
          </p:nvSpPr>
          <p:spPr>
            <a:xfrm>
              <a:off x="4241883" y="5858782"/>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p:txBody>
        </p:sp>
        <p:sp>
          <p:nvSpPr>
            <p:cNvPr id="131" name="Diamond 130">
              <a:extLst>
                <a:ext uri="{FF2B5EF4-FFF2-40B4-BE49-F238E27FC236}">
                  <a16:creationId xmlns:a16="http://schemas.microsoft.com/office/drawing/2014/main" id="{FEF461B6-76B5-006A-8A2C-2E52524063A3}"/>
                </a:ext>
              </a:extLst>
            </p:cNvPr>
            <p:cNvSpPr/>
            <p:nvPr/>
          </p:nvSpPr>
          <p:spPr>
            <a:xfrm>
              <a:off x="4611369" y="6221639"/>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p:txBody>
        </p:sp>
        <p:sp>
          <p:nvSpPr>
            <p:cNvPr id="132" name="Diamond 131">
              <a:extLst>
                <a:ext uri="{FF2B5EF4-FFF2-40B4-BE49-F238E27FC236}">
                  <a16:creationId xmlns:a16="http://schemas.microsoft.com/office/drawing/2014/main" id="{79C8DC78-4AF2-0C31-DCD2-B8A04AABF0AF}"/>
                </a:ext>
              </a:extLst>
            </p:cNvPr>
            <p:cNvSpPr/>
            <p:nvPr/>
          </p:nvSpPr>
          <p:spPr>
            <a:xfrm>
              <a:off x="3539961" y="2218462"/>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p:txBody>
        </p:sp>
        <p:sp>
          <p:nvSpPr>
            <p:cNvPr id="133" name="Diamond 132">
              <a:extLst>
                <a:ext uri="{FF2B5EF4-FFF2-40B4-BE49-F238E27FC236}">
                  <a16:creationId xmlns:a16="http://schemas.microsoft.com/office/drawing/2014/main" id="{FAD53956-1D56-42D5-6771-6F817347B4E1}"/>
                </a:ext>
              </a:extLst>
            </p:cNvPr>
            <p:cNvSpPr/>
            <p:nvPr/>
          </p:nvSpPr>
          <p:spPr>
            <a:xfrm>
              <a:off x="3161165" y="1855246"/>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p:txBody>
        </p:sp>
        <p:sp>
          <p:nvSpPr>
            <p:cNvPr id="134" name="Diamond 133">
              <a:extLst>
                <a:ext uri="{FF2B5EF4-FFF2-40B4-BE49-F238E27FC236}">
                  <a16:creationId xmlns:a16="http://schemas.microsoft.com/office/drawing/2014/main" id="{3A13F87B-5B4F-EF0F-C4BE-C2081A259BD1}"/>
                </a:ext>
              </a:extLst>
            </p:cNvPr>
            <p:cNvSpPr/>
            <p:nvPr/>
          </p:nvSpPr>
          <p:spPr>
            <a:xfrm>
              <a:off x="2446038" y="1855246"/>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p:txBody>
        </p:sp>
        <p:sp>
          <p:nvSpPr>
            <p:cNvPr id="135" name="Diamond 134">
              <a:extLst>
                <a:ext uri="{FF2B5EF4-FFF2-40B4-BE49-F238E27FC236}">
                  <a16:creationId xmlns:a16="http://schemas.microsoft.com/office/drawing/2014/main" id="{2C30FCFB-427A-F363-FE0F-85ACD3AF6A16}"/>
                </a:ext>
              </a:extLst>
            </p:cNvPr>
            <p:cNvSpPr/>
            <p:nvPr/>
          </p:nvSpPr>
          <p:spPr>
            <a:xfrm>
              <a:off x="2082431" y="2221940"/>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P</a:t>
              </a:r>
            </a:p>
          </p:txBody>
        </p:sp>
        <p:sp>
          <p:nvSpPr>
            <p:cNvPr id="136" name="Diamond 135">
              <a:extLst>
                <a:ext uri="{FF2B5EF4-FFF2-40B4-BE49-F238E27FC236}">
                  <a16:creationId xmlns:a16="http://schemas.microsoft.com/office/drawing/2014/main" id="{8E72902B-F42C-E9E0-5C29-59B4BD75DC00}"/>
                </a:ext>
              </a:extLst>
            </p:cNvPr>
            <p:cNvSpPr/>
            <p:nvPr/>
          </p:nvSpPr>
          <p:spPr>
            <a:xfrm>
              <a:off x="629857" y="3681905"/>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7" name="TextBox 136">
              <a:extLst>
                <a:ext uri="{FF2B5EF4-FFF2-40B4-BE49-F238E27FC236}">
                  <a16:creationId xmlns:a16="http://schemas.microsoft.com/office/drawing/2014/main" id="{184F009D-C9BD-76E7-1FA9-FD141E7BA821}"/>
                </a:ext>
              </a:extLst>
            </p:cNvPr>
            <p:cNvSpPr txBox="1"/>
            <p:nvPr/>
          </p:nvSpPr>
          <p:spPr>
            <a:xfrm>
              <a:off x="634733" y="3904050"/>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508</a:t>
              </a:r>
            </a:p>
          </p:txBody>
        </p:sp>
        <p:sp>
          <p:nvSpPr>
            <p:cNvPr id="138" name="Diamond 137">
              <a:extLst>
                <a:ext uri="{FF2B5EF4-FFF2-40B4-BE49-F238E27FC236}">
                  <a16:creationId xmlns:a16="http://schemas.microsoft.com/office/drawing/2014/main" id="{C6D23C4E-0C66-5383-26F2-19BC65CC5DCB}"/>
                </a:ext>
              </a:extLst>
            </p:cNvPr>
            <p:cNvSpPr/>
            <p:nvPr/>
          </p:nvSpPr>
          <p:spPr>
            <a:xfrm>
              <a:off x="3533921" y="5853728"/>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9" name="TextBox 138">
              <a:extLst>
                <a:ext uri="{FF2B5EF4-FFF2-40B4-BE49-F238E27FC236}">
                  <a16:creationId xmlns:a16="http://schemas.microsoft.com/office/drawing/2014/main" id="{A77110E4-7C9E-9EC4-6F74-8D3B15C57764}"/>
                </a:ext>
              </a:extLst>
            </p:cNvPr>
            <p:cNvSpPr txBox="1"/>
            <p:nvPr/>
          </p:nvSpPr>
          <p:spPr>
            <a:xfrm>
              <a:off x="3527270" y="6093420"/>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733</a:t>
              </a:r>
            </a:p>
          </p:txBody>
        </p:sp>
        <p:sp>
          <p:nvSpPr>
            <p:cNvPr id="140" name="Diamond 139">
              <a:extLst>
                <a:ext uri="{FF2B5EF4-FFF2-40B4-BE49-F238E27FC236}">
                  <a16:creationId xmlns:a16="http://schemas.microsoft.com/office/drawing/2014/main" id="{240B88B5-C201-1BBB-F207-B14CFA981A9A}"/>
                </a:ext>
              </a:extLst>
            </p:cNvPr>
            <p:cNvSpPr/>
            <p:nvPr/>
          </p:nvSpPr>
          <p:spPr>
            <a:xfrm>
              <a:off x="4967269" y="5862295"/>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TextBox 140">
              <a:extLst>
                <a:ext uri="{FF2B5EF4-FFF2-40B4-BE49-F238E27FC236}">
                  <a16:creationId xmlns:a16="http://schemas.microsoft.com/office/drawing/2014/main" id="{59B72242-13BE-184D-2C3D-283B570D43AD}"/>
                </a:ext>
              </a:extLst>
            </p:cNvPr>
            <p:cNvSpPr txBox="1"/>
            <p:nvPr/>
          </p:nvSpPr>
          <p:spPr>
            <a:xfrm>
              <a:off x="4967269" y="6081315"/>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247</a:t>
              </a:r>
            </a:p>
          </p:txBody>
        </p:sp>
        <p:sp>
          <p:nvSpPr>
            <p:cNvPr id="142" name="Diamond 141">
              <a:extLst>
                <a:ext uri="{FF2B5EF4-FFF2-40B4-BE49-F238E27FC236}">
                  <a16:creationId xmlns:a16="http://schemas.microsoft.com/office/drawing/2014/main" id="{F6738A48-5905-8FEC-B034-D1DFD7BC8B08}"/>
                </a:ext>
              </a:extLst>
            </p:cNvPr>
            <p:cNvSpPr/>
            <p:nvPr/>
          </p:nvSpPr>
          <p:spPr>
            <a:xfrm>
              <a:off x="2805605" y="5137193"/>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143" name="Diamond 142">
              <a:extLst>
                <a:ext uri="{FF2B5EF4-FFF2-40B4-BE49-F238E27FC236}">
                  <a16:creationId xmlns:a16="http://schemas.microsoft.com/office/drawing/2014/main" id="{FB9FE7B0-35C5-7DEF-A504-3FC3F462A5A0}"/>
                </a:ext>
              </a:extLst>
            </p:cNvPr>
            <p:cNvSpPr/>
            <p:nvPr/>
          </p:nvSpPr>
          <p:spPr>
            <a:xfrm>
              <a:off x="2076069" y="5132108"/>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p:txBody>
        </p:sp>
        <p:sp>
          <p:nvSpPr>
            <p:cNvPr id="144" name="Diamond 143">
              <a:extLst>
                <a:ext uri="{FF2B5EF4-FFF2-40B4-BE49-F238E27FC236}">
                  <a16:creationId xmlns:a16="http://schemas.microsoft.com/office/drawing/2014/main" id="{9477C34C-2250-E0DF-BA60-3B416BF97704}"/>
                </a:ext>
              </a:extLst>
            </p:cNvPr>
            <p:cNvSpPr/>
            <p:nvPr/>
          </p:nvSpPr>
          <p:spPr>
            <a:xfrm>
              <a:off x="4257121" y="2227980"/>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5" name="TextBox 144">
              <a:extLst>
                <a:ext uri="{FF2B5EF4-FFF2-40B4-BE49-F238E27FC236}">
                  <a16:creationId xmlns:a16="http://schemas.microsoft.com/office/drawing/2014/main" id="{6BC598FB-C41E-9747-C9B7-42F446356817}"/>
                </a:ext>
              </a:extLst>
            </p:cNvPr>
            <p:cNvSpPr txBox="1"/>
            <p:nvPr/>
          </p:nvSpPr>
          <p:spPr>
            <a:xfrm>
              <a:off x="4261997" y="2450125"/>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115</a:t>
              </a:r>
            </a:p>
          </p:txBody>
        </p:sp>
        <p:sp>
          <p:nvSpPr>
            <p:cNvPr id="146" name="Diamond 145">
              <a:extLst>
                <a:ext uri="{FF2B5EF4-FFF2-40B4-BE49-F238E27FC236}">
                  <a16:creationId xmlns:a16="http://schemas.microsoft.com/office/drawing/2014/main" id="{1D23E824-371E-8439-F934-CAEB534302B5}"/>
                </a:ext>
              </a:extLst>
            </p:cNvPr>
            <p:cNvSpPr/>
            <p:nvPr/>
          </p:nvSpPr>
          <p:spPr>
            <a:xfrm>
              <a:off x="2428235" y="5494712"/>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147" name="Diamond 146">
              <a:extLst>
                <a:ext uri="{FF2B5EF4-FFF2-40B4-BE49-F238E27FC236}">
                  <a16:creationId xmlns:a16="http://schemas.microsoft.com/office/drawing/2014/main" id="{5B7868AF-9B4B-47BD-78C0-EC20A6FABA6E}"/>
                </a:ext>
              </a:extLst>
            </p:cNvPr>
            <p:cNvSpPr/>
            <p:nvPr/>
          </p:nvSpPr>
          <p:spPr>
            <a:xfrm>
              <a:off x="1707567" y="5494659"/>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p>
          </p:txBody>
        </p:sp>
        <p:sp>
          <p:nvSpPr>
            <p:cNvPr id="148" name="Diamond 147">
              <a:extLst>
                <a:ext uri="{FF2B5EF4-FFF2-40B4-BE49-F238E27FC236}">
                  <a16:creationId xmlns:a16="http://schemas.microsoft.com/office/drawing/2014/main" id="{8BAE24CF-DAD0-2B6C-BE21-406A4B5C750A}"/>
                </a:ext>
              </a:extLst>
            </p:cNvPr>
            <p:cNvSpPr/>
            <p:nvPr/>
          </p:nvSpPr>
          <p:spPr>
            <a:xfrm>
              <a:off x="2069910" y="5857263"/>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p:txBody>
        </p:sp>
        <p:sp>
          <p:nvSpPr>
            <p:cNvPr id="149" name="Diamond 148">
              <a:extLst>
                <a:ext uri="{FF2B5EF4-FFF2-40B4-BE49-F238E27FC236}">
                  <a16:creationId xmlns:a16="http://schemas.microsoft.com/office/drawing/2014/main" id="{2BE0CE38-ED3C-32C9-C2D2-45C6A3DC4F9B}"/>
                </a:ext>
              </a:extLst>
            </p:cNvPr>
            <p:cNvSpPr/>
            <p:nvPr/>
          </p:nvSpPr>
          <p:spPr>
            <a:xfrm>
              <a:off x="4615554" y="4049614"/>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Z</a:t>
              </a:r>
            </a:p>
          </p:txBody>
        </p:sp>
        <p:sp>
          <p:nvSpPr>
            <p:cNvPr id="150" name="Diamond 149">
              <a:extLst>
                <a:ext uri="{FF2B5EF4-FFF2-40B4-BE49-F238E27FC236}">
                  <a16:creationId xmlns:a16="http://schemas.microsoft.com/office/drawing/2014/main" id="{0CD5BF05-6BE3-0C56-4F23-C518B687F49D}"/>
                </a:ext>
              </a:extLst>
            </p:cNvPr>
            <p:cNvSpPr/>
            <p:nvPr/>
          </p:nvSpPr>
          <p:spPr>
            <a:xfrm>
              <a:off x="4980495" y="3680634"/>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151" name="Diamond 150">
              <a:extLst>
                <a:ext uri="{FF2B5EF4-FFF2-40B4-BE49-F238E27FC236}">
                  <a16:creationId xmlns:a16="http://schemas.microsoft.com/office/drawing/2014/main" id="{D6FDA882-05DB-2B28-9A68-E61C6C26CCB8}"/>
                </a:ext>
              </a:extLst>
            </p:cNvPr>
            <p:cNvSpPr/>
            <p:nvPr/>
          </p:nvSpPr>
          <p:spPr>
            <a:xfrm>
              <a:off x="4969609" y="4414020"/>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152" name="Diamond 151">
              <a:extLst>
                <a:ext uri="{FF2B5EF4-FFF2-40B4-BE49-F238E27FC236}">
                  <a16:creationId xmlns:a16="http://schemas.microsoft.com/office/drawing/2014/main" id="{3D363D93-4A99-7543-F98C-68678B1D6DF5}"/>
                </a:ext>
              </a:extLst>
            </p:cNvPr>
            <p:cNvSpPr/>
            <p:nvPr/>
          </p:nvSpPr>
          <p:spPr>
            <a:xfrm>
              <a:off x="5336471" y="3319022"/>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3" name="TextBox 152">
              <a:extLst>
                <a:ext uri="{FF2B5EF4-FFF2-40B4-BE49-F238E27FC236}">
                  <a16:creationId xmlns:a16="http://schemas.microsoft.com/office/drawing/2014/main" id="{0FB19056-6A06-93BC-13DA-2DD5B2CB0BDA}"/>
                </a:ext>
              </a:extLst>
            </p:cNvPr>
            <p:cNvSpPr txBox="1"/>
            <p:nvPr/>
          </p:nvSpPr>
          <p:spPr>
            <a:xfrm>
              <a:off x="5363495" y="3558076"/>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672</a:t>
              </a:r>
            </a:p>
          </p:txBody>
        </p:sp>
        <p:sp>
          <p:nvSpPr>
            <p:cNvPr id="154" name="Diamond 153">
              <a:extLst>
                <a:ext uri="{FF2B5EF4-FFF2-40B4-BE49-F238E27FC236}">
                  <a16:creationId xmlns:a16="http://schemas.microsoft.com/office/drawing/2014/main" id="{48776B46-041F-97A0-D35C-E8B42F4B2321}"/>
                </a:ext>
              </a:extLst>
            </p:cNvPr>
            <p:cNvSpPr/>
            <p:nvPr/>
          </p:nvSpPr>
          <p:spPr>
            <a:xfrm>
              <a:off x="4612465" y="4774402"/>
              <a:ext cx="725102" cy="725102"/>
            </a:xfrm>
            <a:prstGeom prst="diamon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G</a:t>
              </a:r>
            </a:p>
          </p:txBody>
        </p:sp>
        <p:sp>
          <p:nvSpPr>
            <p:cNvPr id="155" name="Diamond 154">
              <a:extLst>
                <a:ext uri="{FF2B5EF4-FFF2-40B4-BE49-F238E27FC236}">
                  <a16:creationId xmlns:a16="http://schemas.microsoft.com/office/drawing/2014/main" id="{4CEFE277-AA8C-5B4C-CD6B-D7368DAF044F}"/>
                </a:ext>
              </a:extLst>
            </p:cNvPr>
            <p:cNvSpPr/>
            <p:nvPr/>
          </p:nvSpPr>
          <p:spPr>
            <a:xfrm>
              <a:off x="1353496" y="2234243"/>
              <a:ext cx="725102" cy="725102"/>
            </a:xfrm>
            <a:prstGeom prst="diamon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6" name="TextBox 155">
              <a:extLst>
                <a:ext uri="{FF2B5EF4-FFF2-40B4-BE49-F238E27FC236}">
                  <a16:creationId xmlns:a16="http://schemas.microsoft.com/office/drawing/2014/main" id="{03ABB251-1331-158E-A867-AB48B21D4245}"/>
                </a:ext>
              </a:extLst>
            </p:cNvPr>
            <p:cNvSpPr txBox="1"/>
            <p:nvPr/>
          </p:nvSpPr>
          <p:spPr>
            <a:xfrm>
              <a:off x="1341084" y="2474631"/>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483</a:t>
              </a:r>
            </a:p>
          </p:txBody>
        </p:sp>
      </p:grpSp>
    </p:spTree>
    <p:extLst>
      <p:ext uri="{BB962C8B-B14F-4D97-AF65-F5344CB8AC3E}">
        <p14:creationId xmlns:p14="http://schemas.microsoft.com/office/powerpoint/2010/main" val="147273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3D31E-8400-5775-4201-72E3DC57DAE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1947A8-42F1-A76B-AE7E-78AE744F5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C13A9AF0-122B-E5B4-D092-1F6D3F42E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2" name="Rectangle 1">
            <a:extLst>
              <a:ext uri="{FF2B5EF4-FFF2-40B4-BE49-F238E27FC236}">
                <a16:creationId xmlns:a16="http://schemas.microsoft.com/office/drawing/2014/main" id="{3D3818DF-89DA-92FC-CB90-B7E8BC285480}"/>
              </a:ext>
            </a:extLst>
          </p:cNvPr>
          <p:cNvSpPr/>
          <p:nvPr/>
        </p:nvSpPr>
        <p:spPr>
          <a:xfrm>
            <a:off x="0" y="0"/>
            <a:ext cx="1596788" cy="7805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3" name="Rectangle 2">
            <a:extLst>
              <a:ext uri="{FF2B5EF4-FFF2-40B4-BE49-F238E27FC236}">
                <a16:creationId xmlns:a16="http://schemas.microsoft.com/office/drawing/2014/main" id="{12122C3C-61D1-3EA5-89A1-9D299B342700}"/>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ANSWER KEY</a:t>
            </a:r>
          </a:p>
        </p:txBody>
      </p:sp>
      <p:graphicFrame>
        <p:nvGraphicFramePr>
          <p:cNvPr id="4" name="Table 3">
            <a:extLst>
              <a:ext uri="{FF2B5EF4-FFF2-40B4-BE49-F238E27FC236}">
                <a16:creationId xmlns:a16="http://schemas.microsoft.com/office/drawing/2014/main" id="{154CC4D9-B292-9EC7-3CB5-38675195FF6F}"/>
              </a:ext>
            </a:extLst>
          </p:cNvPr>
          <p:cNvGraphicFramePr>
            <a:graphicFrameLocks noGrp="1"/>
          </p:cNvGraphicFramePr>
          <p:nvPr>
            <p:extLst>
              <p:ext uri="{D42A27DB-BD31-4B8C-83A1-F6EECF244321}">
                <p14:modId xmlns:p14="http://schemas.microsoft.com/office/powerpoint/2010/main" val="1679258609"/>
              </p:ext>
            </p:extLst>
          </p:nvPr>
        </p:nvGraphicFramePr>
        <p:xfrm>
          <a:off x="245177" y="982818"/>
          <a:ext cx="6388356" cy="6911136"/>
        </p:xfrm>
        <a:graphic>
          <a:graphicData uri="http://schemas.openxmlformats.org/drawingml/2006/table">
            <a:tbl>
              <a:tblPr firstRow="1" bandRow="1">
                <a:tableStyleId>{5C22544A-7EE6-4342-B048-85BDC9FD1C3A}</a:tableStyleId>
              </a:tblPr>
              <a:tblGrid>
                <a:gridCol w="1920506">
                  <a:extLst>
                    <a:ext uri="{9D8B030D-6E8A-4147-A177-3AD203B41FA5}">
                      <a16:colId xmlns:a16="http://schemas.microsoft.com/office/drawing/2014/main" val="1175983612"/>
                    </a:ext>
                  </a:extLst>
                </a:gridCol>
                <a:gridCol w="1063393">
                  <a:extLst>
                    <a:ext uri="{9D8B030D-6E8A-4147-A177-3AD203B41FA5}">
                      <a16:colId xmlns:a16="http://schemas.microsoft.com/office/drawing/2014/main" val="463042398"/>
                    </a:ext>
                  </a:extLst>
                </a:gridCol>
                <a:gridCol w="1063393">
                  <a:extLst>
                    <a:ext uri="{9D8B030D-6E8A-4147-A177-3AD203B41FA5}">
                      <a16:colId xmlns:a16="http://schemas.microsoft.com/office/drawing/2014/main" val="2894215391"/>
                    </a:ext>
                  </a:extLst>
                </a:gridCol>
                <a:gridCol w="1063393">
                  <a:extLst>
                    <a:ext uri="{9D8B030D-6E8A-4147-A177-3AD203B41FA5}">
                      <a16:colId xmlns:a16="http://schemas.microsoft.com/office/drawing/2014/main" val="2041405862"/>
                    </a:ext>
                  </a:extLst>
                </a:gridCol>
                <a:gridCol w="1277671">
                  <a:extLst>
                    <a:ext uri="{9D8B030D-6E8A-4147-A177-3AD203B41FA5}">
                      <a16:colId xmlns:a16="http://schemas.microsoft.com/office/drawing/2014/main" val="764217367"/>
                    </a:ext>
                  </a:extLst>
                </a:gridCol>
              </a:tblGrid>
              <a:tr h="6159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Arctic is warming ________ times faster than the world at large.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082879"/>
                  </a:ext>
                </a:extLst>
              </a:tr>
              <a:tr h="75917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volume of ice in the Arctic has fallen by ________% or more since the 1980s.</a:t>
                      </a:r>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fish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7192497"/>
                  </a:ext>
                </a:extLst>
              </a:tr>
              <a:tr h="6159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Arctic's first ice-free day may occur before ________. </a:t>
                      </a:r>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Baffin Bay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211952"/>
                  </a:ext>
                </a:extLst>
              </a:tr>
              <a:tr h="615916">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Melting ice in the Arctic could create shipping ________.</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1419518"/>
                  </a:ext>
                </a:extLst>
              </a:tr>
              <a:tr h="615916">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Warming waters in the Arctic may attract hordes of ________.</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207333"/>
                  </a:ext>
                </a:extLst>
              </a:tr>
              <a:tr h="615916">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Arctic's melting ice has sparked a rush of ________ and miners. </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natural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5244844"/>
                  </a:ext>
                </a:extLst>
              </a:tr>
              <a:tr h="924210">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North-West Passage (NWP) runs along the North American Arctic coastline, from the Beaufort Sea to ________.</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shortcuts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644762"/>
                  </a:ext>
                </a:extLst>
              </a:tr>
              <a:tr h="615916">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Transpolar Sea Route (TSR) runs over the ________.</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2005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8285483"/>
                  </a:ext>
                </a:extLst>
              </a:tr>
              <a:tr h="759173">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NSR has been open to ice-resistant ships in the summer almost every year since ________.</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diplomats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5991541"/>
                  </a:ext>
                </a:extLst>
              </a:tr>
              <a:tr h="759173">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Arctic is thought to hold 13% of the world's undiscovered oil and 30% of untapped ________ gas.</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North Pole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8951789"/>
                  </a:ext>
                </a:extLst>
              </a:tr>
            </a:tbl>
          </a:graphicData>
        </a:graphic>
      </p:graphicFrame>
      <p:cxnSp>
        <p:nvCxnSpPr>
          <p:cNvPr id="10" name="Straight Connector 9">
            <a:extLst>
              <a:ext uri="{FF2B5EF4-FFF2-40B4-BE49-F238E27FC236}">
                <a16:creationId xmlns:a16="http://schemas.microsoft.com/office/drawing/2014/main" id="{0C8631B1-4782-64BB-3F18-9FBE0B712517}"/>
              </a:ext>
            </a:extLst>
          </p:cNvPr>
          <p:cNvCxnSpPr/>
          <p:nvPr/>
        </p:nvCxnSpPr>
        <p:spPr>
          <a:xfrm>
            <a:off x="2370220" y="1275348"/>
            <a:ext cx="2767263" cy="19852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613B70-C955-1788-95F0-C909856200D4}"/>
              </a:ext>
            </a:extLst>
          </p:cNvPr>
          <p:cNvCxnSpPr/>
          <p:nvPr/>
        </p:nvCxnSpPr>
        <p:spPr>
          <a:xfrm>
            <a:off x="2370220" y="1876927"/>
            <a:ext cx="2767263" cy="19852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6143F3-8E03-F889-BBD6-0959C175D0F0}"/>
              </a:ext>
            </a:extLst>
          </p:cNvPr>
          <p:cNvCxnSpPr>
            <a:cxnSpLocks/>
          </p:cNvCxnSpPr>
          <p:nvPr/>
        </p:nvCxnSpPr>
        <p:spPr>
          <a:xfrm flipV="1">
            <a:off x="2370219" y="1275348"/>
            <a:ext cx="2767264" cy="14101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AFBAE32-6ADA-F0C8-9397-1893F40B6EE0}"/>
              </a:ext>
            </a:extLst>
          </p:cNvPr>
          <p:cNvCxnSpPr>
            <a:cxnSpLocks/>
          </p:cNvCxnSpPr>
          <p:nvPr/>
        </p:nvCxnSpPr>
        <p:spPr>
          <a:xfrm>
            <a:off x="2370219" y="3291256"/>
            <a:ext cx="2767264" cy="18341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FB57FA-B2A6-A742-9F0F-17F090500104}"/>
              </a:ext>
            </a:extLst>
          </p:cNvPr>
          <p:cNvCxnSpPr>
            <a:cxnSpLocks/>
          </p:cNvCxnSpPr>
          <p:nvPr/>
        </p:nvCxnSpPr>
        <p:spPr>
          <a:xfrm flipV="1">
            <a:off x="2370218" y="1918110"/>
            <a:ext cx="2767265" cy="19788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991A0DA-4DA1-6129-F3CD-FE2D7E79B01B}"/>
              </a:ext>
            </a:extLst>
          </p:cNvPr>
          <p:cNvCxnSpPr>
            <a:cxnSpLocks/>
          </p:cNvCxnSpPr>
          <p:nvPr/>
        </p:nvCxnSpPr>
        <p:spPr>
          <a:xfrm>
            <a:off x="2370218" y="4502750"/>
            <a:ext cx="2767265" cy="21507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28F7D1-5459-537D-5B80-DC4A01648F05}"/>
              </a:ext>
            </a:extLst>
          </p:cNvPr>
          <p:cNvCxnSpPr>
            <a:cxnSpLocks/>
          </p:cNvCxnSpPr>
          <p:nvPr/>
        </p:nvCxnSpPr>
        <p:spPr>
          <a:xfrm flipV="1">
            <a:off x="2370218" y="2653817"/>
            <a:ext cx="2767265" cy="25023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3085988-B5CA-8E11-83E4-B68C99714B6E}"/>
              </a:ext>
            </a:extLst>
          </p:cNvPr>
          <p:cNvCxnSpPr>
            <a:cxnSpLocks/>
          </p:cNvCxnSpPr>
          <p:nvPr/>
        </p:nvCxnSpPr>
        <p:spPr>
          <a:xfrm>
            <a:off x="2370218" y="6055422"/>
            <a:ext cx="2767265" cy="13680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338887A-3843-13F6-889C-49D2AD72EA2C}"/>
              </a:ext>
            </a:extLst>
          </p:cNvPr>
          <p:cNvCxnSpPr>
            <a:cxnSpLocks/>
          </p:cNvCxnSpPr>
          <p:nvPr/>
        </p:nvCxnSpPr>
        <p:spPr>
          <a:xfrm flipV="1">
            <a:off x="2370217" y="6055422"/>
            <a:ext cx="2767266" cy="606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7534E64-5424-E2AC-9ED9-FFBD7B6A6B51}"/>
              </a:ext>
            </a:extLst>
          </p:cNvPr>
          <p:cNvCxnSpPr>
            <a:cxnSpLocks/>
          </p:cNvCxnSpPr>
          <p:nvPr/>
        </p:nvCxnSpPr>
        <p:spPr>
          <a:xfrm flipV="1">
            <a:off x="2370217" y="4502750"/>
            <a:ext cx="2767266" cy="29092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2FDDE6D-ABE1-0BFE-3020-3146BED90141}"/>
              </a:ext>
            </a:extLst>
          </p:cNvPr>
          <p:cNvSpPr txBox="1"/>
          <p:nvPr/>
        </p:nvSpPr>
        <p:spPr>
          <a:xfrm>
            <a:off x="3396256" y="1481968"/>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P</a:t>
            </a:r>
          </a:p>
        </p:txBody>
      </p:sp>
      <p:sp>
        <p:nvSpPr>
          <p:cNvPr id="30" name="TextBox 29">
            <a:extLst>
              <a:ext uri="{FF2B5EF4-FFF2-40B4-BE49-F238E27FC236}">
                <a16:creationId xmlns:a16="http://schemas.microsoft.com/office/drawing/2014/main" id="{66191137-804A-FFBE-5671-89979223719D}"/>
              </a:ext>
            </a:extLst>
          </p:cNvPr>
          <p:cNvSpPr txBox="1"/>
          <p:nvPr/>
        </p:nvSpPr>
        <p:spPr>
          <a:xfrm>
            <a:off x="4304043" y="1788723"/>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E</a:t>
            </a:r>
          </a:p>
        </p:txBody>
      </p:sp>
      <p:sp>
        <p:nvSpPr>
          <p:cNvPr id="31" name="TextBox 30">
            <a:extLst>
              <a:ext uri="{FF2B5EF4-FFF2-40B4-BE49-F238E27FC236}">
                <a16:creationId xmlns:a16="http://schemas.microsoft.com/office/drawing/2014/main" id="{BCCD3F02-8A7F-2133-FA1B-3BE316C294D5}"/>
              </a:ext>
            </a:extLst>
          </p:cNvPr>
          <p:cNvSpPr txBox="1"/>
          <p:nvPr/>
        </p:nvSpPr>
        <p:spPr>
          <a:xfrm>
            <a:off x="2698515" y="2616240"/>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a:t>
            </a:r>
          </a:p>
        </p:txBody>
      </p:sp>
      <p:sp>
        <p:nvSpPr>
          <p:cNvPr id="32" name="TextBox 31">
            <a:extLst>
              <a:ext uri="{FF2B5EF4-FFF2-40B4-BE49-F238E27FC236}">
                <a16:creationId xmlns:a16="http://schemas.microsoft.com/office/drawing/2014/main" id="{9CD8EE1C-8BAF-F65C-83F9-DF0E5855EE87}"/>
              </a:ext>
            </a:extLst>
          </p:cNvPr>
          <p:cNvSpPr txBox="1"/>
          <p:nvPr/>
        </p:nvSpPr>
        <p:spPr>
          <a:xfrm>
            <a:off x="3465092" y="3129083"/>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a:t>
            </a:r>
          </a:p>
        </p:txBody>
      </p:sp>
      <p:sp>
        <p:nvSpPr>
          <p:cNvPr id="33" name="TextBox 32">
            <a:extLst>
              <a:ext uri="{FF2B5EF4-FFF2-40B4-BE49-F238E27FC236}">
                <a16:creationId xmlns:a16="http://schemas.microsoft.com/office/drawing/2014/main" id="{F928CA00-7E50-5193-50F4-53C4A952E930}"/>
              </a:ext>
            </a:extLst>
          </p:cNvPr>
          <p:cNvSpPr txBox="1"/>
          <p:nvPr/>
        </p:nvSpPr>
        <p:spPr>
          <a:xfrm>
            <a:off x="4295363" y="3617285"/>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a:t>
            </a:r>
          </a:p>
        </p:txBody>
      </p:sp>
      <p:sp>
        <p:nvSpPr>
          <p:cNvPr id="35" name="TextBox 34">
            <a:extLst>
              <a:ext uri="{FF2B5EF4-FFF2-40B4-BE49-F238E27FC236}">
                <a16:creationId xmlns:a16="http://schemas.microsoft.com/office/drawing/2014/main" id="{EE2F461F-9F52-F6D6-82A9-75300B2B7477}"/>
              </a:ext>
            </a:extLst>
          </p:cNvPr>
          <p:cNvSpPr txBox="1"/>
          <p:nvPr/>
        </p:nvSpPr>
        <p:spPr>
          <a:xfrm>
            <a:off x="2554136" y="4182303"/>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F</a:t>
            </a:r>
          </a:p>
        </p:txBody>
      </p:sp>
      <p:sp>
        <p:nvSpPr>
          <p:cNvPr id="36" name="TextBox 35">
            <a:extLst>
              <a:ext uri="{FF2B5EF4-FFF2-40B4-BE49-F238E27FC236}">
                <a16:creationId xmlns:a16="http://schemas.microsoft.com/office/drawing/2014/main" id="{3C38C887-3CF9-5AB5-C14F-3013F2D3D696}"/>
              </a:ext>
            </a:extLst>
          </p:cNvPr>
          <p:cNvSpPr txBox="1"/>
          <p:nvPr/>
        </p:nvSpPr>
        <p:spPr>
          <a:xfrm>
            <a:off x="3418641" y="4459162"/>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a:t>
            </a:r>
          </a:p>
        </p:txBody>
      </p:sp>
      <p:sp>
        <p:nvSpPr>
          <p:cNvPr id="37" name="TextBox 36">
            <a:extLst>
              <a:ext uri="{FF2B5EF4-FFF2-40B4-BE49-F238E27FC236}">
                <a16:creationId xmlns:a16="http://schemas.microsoft.com/office/drawing/2014/main" id="{5080BCA2-0133-6655-C8E4-37572866481A}"/>
              </a:ext>
            </a:extLst>
          </p:cNvPr>
          <p:cNvSpPr txBox="1"/>
          <p:nvPr/>
        </p:nvSpPr>
        <p:spPr>
          <a:xfrm>
            <a:off x="4573763" y="5249620"/>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O</a:t>
            </a:r>
          </a:p>
        </p:txBody>
      </p:sp>
      <p:sp>
        <p:nvSpPr>
          <p:cNvPr id="38" name="TextBox 37">
            <a:extLst>
              <a:ext uri="{FF2B5EF4-FFF2-40B4-BE49-F238E27FC236}">
                <a16:creationId xmlns:a16="http://schemas.microsoft.com/office/drawing/2014/main" id="{01EDF1C8-290B-3A61-0705-D0AAA2DA83BE}"/>
              </a:ext>
            </a:extLst>
          </p:cNvPr>
          <p:cNvSpPr txBox="1"/>
          <p:nvPr/>
        </p:nvSpPr>
        <p:spPr>
          <a:xfrm>
            <a:off x="3753850" y="5868192"/>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S</a:t>
            </a:r>
          </a:p>
        </p:txBody>
      </p:sp>
      <p:sp>
        <p:nvSpPr>
          <p:cNvPr id="39" name="TextBox 38">
            <a:extLst>
              <a:ext uri="{FF2B5EF4-FFF2-40B4-BE49-F238E27FC236}">
                <a16:creationId xmlns:a16="http://schemas.microsoft.com/office/drawing/2014/main" id="{04B239D9-89C0-F0B2-4CE5-FB381A9E8FFA}"/>
              </a:ext>
            </a:extLst>
          </p:cNvPr>
          <p:cNvSpPr txBox="1"/>
          <p:nvPr/>
        </p:nvSpPr>
        <p:spPr>
          <a:xfrm>
            <a:off x="2899697" y="7118368"/>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T</a:t>
            </a:r>
          </a:p>
        </p:txBody>
      </p:sp>
      <p:sp>
        <p:nvSpPr>
          <p:cNvPr id="40" name="TextBox 39">
            <a:extLst>
              <a:ext uri="{FF2B5EF4-FFF2-40B4-BE49-F238E27FC236}">
                <a16:creationId xmlns:a16="http://schemas.microsoft.com/office/drawing/2014/main" id="{662B21D3-4252-532B-E8F0-57BF9352DD78}"/>
              </a:ext>
            </a:extLst>
          </p:cNvPr>
          <p:cNvSpPr txBox="1"/>
          <p:nvPr/>
        </p:nvSpPr>
        <p:spPr>
          <a:xfrm>
            <a:off x="4042608" y="2383737"/>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W</a:t>
            </a:r>
          </a:p>
        </p:txBody>
      </p:sp>
      <p:sp>
        <p:nvSpPr>
          <p:cNvPr id="41" name="TextBox 40">
            <a:extLst>
              <a:ext uri="{FF2B5EF4-FFF2-40B4-BE49-F238E27FC236}">
                <a16:creationId xmlns:a16="http://schemas.microsoft.com/office/drawing/2014/main" id="{D05B9E2A-6BCF-4C6B-2650-E7F05027DB88}"/>
              </a:ext>
            </a:extLst>
          </p:cNvPr>
          <p:cNvSpPr txBox="1"/>
          <p:nvPr/>
        </p:nvSpPr>
        <p:spPr>
          <a:xfrm>
            <a:off x="2610939" y="3426414"/>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H</a:t>
            </a:r>
          </a:p>
        </p:txBody>
      </p:sp>
      <p:sp>
        <p:nvSpPr>
          <p:cNvPr id="42" name="TextBox 41">
            <a:extLst>
              <a:ext uri="{FF2B5EF4-FFF2-40B4-BE49-F238E27FC236}">
                <a16:creationId xmlns:a16="http://schemas.microsoft.com/office/drawing/2014/main" id="{0882D6D8-26E2-39F5-815C-9AC0927CDFD0}"/>
              </a:ext>
            </a:extLst>
          </p:cNvPr>
          <p:cNvSpPr txBox="1"/>
          <p:nvPr/>
        </p:nvSpPr>
        <p:spPr>
          <a:xfrm>
            <a:off x="3387577" y="3880329"/>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a:t>
            </a:r>
          </a:p>
        </p:txBody>
      </p:sp>
      <p:sp>
        <p:nvSpPr>
          <p:cNvPr id="43" name="TextBox 42">
            <a:extLst>
              <a:ext uri="{FF2B5EF4-FFF2-40B4-BE49-F238E27FC236}">
                <a16:creationId xmlns:a16="http://schemas.microsoft.com/office/drawing/2014/main" id="{9E06BEE9-41EF-B034-361D-3A9B8F17DA41}"/>
              </a:ext>
            </a:extLst>
          </p:cNvPr>
          <p:cNvSpPr txBox="1"/>
          <p:nvPr/>
        </p:nvSpPr>
        <p:spPr>
          <a:xfrm>
            <a:off x="4083014" y="4336519"/>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L</a:t>
            </a:r>
          </a:p>
        </p:txBody>
      </p:sp>
      <p:sp>
        <p:nvSpPr>
          <p:cNvPr id="44" name="TextBox 43">
            <a:extLst>
              <a:ext uri="{FF2B5EF4-FFF2-40B4-BE49-F238E27FC236}">
                <a16:creationId xmlns:a16="http://schemas.microsoft.com/office/drawing/2014/main" id="{AA4301B2-C324-2090-8F89-244E15040232}"/>
              </a:ext>
            </a:extLst>
          </p:cNvPr>
          <p:cNvSpPr txBox="1"/>
          <p:nvPr/>
        </p:nvSpPr>
        <p:spPr>
          <a:xfrm>
            <a:off x="3082023" y="4944448"/>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S</a:t>
            </a:r>
          </a:p>
        </p:txBody>
      </p:sp>
      <p:sp>
        <p:nvSpPr>
          <p:cNvPr id="45" name="TextBox 44">
            <a:extLst>
              <a:ext uri="{FF2B5EF4-FFF2-40B4-BE49-F238E27FC236}">
                <a16:creationId xmlns:a16="http://schemas.microsoft.com/office/drawing/2014/main" id="{3D149622-2A5F-07AE-39CD-E1A15015DC87}"/>
              </a:ext>
            </a:extLst>
          </p:cNvPr>
          <p:cNvSpPr txBox="1"/>
          <p:nvPr/>
        </p:nvSpPr>
        <p:spPr>
          <a:xfrm>
            <a:off x="3827893" y="5483031"/>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a:t>
            </a:r>
          </a:p>
        </p:txBody>
      </p:sp>
      <p:sp>
        <p:nvSpPr>
          <p:cNvPr id="46" name="TextBox 45">
            <a:extLst>
              <a:ext uri="{FF2B5EF4-FFF2-40B4-BE49-F238E27FC236}">
                <a16:creationId xmlns:a16="http://schemas.microsoft.com/office/drawing/2014/main" id="{D08A32E8-DE98-B444-296D-0512E343F7BC}"/>
              </a:ext>
            </a:extLst>
          </p:cNvPr>
          <p:cNvSpPr txBox="1"/>
          <p:nvPr/>
        </p:nvSpPr>
        <p:spPr>
          <a:xfrm>
            <a:off x="3082023" y="6297230"/>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a:t>
            </a:r>
          </a:p>
        </p:txBody>
      </p:sp>
      <p:sp>
        <p:nvSpPr>
          <p:cNvPr id="47" name="TextBox 46">
            <a:extLst>
              <a:ext uri="{FF2B5EF4-FFF2-40B4-BE49-F238E27FC236}">
                <a16:creationId xmlns:a16="http://schemas.microsoft.com/office/drawing/2014/main" id="{7A76D85E-E3D1-1E38-A971-271FA753B5FC}"/>
              </a:ext>
            </a:extLst>
          </p:cNvPr>
          <p:cNvSpPr txBox="1"/>
          <p:nvPr/>
        </p:nvSpPr>
        <p:spPr>
          <a:xfrm>
            <a:off x="4378476" y="6005386"/>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F</a:t>
            </a:r>
          </a:p>
        </p:txBody>
      </p:sp>
      <p:sp>
        <p:nvSpPr>
          <p:cNvPr id="48" name="TextBox 47">
            <a:extLst>
              <a:ext uri="{FF2B5EF4-FFF2-40B4-BE49-F238E27FC236}">
                <a16:creationId xmlns:a16="http://schemas.microsoft.com/office/drawing/2014/main" id="{E0AAB91D-B0F5-A85E-A9CC-7A61295F761B}"/>
              </a:ext>
            </a:extLst>
          </p:cNvPr>
          <p:cNvSpPr txBox="1"/>
          <p:nvPr/>
        </p:nvSpPr>
        <p:spPr>
          <a:xfrm>
            <a:off x="4612314" y="4689287"/>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N</a:t>
            </a:r>
          </a:p>
        </p:txBody>
      </p:sp>
      <p:sp>
        <p:nvSpPr>
          <p:cNvPr id="49" name="TextBox 48">
            <a:extLst>
              <a:ext uri="{FF2B5EF4-FFF2-40B4-BE49-F238E27FC236}">
                <a16:creationId xmlns:a16="http://schemas.microsoft.com/office/drawing/2014/main" id="{1DCDFD2C-B739-A68F-2121-A0F1D556D8C9}"/>
              </a:ext>
            </a:extLst>
          </p:cNvPr>
          <p:cNvSpPr txBox="1"/>
          <p:nvPr/>
        </p:nvSpPr>
        <p:spPr>
          <a:xfrm>
            <a:off x="4234097" y="3115048"/>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E</a:t>
            </a:r>
          </a:p>
        </p:txBody>
      </p:sp>
      <p:sp>
        <p:nvSpPr>
          <p:cNvPr id="50" name="TextBox 49">
            <a:extLst>
              <a:ext uri="{FF2B5EF4-FFF2-40B4-BE49-F238E27FC236}">
                <a16:creationId xmlns:a16="http://schemas.microsoft.com/office/drawing/2014/main" id="{D7256575-AA7E-20EB-282C-3F577823046B}"/>
              </a:ext>
            </a:extLst>
          </p:cNvPr>
          <p:cNvSpPr txBox="1"/>
          <p:nvPr/>
        </p:nvSpPr>
        <p:spPr>
          <a:xfrm>
            <a:off x="2827297" y="2155369"/>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O</a:t>
            </a:r>
          </a:p>
        </p:txBody>
      </p:sp>
      <p:sp>
        <p:nvSpPr>
          <p:cNvPr id="7" name="TextBox 6">
            <a:extLst>
              <a:ext uri="{FF2B5EF4-FFF2-40B4-BE49-F238E27FC236}">
                <a16:creationId xmlns:a16="http://schemas.microsoft.com/office/drawing/2014/main" id="{6A9BB263-2977-4926-54CB-5E65A9DAD419}"/>
              </a:ext>
            </a:extLst>
          </p:cNvPr>
          <p:cNvSpPr txBox="1"/>
          <p:nvPr/>
        </p:nvSpPr>
        <p:spPr>
          <a:xfrm>
            <a:off x="1688728" y="8083942"/>
            <a:ext cx="3841486" cy="523220"/>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Code: </a:t>
            </a:r>
            <a:r>
              <a:rPr lang="en-US" sz="28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PERMAFROST</a:t>
            </a:r>
          </a:p>
        </p:txBody>
      </p:sp>
      <p:sp>
        <p:nvSpPr>
          <p:cNvPr id="8" name="TextBox 7">
            <a:extLst>
              <a:ext uri="{FF2B5EF4-FFF2-40B4-BE49-F238E27FC236}">
                <a16:creationId xmlns:a16="http://schemas.microsoft.com/office/drawing/2014/main" id="{22F596CD-6006-BCE8-72A0-5E052160473E}"/>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12</a:t>
            </a:r>
          </a:p>
        </p:txBody>
      </p:sp>
    </p:spTree>
    <p:extLst>
      <p:ext uri="{BB962C8B-B14F-4D97-AF65-F5344CB8AC3E}">
        <p14:creationId xmlns:p14="http://schemas.microsoft.com/office/powerpoint/2010/main" val="765135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154BD-65C3-BD91-9B40-1D1E756588E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55E336F-2E80-81EF-1BBC-2AD12820A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C4EC7B0F-5AA6-A602-B520-714EF5CF8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0" name="Rectangle 9">
            <a:extLst>
              <a:ext uri="{FF2B5EF4-FFF2-40B4-BE49-F238E27FC236}">
                <a16:creationId xmlns:a16="http://schemas.microsoft.com/office/drawing/2014/main" id="{E387012E-CF10-19FE-48B2-A6429BA39E29}"/>
              </a:ext>
            </a:extLst>
          </p:cNvPr>
          <p:cNvSpPr/>
          <p:nvPr/>
        </p:nvSpPr>
        <p:spPr>
          <a:xfrm>
            <a:off x="0" y="0"/>
            <a:ext cx="1596788" cy="78058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11" name="Rectangle 10">
            <a:extLst>
              <a:ext uri="{FF2B5EF4-FFF2-40B4-BE49-F238E27FC236}">
                <a16:creationId xmlns:a16="http://schemas.microsoft.com/office/drawing/2014/main" id="{CD8FF388-40A9-8337-7D6D-216F5DECAA97}"/>
              </a:ext>
            </a:extLst>
          </p:cNvPr>
          <p:cNvSpPr/>
          <p:nvPr/>
        </p:nvSpPr>
        <p:spPr>
          <a:xfrm>
            <a:off x="1596788" y="38256"/>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POLYBIUS SQUARE</a:t>
            </a:r>
          </a:p>
          <a:p>
            <a:pPr algn="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QUESTIONS</a:t>
            </a:r>
          </a:p>
        </p:txBody>
      </p:sp>
      <p:sp>
        <p:nvSpPr>
          <p:cNvPr id="125" name="TextBox 124">
            <a:extLst>
              <a:ext uri="{FF2B5EF4-FFF2-40B4-BE49-F238E27FC236}">
                <a16:creationId xmlns:a16="http://schemas.microsoft.com/office/drawing/2014/main" id="{351A624B-2DB5-C099-8964-6841CC0FA87F}"/>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13</a:t>
            </a:r>
          </a:p>
        </p:txBody>
      </p:sp>
      <p:sp>
        <p:nvSpPr>
          <p:cNvPr id="9" name="TextBox 8">
            <a:extLst>
              <a:ext uri="{FF2B5EF4-FFF2-40B4-BE49-F238E27FC236}">
                <a16:creationId xmlns:a16="http://schemas.microsoft.com/office/drawing/2014/main" id="{43A7E2B7-83BB-2E1A-44A0-C6C57053259D}"/>
              </a:ext>
            </a:extLst>
          </p:cNvPr>
          <p:cNvSpPr txBox="1"/>
          <p:nvPr/>
        </p:nvSpPr>
        <p:spPr>
          <a:xfrm>
            <a:off x="224467" y="1150186"/>
            <a:ext cx="6409066" cy="7694414"/>
          </a:xfrm>
          <a:prstGeom prst="rect">
            <a:avLst/>
          </a:prstGeom>
          <a:noFill/>
        </p:spPr>
        <p:txBody>
          <a:bodyPr wrap="square">
            <a:spAutoFit/>
          </a:bodyPr>
          <a:lstStyle/>
          <a:p>
            <a:r>
              <a:rPr lang="en-US" sz="1400" dirty="0"/>
              <a:t>Arctic Indigenous peoples have stewarded the Arctic National Wildlife Refuge since time ___</a:t>
            </a:r>
            <a:r>
              <a:rPr lang="en-US" sz="1400" b="1" dirty="0">
                <a:highlight>
                  <a:srgbClr val="FFFF00"/>
                </a:highlight>
              </a:rPr>
              <a:t>immemorial</a:t>
            </a:r>
            <a:r>
              <a:rPr lang="en-US" sz="1400" dirty="0"/>
              <a:t>_____. </a:t>
            </a:r>
          </a:p>
          <a:p>
            <a:endParaRPr lang="en-US" sz="1400" dirty="0"/>
          </a:p>
          <a:p>
            <a:endParaRPr lang="en-US" sz="1400" dirty="0"/>
          </a:p>
          <a:p>
            <a:endParaRPr lang="en-US" sz="1400" dirty="0"/>
          </a:p>
          <a:p>
            <a:endParaRPr lang="en-US" sz="1400" dirty="0"/>
          </a:p>
          <a:p>
            <a:endParaRPr lang="en-US" sz="1400" dirty="0"/>
          </a:p>
          <a:p>
            <a:r>
              <a:rPr lang="en-US" sz="1400" dirty="0"/>
              <a:t>Indigenous Land Protectors lead efforts to defend ____</a:t>
            </a:r>
            <a:r>
              <a:rPr lang="en-US" sz="1400" b="1" dirty="0">
                <a:highlight>
                  <a:srgbClr val="FFFF00"/>
                </a:highlight>
              </a:rPr>
              <a:t>sacred</a:t>
            </a:r>
            <a:r>
              <a:rPr lang="en-US" sz="1400" dirty="0"/>
              <a:t>____ lands. </a:t>
            </a:r>
          </a:p>
          <a:p>
            <a:endParaRPr lang="en-US" sz="1400" dirty="0"/>
          </a:p>
          <a:p>
            <a:endParaRPr lang="en-US" sz="1400" dirty="0"/>
          </a:p>
          <a:p>
            <a:endParaRPr lang="en-US" sz="1400" dirty="0"/>
          </a:p>
          <a:p>
            <a:endParaRPr lang="en-US" sz="1400" dirty="0"/>
          </a:p>
          <a:p>
            <a:endParaRPr lang="en-US" sz="1400" dirty="0"/>
          </a:p>
          <a:p>
            <a:r>
              <a:rPr lang="en-US" sz="1400" dirty="0"/>
              <a:t>Alaska Natives must fight their own government-mandated Native corporations to defend their culture and the ____</a:t>
            </a:r>
            <a:r>
              <a:rPr lang="en-US" sz="1400" b="1" dirty="0">
                <a:highlight>
                  <a:srgbClr val="FFFF00"/>
                </a:highlight>
              </a:rPr>
              <a:t>wellness</a:t>
            </a:r>
            <a:r>
              <a:rPr lang="en-US" sz="1400" dirty="0"/>
              <a:t>____ of their communities. </a:t>
            </a:r>
          </a:p>
          <a:p>
            <a:endParaRPr lang="en-US" sz="1400" dirty="0"/>
          </a:p>
          <a:p>
            <a:endParaRPr lang="en-US" sz="1400" dirty="0"/>
          </a:p>
          <a:p>
            <a:endParaRPr lang="en-US" sz="1400" dirty="0"/>
          </a:p>
          <a:p>
            <a:endParaRPr lang="en-US" sz="1400" dirty="0"/>
          </a:p>
          <a:p>
            <a:endParaRPr lang="en-US" sz="1400" dirty="0"/>
          </a:p>
          <a:p>
            <a:r>
              <a:rPr lang="en-US" sz="1400" dirty="0"/>
              <a:t>The Bureau of Land Management has issued a call for nominations for oil leasing tracts on the ____</a:t>
            </a:r>
            <a:r>
              <a:rPr lang="en-US" sz="1400" b="1" dirty="0">
                <a:highlight>
                  <a:srgbClr val="FFFF00"/>
                </a:highlight>
              </a:rPr>
              <a:t>coastal</a:t>
            </a:r>
            <a:r>
              <a:rPr lang="en-US" sz="1400" dirty="0"/>
              <a:t>____ plain. </a:t>
            </a:r>
          </a:p>
          <a:p>
            <a:endParaRPr lang="en-US" sz="1400" dirty="0"/>
          </a:p>
          <a:p>
            <a:endParaRPr lang="en-US" sz="1400" dirty="0"/>
          </a:p>
          <a:p>
            <a:endParaRPr lang="en-US" sz="1400" dirty="0"/>
          </a:p>
          <a:p>
            <a:endParaRPr lang="en-US" sz="1400" dirty="0"/>
          </a:p>
          <a:p>
            <a:endParaRPr lang="en-US" sz="1400" dirty="0"/>
          </a:p>
          <a:p>
            <a:r>
              <a:rPr lang="en-US" sz="1400" dirty="0"/>
              <a:t>We know that Indigenous land management is key to long-term ecological health: current Indigenous land stewardship accounts for 80 percent of the world's remaining _______</a:t>
            </a:r>
            <a:r>
              <a:rPr lang="en-US" sz="1400" b="1" dirty="0">
                <a:highlight>
                  <a:srgbClr val="FFFF00"/>
                </a:highlight>
              </a:rPr>
              <a:t>biodiversity</a:t>
            </a:r>
            <a:r>
              <a:rPr lang="en-US" sz="1400" dirty="0"/>
              <a:t>_______. </a:t>
            </a:r>
          </a:p>
          <a:p>
            <a:endParaRPr lang="en-US" sz="1400" dirty="0"/>
          </a:p>
          <a:p>
            <a:endParaRPr lang="en-US" sz="1400" dirty="0"/>
          </a:p>
          <a:p>
            <a:endParaRPr lang="en-US" sz="1400" dirty="0"/>
          </a:p>
          <a:p>
            <a:endParaRPr lang="en-US" dirty="0"/>
          </a:p>
        </p:txBody>
      </p:sp>
      <p:pic>
        <p:nvPicPr>
          <p:cNvPr id="49" name="Graphic 48" descr="Iceberg with solid fill">
            <a:extLst>
              <a:ext uri="{FF2B5EF4-FFF2-40B4-BE49-F238E27FC236}">
                <a16:creationId xmlns:a16="http://schemas.microsoft.com/office/drawing/2014/main" id="{899BE387-618C-13B9-26AA-F6BE441EA2F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13791" y="1900953"/>
            <a:ext cx="485221" cy="485221"/>
          </a:xfrm>
          <a:prstGeom prst="rect">
            <a:avLst/>
          </a:prstGeom>
        </p:spPr>
      </p:pic>
      <p:sp>
        <p:nvSpPr>
          <p:cNvPr id="50" name="TextBox 49">
            <a:extLst>
              <a:ext uri="{FF2B5EF4-FFF2-40B4-BE49-F238E27FC236}">
                <a16:creationId xmlns:a16="http://schemas.microsoft.com/office/drawing/2014/main" id="{C6869338-76DB-077E-3A7E-39089249EB27}"/>
              </a:ext>
            </a:extLst>
          </p:cNvPr>
          <p:cNvSpPr txBox="1"/>
          <p:nvPr/>
        </p:nvSpPr>
        <p:spPr>
          <a:xfrm>
            <a:off x="600598" y="1984560"/>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pic>
        <p:nvPicPr>
          <p:cNvPr id="51" name="Graphic 50" descr="Snowflake with solid fill">
            <a:extLst>
              <a:ext uri="{FF2B5EF4-FFF2-40B4-BE49-F238E27FC236}">
                <a16:creationId xmlns:a16="http://schemas.microsoft.com/office/drawing/2014/main" id="{27C48116-30D1-1C38-5C37-E0851D9D1CD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0564" y="1900953"/>
            <a:ext cx="485221" cy="485221"/>
          </a:xfrm>
          <a:prstGeom prst="rect">
            <a:avLst/>
          </a:prstGeom>
        </p:spPr>
      </p:pic>
      <p:sp>
        <p:nvSpPr>
          <p:cNvPr id="52" name="TextBox 51">
            <a:extLst>
              <a:ext uri="{FF2B5EF4-FFF2-40B4-BE49-F238E27FC236}">
                <a16:creationId xmlns:a16="http://schemas.microsoft.com/office/drawing/2014/main" id="{F377DA25-849D-350D-F3FE-5D6B17BA178D}"/>
              </a:ext>
            </a:extLst>
          </p:cNvPr>
          <p:cNvSpPr txBox="1"/>
          <p:nvPr/>
        </p:nvSpPr>
        <p:spPr>
          <a:xfrm>
            <a:off x="1225872" y="1974286"/>
            <a:ext cx="29336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pic>
        <p:nvPicPr>
          <p:cNvPr id="53" name="Graphic 52" descr="Snowflake with solid fill">
            <a:extLst>
              <a:ext uri="{FF2B5EF4-FFF2-40B4-BE49-F238E27FC236}">
                <a16:creationId xmlns:a16="http://schemas.microsoft.com/office/drawing/2014/main" id="{1FAFDA07-B6FE-2EDC-249F-55CEA11E1D3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17454" y="1900953"/>
            <a:ext cx="485221" cy="485221"/>
          </a:xfrm>
          <a:prstGeom prst="rect">
            <a:avLst/>
          </a:prstGeom>
        </p:spPr>
      </p:pic>
      <p:sp>
        <p:nvSpPr>
          <p:cNvPr id="54" name="TextBox 53">
            <a:extLst>
              <a:ext uri="{FF2B5EF4-FFF2-40B4-BE49-F238E27FC236}">
                <a16:creationId xmlns:a16="http://schemas.microsoft.com/office/drawing/2014/main" id="{C7B66AC4-03E5-FFF3-5758-5B6B22ED132E}"/>
              </a:ext>
            </a:extLst>
          </p:cNvPr>
          <p:cNvSpPr txBox="1"/>
          <p:nvPr/>
        </p:nvSpPr>
        <p:spPr>
          <a:xfrm>
            <a:off x="1864912" y="1977282"/>
            <a:ext cx="265989"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pic>
        <p:nvPicPr>
          <p:cNvPr id="55" name="Graphic 54" descr="Bear with solid fill">
            <a:extLst>
              <a:ext uri="{FF2B5EF4-FFF2-40B4-BE49-F238E27FC236}">
                <a16:creationId xmlns:a16="http://schemas.microsoft.com/office/drawing/2014/main" id="{5ACE09D4-6A2D-F94E-B650-A64D0C49A9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9123" y="1900953"/>
            <a:ext cx="485221" cy="485221"/>
          </a:xfrm>
          <a:prstGeom prst="rect">
            <a:avLst/>
          </a:prstGeom>
        </p:spPr>
      </p:pic>
      <p:sp>
        <p:nvSpPr>
          <p:cNvPr id="56" name="TextBox 55">
            <a:extLst>
              <a:ext uri="{FF2B5EF4-FFF2-40B4-BE49-F238E27FC236}">
                <a16:creationId xmlns:a16="http://schemas.microsoft.com/office/drawing/2014/main" id="{582DF88B-5B08-2BEB-3BFA-ACC8DE9EC9BF}"/>
              </a:ext>
            </a:extLst>
          </p:cNvPr>
          <p:cNvSpPr txBox="1"/>
          <p:nvPr/>
        </p:nvSpPr>
        <p:spPr>
          <a:xfrm>
            <a:off x="2558364" y="1974286"/>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pic>
        <p:nvPicPr>
          <p:cNvPr id="57" name="Graphic 56" descr="Snowflake with solid fill">
            <a:extLst>
              <a:ext uri="{FF2B5EF4-FFF2-40B4-BE49-F238E27FC236}">
                <a16:creationId xmlns:a16="http://schemas.microsoft.com/office/drawing/2014/main" id="{63F040F1-DF06-EEE3-4B2F-946283DD739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842376" y="1900953"/>
            <a:ext cx="485221" cy="485221"/>
          </a:xfrm>
          <a:prstGeom prst="rect">
            <a:avLst/>
          </a:prstGeom>
        </p:spPr>
      </p:pic>
      <p:sp>
        <p:nvSpPr>
          <p:cNvPr id="58" name="TextBox 57">
            <a:extLst>
              <a:ext uri="{FF2B5EF4-FFF2-40B4-BE49-F238E27FC236}">
                <a16:creationId xmlns:a16="http://schemas.microsoft.com/office/drawing/2014/main" id="{9798302D-913A-83D9-3387-CB7197CE1AB1}"/>
              </a:ext>
            </a:extLst>
          </p:cNvPr>
          <p:cNvSpPr txBox="1"/>
          <p:nvPr/>
        </p:nvSpPr>
        <p:spPr>
          <a:xfrm>
            <a:off x="3188880" y="1978286"/>
            <a:ext cx="27743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nvGrpSpPr>
          <p:cNvPr id="150" name="Group 149">
            <a:extLst>
              <a:ext uri="{FF2B5EF4-FFF2-40B4-BE49-F238E27FC236}">
                <a16:creationId xmlns:a16="http://schemas.microsoft.com/office/drawing/2014/main" id="{115393AE-4E5F-3DFF-2BFD-6454FB1DFDD3}"/>
              </a:ext>
            </a:extLst>
          </p:cNvPr>
          <p:cNvGrpSpPr/>
          <p:nvPr/>
        </p:nvGrpSpPr>
        <p:grpSpPr>
          <a:xfrm>
            <a:off x="3464535" y="1900953"/>
            <a:ext cx="611538" cy="485221"/>
            <a:chOff x="3464535" y="2200353"/>
            <a:chExt cx="611538" cy="485221"/>
          </a:xfrm>
        </p:grpSpPr>
        <p:pic>
          <p:nvPicPr>
            <p:cNvPr id="59" name="Graphic 58" descr="Snowflake with solid fill">
              <a:extLst>
                <a:ext uri="{FF2B5EF4-FFF2-40B4-BE49-F238E27FC236}">
                  <a16:creationId xmlns:a16="http://schemas.microsoft.com/office/drawing/2014/main" id="{30E87CCD-C9DF-ECA1-74A8-36B935D567C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464535" y="2200353"/>
              <a:ext cx="485221" cy="485221"/>
            </a:xfrm>
            <a:prstGeom prst="rect">
              <a:avLst/>
            </a:prstGeom>
          </p:spPr>
        </p:pic>
        <p:sp>
          <p:nvSpPr>
            <p:cNvPr id="60" name="TextBox 59">
              <a:extLst>
                <a:ext uri="{FF2B5EF4-FFF2-40B4-BE49-F238E27FC236}">
                  <a16:creationId xmlns:a16="http://schemas.microsoft.com/office/drawing/2014/main" id="{A10710E0-7C94-003B-4F4A-A38A83957EC3}"/>
                </a:ext>
              </a:extLst>
            </p:cNvPr>
            <p:cNvSpPr txBox="1"/>
            <p:nvPr/>
          </p:nvSpPr>
          <p:spPr>
            <a:xfrm>
              <a:off x="3820838" y="2273468"/>
              <a:ext cx="255235"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pic>
        <p:nvPicPr>
          <p:cNvPr id="61" name="Graphic 60" descr="Freight with solid fill">
            <a:extLst>
              <a:ext uri="{FF2B5EF4-FFF2-40B4-BE49-F238E27FC236}">
                <a16:creationId xmlns:a16="http://schemas.microsoft.com/office/drawing/2014/main" id="{52C6B521-13E8-206E-DB0D-5727108CF70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74295" y="1900953"/>
            <a:ext cx="485221" cy="485221"/>
          </a:xfrm>
          <a:prstGeom prst="rect">
            <a:avLst/>
          </a:prstGeom>
        </p:spPr>
      </p:pic>
      <p:sp>
        <p:nvSpPr>
          <p:cNvPr id="62" name="TextBox 61">
            <a:extLst>
              <a:ext uri="{FF2B5EF4-FFF2-40B4-BE49-F238E27FC236}">
                <a16:creationId xmlns:a16="http://schemas.microsoft.com/office/drawing/2014/main" id="{8569E4CD-1A0A-EAC7-8761-DB2745652CFA}"/>
              </a:ext>
            </a:extLst>
          </p:cNvPr>
          <p:cNvSpPr txBox="1"/>
          <p:nvPr/>
        </p:nvSpPr>
        <p:spPr>
          <a:xfrm>
            <a:off x="4488438" y="1971186"/>
            <a:ext cx="264405"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sp>
        <p:nvSpPr>
          <p:cNvPr id="64" name="TextBox 63">
            <a:extLst>
              <a:ext uri="{FF2B5EF4-FFF2-40B4-BE49-F238E27FC236}">
                <a16:creationId xmlns:a16="http://schemas.microsoft.com/office/drawing/2014/main" id="{1DA42AAC-A655-3D64-07B2-80A965D9FBEF}"/>
              </a:ext>
            </a:extLst>
          </p:cNvPr>
          <p:cNvSpPr txBox="1"/>
          <p:nvPr/>
        </p:nvSpPr>
        <p:spPr>
          <a:xfrm>
            <a:off x="5101402" y="1974286"/>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pic>
        <p:nvPicPr>
          <p:cNvPr id="65" name="Graphic 64" descr="Bear with solid fill">
            <a:extLst>
              <a:ext uri="{FF2B5EF4-FFF2-40B4-BE49-F238E27FC236}">
                <a16:creationId xmlns:a16="http://schemas.microsoft.com/office/drawing/2014/main" id="{50EBF1B8-7F08-4B23-D70A-2FCA78947A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8585" y="1900953"/>
            <a:ext cx="485221" cy="485221"/>
          </a:xfrm>
          <a:prstGeom prst="rect">
            <a:avLst/>
          </a:prstGeom>
        </p:spPr>
      </p:pic>
      <p:sp>
        <p:nvSpPr>
          <p:cNvPr id="66" name="TextBox 65">
            <a:extLst>
              <a:ext uri="{FF2B5EF4-FFF2-40B4-BE49-F238E27FC236}">
                <a16:creationId xmlns:a16="http://schemas.microsoft.com/office/drawing/2014/main" id="{CAB94AF0-8322-17B2-FDFD-8F70E8A3019E}"/>
              </a:ext>
            </a:extLst>
          </p:cNvPr>
          <p:cNvSpPr txBox="1"/>
          <p:nvPr/>
        </p:nvSpPr>
        <p:spPr>
          <a:xfrm>
            <a:off x="5788932" y="1988593"/>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pic>
        <p:nvPicPr>
          <p:cNvPr id="67" name="Graphic 66" descr="Snowflake with solid fill">
            <a:extLst>
              <a:ext uri="{FF2B5EF4-FFF2-40B4-BE49-F238E27FC236}">
                <a16:creationId xmlns:a16="http://schemas.microsoft.com/office/drawing/2014/main" id="{74F8DED1-CF20-B3F0-1404-7F4869F42E4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21502" y="1900953"/>
            <a:ext cx="485221" cy="485221"/>
          </a:xfrm>
          <a:prstGeom prst="rect">
            <a:avLst/>
          </a:prstGeom>
        </p:spPr>
      </p:pic>
      <p:sp>
        <p:nvSpPr>
          <p:cNvPr id="68" name="TextBox 67">
            <a:extLst>
              <a:ext uri="{FF2B5EF4-FFF2-40B4-BE49-F238E27FC236}">
                <a16:creationId xmlns:a16="http://schemas.microsoft.com/office/drawing/2014/main" id="{837E356D-23DA-F9E2-1226-F0484462B817}"/>
              </a:ext>
            </a:extLst>
          </p:cNvPr>
          <p:cNvSpPr txBox="1"/>
          <p:nvPr/>
        </p:nvSpPr>
        <p:spPr>
          <a:xfrm>
            <a:off x="6366834" y="1994917"/>
            <a:ext cx="266699"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nvGrpSpPr>
          <p:cNvPr id="96" name="Group 95">
            <a:extLst>
              <a:ext uri="{FF2B5EF4-FFF2-40B4-BE49-F238E27FC236}">
                <a16:creationId xmlns:a16="http://schemas.microsoft.com/office/drawing/2014/main" id="{B51F6084-5EE7-7F76-6554-D9568A779840}"/>
              </a:ext>
            </a:extLst>
          </p:cNvPr>
          <p:cNvGrpSpPr/>
          <p:nvPr/>
        </p:nvGrpSpPr>
        <p:grpSpPr>
          <a:xfrm>
            <a:off x="502442" y="3137433"/>
            <a:ext cx="731804" cy="485221"/>
            <a:chOff x="299493" y="3436341"/>
            <a:chExt cx="731804" cy="485221"/>
          </a:xfrm>
        </p:grpSpPr>
        <p:pic>
          <p:nvPicPr>
            <p:cNvPr id="79" name="Graphic 78" descr="Freight with solid fill">
              <a:extLst>
                <a:ext uri="{FF2B5EF4-FFF2-40B4-BE49-F238E27FC236}">
                  <a16:creationId xmlns:a16="http://schemas.microsoft.com/office/drawing/2014/main" id="{529F2914-6E75-39C8-DE22-50F5343B6AE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80" name="TextBox 79">
              <a:extLst>
                <a:ext uri="{FF2B5EF4-FFF2-40B4-BE49-F238E27FC236}">
                  <a16:creationId xmlns:a16="http://schemas.microsoft.com/office/drawing/2014/main" id="{0BDDD9CB-6D98-4FB4-E650-7EBD79200DA0}"/>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95" name="Group 94">
            <a:extLst>
              <a:ext uri="{FF2B5EF4-FFF2-40B4-BE49-F238E27FC236}">
                <a16:creationId xmlns:a16="http://schemas.microsoft.com/office/drawing/2014/main" id="{11813825-9D09-53DD-3752-2B766DE5A0AF}"/>
              </a:ext>
            </a:extLst>
          </p:cNvPr>
          <p:cNvGrpSpPr/>
          <p:nvPr/>
        </p:nvGrpSpPr>
        <p:grpSpPr>
          <a:xfrm>
            <a:off x="1594929" y="3137433"/>
            <a:ext cx="634699" cy="485221"/>
            <a:chOff x="1261009" y="3464542"/>
            <a:chExt cx="634699" cy="485221"/>
          </a:xfrm>
        </p:grpSpPr>
        <p:pic>
          <p:nvPicPr>
            <p:cNvPr id="81" name="Graphic 80" descr="Bear with solid fill">
              <a:extLst>
                <a:ext uri="{FF2B5EF4-FFF2-40B4-BE49-F238E27FC236}">
                  <a16:creationId xmlns:a16="http://schemas.microsoft.com/office/drawing/2014/main" id="{A1BAFAC9-6E56-690C-09DA-B2481630A9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1009" y="3464542"/>
              <a:ext cx="485221" cy="485221"/>
            </a:xfrm>
            <a:prstGeom prst="rect">
              <a:avLst/>
            </a:prstGeom>
          </p:spPr>
        </p:pic>
        <p:sp>
          <p:nvSpPr>
            <p:cNvPr id="82" name="TextBox 81">
              <a:extLst>
                <a:ext uri="{FF2B5EF4-FFF2-40B4-BE49-F238E27FC236}">
                  <a16:creationId xmlns:a16="http://schemas.microsoft.com/office/drawing/2014/main" id="{C9576F59-3E1E-875B-4F7F-27CB9075B0E5}"/>
                </a:ext>
              </a:extLst>
            </p:cNvPr>
            <p:cNvSpPr txBox="1"/>
            <p:nvPr/>
          </p:nvSpPr>
          <p:spPr>
            <a:xfrm>
              <a:off x="1661356" y="3552182"/>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94" name="Group 93">
            <a:extLst>
              <a:ext uri="{FF2B5EF4-FFF2-40B4-BE49-F238E27FC236}">
                <a16:creationId xmlns:a16="http://schemas.microsoft.com/office/drawing/2014/main" id="{09A3B6DA-5655-27F7-47F0-52C44E7BE7C3}"/>
              </a:ext>
            </a:extLst>
          </p:cNvPr>
          <p:cNvGrpSpPr/>
          <p:nvPr/>
        </p:nvGrpSpPr>
        <p:grpSpPr>
          <a:xfrm>
            <a:off x="2590311" y="3137433"/>
            <a:ext cx="683329" cy="485221"/>
            <a:chOff x="2222525" y="3483827"/>
            <a:chExt cx="683329" cy="485221"/>
          </a:xfrm>
        </p:grpSpPr>
        <p:pic>
          <p:nvPicPr>
            <p:cNvPr id="83" name="Graphic 82" descr="Bear with solid fill">
              <a:extLst>
                <a:ext uri="{FF2B5EF4-FFF2-40B4-BE49-F238E27FC236}">
                  <a16:creationId xmlns:a16="http://schemas.microsoft.com/office/drawing/2014/main" id="{891BAE1D-70AB-DBBE-F7CB-9AED744657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2525" y="3483827"/>
              <a:ext cx="485221" cy="485221"/>
            </a:xfrm>
            <a:prstGeom prst="rect">
              <a:avLst/>
            </a:prstGeom>
          </p:spPr>
        </p:pic>
        <p:sp>
          <p:nvSpPr>
            <p:cNvPr id="84" name="TextBox 83">
              <a:extLst>
                <a:ext uri="{FF2B5EF4-FFF2-40B4-BE49-F238E27FC236}">
                  <a16:creationId xmlns:a16="http://schemas.microsoft.com/office/drawing/2014/main" id="{F742AC1F-F1BB-F76C-95CB-83F189C0E009}"/>
                </a:ext>
              </a:extLst>
            </p:cNvPr>
            <p:cNvSpPr txBox="1"/>
            <p:nvPr/>
          </p:nvSpPr>
          <p:spPr>
            <a:xfrm>
              <a:off x="2628421" y="3572754"/>
              <a:ext cx="27743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93" name="Group 92">
            <a:extLst>
              <a:ext uri="{FF2B5EF4-FFF2-40B4-BE49-F238E27FC236}">
                <a16:creationId xmlns:a16="http://schemas.microsoft.com/office/drawing/2014/main" id="{D86B1E42-514C-921E-8474-35C32EDA801C}"/>
              </a:ext>
            </a:extLst>
          </p:cNvPr>
          <p:cNvGrpSpPr/>
          <p:nvPr/>
        </p:nvGrpSpPr>
        <p:grpSpPr>
          <a:xfrm>
            <a:off x="3634323" y="3137433"/>
            <a:ext cx="678548" cy="485221"/>
            <a:chOff x="3182682" y="3495858"/>
            <a:chExt cx="678548" cy="485221"/>
          </a:xfrm>
        </p:grpSpPr>
        <p:pic>
          <p:nvPicPr>
            <p:cNvPr id="85" name="Graphic 84" descr="Freight with solid fill">
              <a:extLst>
                <a:ext uri="{FF2B5EF4-FFF2-40B4-BE49-F238E27FC236}">
                  <a16:creationId xmlns:a16="http://schemas.microsoft.com/office/drawing/2014/main" id="{DB79DE9F-A17B-83AB-84EB-A788DB42FC3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182682" y="3495858"/>
              <a:ext cx="485221" cy="485221"/>
            </a:xfrm>
            <a:prstGeom prst="rect">
              <a:avLst/>
            </a:prstGeom>
          </p:spPr>
        </p:pic>
        <p:sp>
          <p:nvSpPr>
            <p:cNvPr id="86" name="TextBox 85">
              <a:extLst>
                <a:ext uri="{FF2B5EF4-FFF2-40B4-BE49-F238E27FC236}">
                  <a16:creationId xmlns:a16="http://schemas.microsoft.com/office/drawing/2014/main" id="{DA1B5F00-F214-3E85-B796-431348D5BDBE}"/>
                </a:ext>
              </a:extLst>
            </p:cNvPr>
            <p:cNvSpPr txBox="1"/>
            <p:nvPr/>
          </p:nvSpPr>
          <p:spPr>
            <a:xfrm>
              <a:off x="3596825" y="3566091"/>
              <a:ext cx="264405"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92" name="Group 91">
            <a:extLst>
              <a:ext uri="{FF2B5EF4-FFF2-40B4-BE49-F238E27FC236}">
                <a16:creationId xmlns:a16="http://schemas.microsoft.com/office/drawing/2014/main" id="{DB3C52B7-94C2-320D-89B8-13EF93A27F3D}"/>
              </a:ext>
            </a:extLst>
          </p:cNvPr>
          <p:cNvGrpSpPr/>
          <p:nvPr/>
        </p:nvGrpSpPr>
        <p:grpSpPr>
          <a:xfrm>
            <a:off x="4673554" y="3137433"/>
            <a:ext cx="715031" cy="485221"/>
            <a:chOff x="4072938" y="3509675"/>
            <a:chExt cx="715031" cy="485221"/>
          </a:xfrm>
        </p:grpSpPr>
        <p:pic>
          <p:nvPicPr>
            <p:cNvPr id="87" name="Graphic 86" descr="Bear with solid fill">
              <a:extLst>
                <a:ext uri="{FF2B5EF4-FFF2-40B4-BE49-F238E27FC236}">
                  <a16:creationId xmlns:a16="http://schemas.microsoft.com/office/drawing/2014/main" id="{287E84F8-DD72-0E14-D903-350258C783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2938" y="3509675"/>
              <a:ext cx="485221" cy="485221"/>
            </a:xfrm>
            <a:prstGeom prst="rect">
              <a:avLst/>
            </a:prstGeom>
          </p:spPr>
        </p:pic>
        <p:sp>
          <p:nvSpPr>
            <p:cNvPr id="88" name="TextBox 87">
              <a:extLst>
                <a:ext uri="{FF2B5EF4-FFF2-40B4-BE49-F238E27FC236}">
                  <a16:creationId xmlns:a16="http://schemas.microsoft.com/office/drawing/2014/main" id="{4BE8FCDA-BA0D-36D3-23C0-F80C376B92A4}"/>
                </a:ext>
              </a:extLst>
            </p:cNvPr>
            <p:cNvSpPr txBox="1"/>
            <p:nvPr/>
          </p:nvSpPr>
          <p:spPr>
            <a:xfrm>
              <a:off x="4502179" y="3583008"/>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91" name="Group 90">
            <a:extLst>
              <a:ext uri="{FF2B5EF4-FFF2-40B4-BE49-F238E27FC236}">
                <a16:creationId xmlns:a16="http://schemas.microsoft.com/office/drawing/2014/main" id="{C35FD142-9866-8A18-10DD-EFBB95564661}"/>
              </a:ext>
            </a:extLst>
          </p:cNvPr>
          <p:cNvGrpSpPr/>
          <p:nvPr/>
        </p:nvGrpSpPr>
        <p:grpSpPr>
          <a:xfrm>
            <a:off x="5749270" y="3137433"/>
            <a:ext cx="705215" cy="485221"/>
            <a:chOff x="5546321" y="3495858"/>
            <a:chExt cx="705215" cy="485221"/>
          </a:xfrm>
        </p:grpSpPr>
        <p:pic>
          <p:nvPicPr>
            <p:cNvPr id="89" name="Graphic 88" descr="Bear with solid fill">
              <a:extLst>
                <a:ext uri="{FF2B5EF4-FFF2-40B4-BE49-F238E27FC236}">
                  <a16:creationId xmlns:a16="http://schemas.microsoft.com/office/drawing/2014/main" id="{7416EA65-4048-EFC7-6AE8-6D61C941B2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6321" y="3495858"/>
              <a:ext cx="485221" cy="485221"/>
            </a:xfrm>
            <a:prstGeom prst="rect">
              <a:avLst/>
            </a:prstGeom>
          </p:spPr>
        </p:pic>
        <p:sp>
          <p:nvSpPr>
            <p:cNvPr id="90" name="TextBox 89">
              <a:extLst>
                <a:ext uri="{FF2B5EF4-FFF2-40B4-BE49-F238E27FC236}">
                  <a16:creationId xmlns:a16="http://schemas.microsoft.com/office/drawing/2014/main" id="{F76699AD-4559-8E08-BE36-06F99F2C1413}"/>
                </a:ext>
              </a:extLst>
            </p:cNvPr>
            <p:cNvSpPr txBox="1"/>
            <p:nvPr/>
          </p:nvSpPr>
          <p:spPr>
            <a:xfrm>
              <a:off x="5979792" y="3583008"/>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04" name="Group 103">
            <a:extLst>
              <a:ext uri="{FF2B5EF4-FFF2-40B4-BE49-F238E27FC236}">
                <a16:creationId xmlns:a16="http://schemas.microsoft.com/office/drawing/2014/main" id="{C105EE65-D809-B56B-C55B-D925EB4F50E1}"/>
              </a:ext>
            </a:extLst>
          </p:cNvPr>
          <p:cNvGrpSpPr/>
          <p:nvPr/>
        </p:nvGrpSpPr>
        <p:grpSpPr>
          <a:xfrm>
            <a:off x="214564" y="4643533"/>
            <a:ext cx="618865" cy="465566"/>
            <a:chOff x="90616" y="4868840"/>
            <a:chExt cx="618865" cy="465566"/>
          </a:xfrm>
        </p:grpSpPr>
        <p:pic>
          <p:nvPicPr>
            <p:cNvPr id="97" name="Graphic 96" descr="Penguin with solid fill">
              <a:extLst>
                <a:ext uri="{FF2B5EF4-FFF2-40B4-BE49-F238E27FC236}">
                  <a16:creationId xmlns:a16="http://schemas.microsoft.com/office/drawing/2014/main" id="{AE99A04B-6277-FB71-AFA6-86B4BE75870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0616" y="4868840"/>
              <a:ext cx="465566" cy="465566"/>
            </a:xfrm>
            <a:prstGeom prst="rect">
              <a:avLst/>
            </a:prstGeom>
          </p:spPr>
        </p:pic>
        <p:sp>
          <p:nvSpPr>
            <p:cNvPr id="98" name="TextBox 97">
              <a:extLst>
                <a:ext uri="{FF2B5EF4-FFF2-40B4-BE49-F238E27FC236}">
                  <a16:creationId xmlns:a16="http://schemas.microsoft.com/office/drawing/2014/main" id="{B8B33787-CFA0-8D82-0613-A33BDE551797}"/>
                </a:ext>
              </a:extLst>
            </p:cNvPr>
            <p:cNvSpPr txBox="1"/>
            <p:nvPr/>
          </p:nvSpPr>
          <p:spPr>
            <a:xfrm>
              <a:off x="423691" y="4953491"/>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105" name="Group 104">
            <a:extLst>
              <a:ext uri="{FF2B5EF4-FFF2-40B4-BE49-F238E27FC236}">
                <a16:creationId xmlns:a16="http://schemas.microsoft.com/office/drawing/2014/main" id="{F8243B26-F4C5-0B05-6BFE-65DA0E0DFE8C}"/>
              </a:ext>
            </a:extLst>
          </p:cNvPr>
          <p:cNvGrpSpPr/>
          <p:nvPr/>
        </p:nvGrpSpPr>
        <p:grpSpPr>
          <a:xfrm>
            <a:off x="1833086" y="4633706"/>
            <a:ext cx="612031" cy="485221"/>
            <a:chOff x="1783791" y="4886638"/>
            <a:chExt cx="612031" cy="485221"/>
          </a:xfrm>
        </p:grpSpPr>
        <p:pic>
          <p:nvPicPr>
            <p:cNvPr id="99" name="Graphic 98" descr="Snowflake with solid fill">
              <a:extLst>
                <a:ext uri="{FF2B5EF4-FFF2-40B4-BE49-F238E27FC236}">
                  <a16:creationId xmlns:a16="http://schemas.microsoft.com/office/drawing/2014/main" id="{4665F65F-BACD-A377-C13E-F3EE588BFA8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783791" y="4886638"/>
              <a:ext cx="485221" cy="485221"/>
            </a:xfrm>
            <a:prstGeom prst="rect">
              <a:avLst/>
            </a:prstGeom>
          </p:spPr>
        </p:pic>
        <p:sp>
          <p:nvSpPr>
            <p:cNvPr id="100" name="TextBox 99">
              <a:extLst>
                <a:ext uri="{FF2B5EF4-FFF2-40B4-BE49-F238E27FC236}">
                  <a16:creationId xmlns:a16="http://schemas.microsoft.com/office/drawing/2014/main" id="{A61243C2-FF0B-C1E0-A094-6039992755F4}"/>
                </a:ext>
              </a:extLst>
            </p:cNvPr>
            <p:cNvSpPr txBox="1"/>
            <p:nvPr/>
          </p:nvSpPr>
          <p:spPr>
            <a:xfrm>
              <a:off x="2129123" y="4980602"/>
              <a:ext cx="266699"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03" name="Group 102">
            <a:extLst>
              <a:ext uri="{FF2B5EF4-FFF2-40B4-BE49-F238E27FC236}">
                <a16:creationId xmlns:a16="http://schemas.microsoft.com/office/drawing/2014/main" id="{32545DB8-4FFB-8C03-3EA9-340349DFC1B6}"/>
              </a:ext>
            </a:extLst>
          </p:cNvPr>
          <p:cNvGrpSpPr/>
          <p:nvPr/>
        </p:nvGrpSpPr>
        <p:grpSpPr>
          <a:xfrm>
            <a:off x="975742" y="4633706"/>
            <a:ext cx="715031" cy="485221"/>
            <a:chOff x="887258" y="4893415"/>
            <a:chExt cx="715031" cy="485221"/>
          </a:xfrm>
        </p:grpSpPr>
        <p:pic>
          <p:nvPicPr>
            <p:cNvPr id="101" name="Graphic 100" descr="Bear with solid fill">
              <a:extLst>
                <a:ext uri="{FF2B5EF4-FFF2-40B4-BE49-F238E27FC236}">
                  <a16:creationId xmlns:a16="http://schemas.microsoft.com/office/drawing/2014/main" id="{96F7B280-C546-FF70-7178-4D2CD487AB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7258" y="4893415"/>
              <a:ext cx="485221" cy="485221"/>
            </a:xfrm>
            <a:prstGeom prst="rect">
              <a:avLst/>
            </a:prstGeom>
          </p:spPr>
        </p:pic>
        <p:sp>
          <p:nvSpPr>
            <p:cNvPr id="102" name="TextBox 101">
              <a:extLst>
                <a:ext uri="{FF2B5EF4-FFF2-40B4-BE49-F238E27FC236}">
                  <a16:creationId xmlns:a16="http://schemas.microsoft.com/office/drawing/2014/main" id="{CDD0AA49-5074-7C91-39D5-ABA10AE1E814}"/>
                </a:ext>
              </a:extLst>
            </p:cNvPr>
            <p:cNvSpPr txBox="1"/>
            <p:nvPr/>
          </p:nvSpPr>
          <p:spPr>
            <a:xfrm>
              <a:off x="1316499" y="4966748"/>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06" name="Group 105">
            <a:extLst>
              <a:ext uri="{FF2B5EF4-FFF2-40B4-BE49-F238E27FC236}">
                <a16:creationId xmlns:a16="http://schemas.microsoft.com/office/drawing/2014/main" id="{4A125475-BF7E-8786-09F7-57B5A0BCDBA6}"/>
              </a:ext>
            </a:extLst>
          </p:cNvPr>
          <p:cNvGrpSpPr/>
          <p:nvPr/>
        </p:nvGrpSpPr>
        <p:grpSpPr>
          <a:xfrm>
            <a:off x="2587430" y="4633706"/>
            <a:ext cx="612031" cy="485221"/>
            <a:chOff x="1783791" y="4886638"/>
            <a:chExt cx="612031" cy="485221"/>
          </a:xfrm>
        </p:grpSpPr>
        <p:pic>
          <p:nvPicPr>
            <p:cNvPr id="107" name="Graphic 106" descr="Snowflake with solid fill">
              <a:extLst>
                <a:ext uri="{FF2B5EF4-FFF2-40B4-BE49-F238E27FC236}">
                  <a16:creationId xmlns:a16="http://schemas.microsoft.com/office/drawing/2014/main" id="{8C6B8A13-4F51-0428-DC29-F8203B52676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783791" y="4886638"/>
              <a:ext cx="485221" cy="485221"/>
            </a:xfrm>
            <a:prstGeom prst="rect">
              <a:avLst/>
            </a:prstGeom>
          </p:spPr>
        </p:pic>
        <p:sp>
          <p:nvSpPr>
            <p:cNvPr id="108" name="TextBox 107">
              <a:extLst>
                <a:ext uri="{FF2B5EF4-FFF2-40B4-BE49-F238E27FC236}">
                  <a16:creationId xmlns:a16="http://schemas.microsoft.com/office/drawing/2014/main" id="{ED484A28-2E60-9EB2-08CD-AF478D0FC13E}"/>
                </a:ext>
              </a:extLst>
            </p:cNvPr>
            <p:cNvSpPr txBox="1"/>
            <p:nvPr/>
          </p:nvSpPr>
          <p:spPr>
            <a:xfrm>
              <a:off x="2129123" y="4980602"/>
              <a:ext cx="266699"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11" name="Group 110">
            <a:extLst>
              <a:ext uri="{FF2B5EF4-FFF2-40B4-BE49-F238E27FC236}">
                <a16:creationId xmlns:a16="http://schemas.microsoft.com/office/drawing/2014/main" id="{92C98FD2-00DF-FABC-FF3C-9008586B68C9}"/>
              </a:ext>
            </a:extLst>
          </p:cNvPr>
          <p:cNvGrpSpPr/>
          <p:nvPr/>
        </p:nvGrpSpPr>
        <p:grpSpPr>
          <a:xfrm>
            <a:off x="3341774" y="4633706"/>
            <a:ext cx="639298" cy="485221"/>
            <a:chOff x="3196071" y="4903643"/>
            <a:chExt cx="639298" cy="485221"/>
          </a:xfrm>
        </p:grpSpPr>
        <p:pic>
          <p:nvPicPr>
            <p:cNvPr id="109" name="Graphic 108" descr="Snowflake with solid fill">
              <a:extLst>
                <a:ext uri="{FF2B5EF4-FFF2-40B4-BE49-F238E27FC236}">
                  <a16:creationId xmlns:a16="http://schemas.microsoft.com/office/drawing/2014/main" id="{090C1CB4-3455-E8AA-BFF6-47DBC181D07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196071" y="4903643"/>
              <a:ext cx="485221" cy="485221"/>
            </a:xfrm>
            <a:prstGeom prst="rect">
              <a:avLst/>
            </a:prstGeom>
          </p:spPr>
        </p:pic>
        <p:sp>
          <p:nvSpPr>
            <p:cNvPr id="110" name="TextBox 109">
              <a:extLst>
                <a:ext uri="{FF2B5EF4-FFF2-40B4-BE49-F238E27FC236}">
                  <a16:creationId xmlns:a16="http://schemas.microsoft.com/office/drawing/2014/main" id="{17873CC3-B553-2BDE-58C8-59A9332A4864}"/>
                </a:ext>
              </a:extLst>
            </p:cNvPr>
            <p:cNvSpPr txBox="1"/>
            <p:nvPr/>
          </p:nvSpPr>
          <p:spPr>
            <a:xfrm>
              <a:off x="3546408" y="4976976"/>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14" name="Group 113">
            <a:extLst>
              <a:ext uri="{FF2B5EF4-FFF2-40B4-BE49-F238E27FC236}">
                <a16:creationId xmlns:a16="http://schemas.microsoft.com/office/drawing/2014/main" id="{EC72148B-33FA-8249-BFD2-06FE47F12B4C}"/>
              </a:ext>
            </a:extLst>
          </p:cNvPr>
          <p:cNvGrpSpPr/>
          <p:nvPr/>
        </p:nvGrpSpPr>
        <p:grpSpPr>
          <a:xfrm>
            <a:off x="4123385" y="4633706"/>
            <a:ext cx="715031" cy="485221"/>
            <a:chOff x="3984764" y="4903643"/>
            <a:chExt cx="715031" cy="485221"/>
          </a:xfrm>
        </p:grpSpPr>
        <p:pic>
          <p:nvPicPr>
            <p:cNvPr id="112" name="Graphic 111" descr="Bear with solid fill">
              <a:extLst>
                <a:ext uri="{FF2B5EF4-FFF2-40B4-BE49-F238E27FC236}">
                  <a16:creationId xmlns:a16="http://schemas.microsoft.com/office/drawing/2014/main" id="{89043590-CBBD-37DC-A40A-E9227685F0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84764" y="4903643"/>
              <a:ext cx="485221" cy="485221"/>
            </a:xfrm>
            <a:prstGeom prst="rect">
              <a:avLst/>
            </a:prstGeom>
          </p:spPr>
        </p:pic>
        <p:sp>
          <p:nvSpPr>
            <p:cNvPr id="113" name="TextBox 112">
              <a:extLst>
                <a:ext uri="{FF2B5EF4-FFF2-40B4-BE49-F238E27FC236}">
                  <a16:creationId xmlns:a16="http://schemas.microsoft.com/office/drawing/2014/main" id="{68B4683D-8CC1-5854-F0FA-A16326039DE6}"/>
                </a:ext>
              </a:extLst>
            </p:cNvPr>
            <p:cNvSpPr txBox="1"/>
            <p:nvPr/>
          </p:nvSpPr>
          <p:spPr>
            <a:xfrm>
              <a:off x="4414005" y="4976976"/>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15" name="Group 114">
            <a:extLst>
              <a:ext uri="{FF2B5EF4-FFF2-40B4-BE49-F238E27FC236}">
                <a16:creationId xmlns:a16="http://schemas.microsoft.com/office/drawing/2014/main" id="{EAE5B8FE-3500-7F5E-0AC0-D263777AAE50}"/>
              </a:ext>
            </a:extLst>
          </p:cNvPr>
          <p:cNvGrpSpPr/>
          <p:nvPr/>
        </p:nvGrpSpPr>
        <p:grpSpPr>
          <a:xfrm>
            <a:off x="4980729" y="4633706"/>
            <a:ext cx="731804" cy="485221"/>
            <a:chOff x="299493" y="3436341"/>
            <a:chExt cx="731804" cy="485221"/>
          </a:xfrm>
        </p:grpSpPr>
        <p:pic>
          <p:nvPicPr>
            <p:cNvPr id="116" name="Graphic 115" descr="Freight with solid fill">
              <a:extLst>
                <a:ext uri="{FF2B5EF4-FFF2-40B4-BE49-F238E27FC236}">
                  <a16:creationId xmlns:a16="http://schemas.microsoft.com/office/drawing/2014/main" id="{9B788C48-72B4-3E08-DE24-995649972BE6}"/>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17" name="TextBox 116">
              <a:extLst>
                <a:ext uri="{FF2B5EF4-FFF2-40B4-BE49-F238E27FC236}">
                  <a16:creationId xmlns:a16="http://schemas.microsoft.com/office/drawing/2014/main" id="{A91B3108-112F-0ED7-9AA2-2AFB4FE5A73E}"/>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18" name="Group 117">
            <a:extLst>
              <a:ext uri="{FF2B5EF4-FFF2-40B4-BE49-F238E27FC236}">
                <a16:creationId xmlns:a16="http://schemas.microsoft.com/office/drawing/2014/main" id="{6ED2BD88-84CB-C48E-0C5C-BFAD40A3691C}"/>
              </a:ext>
            </a:extLst>
          </p:cNvPr>
          <p:cNvGrpSpPr/>
          <p:nvPr/>
        </p:nvGrpSpPr>
        <p:grpSpPr>
          <a:xfrm>
            <a:off x="5854849" y="4633706"/>
            <a:ext cx="731804" cy="485221"/>
            <a:chOff x="299493" y="3436341"/>
            <a:chExt cx="731804" cy="485221"/>
          </a:xfrm>
        </p:grpSpPr>
        <p:pic>
          <p:nvPicPr>
            <p:cNvPr id="119" name="Graphic 118" descr="Freight with solid fill">
              <a:extLst>
                <a:ext uri="{FF2B5EF4-FFF2-40B4-BE49-F238E27FC236}">
                  <a16:creationId xmlns:a16="http://schemas.microsoft.com/office/drawing/2014/main" id="{ECD1D3D2-33D2-B6FC-8ADC-82650E608FE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20" name="TextBox 119">
              <a:extLst>
                <a:ext uri="{FF2B5EF4-FFF2-40B4-BE49-F238E27FC236}">
                  <a16:creationId xmlns:a16="http://schemas.microsoft.com/office/drawing/2014/main" id="{924F2AE2-8B4D-309F-C8E2-A04E1D216285}"/>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pic>
        <p:nvPicPr>
          <p:cNvPr id="121" name="Graphic 120" descr="Iceberg with solid fill">
            <a:extLst>
              <a:ext uri="{FF2B5EF4-FFF2-40B4-BE49-F238E27FC236}">
                <a16:creationId xmlns:a16="http://schemas.microsoft.com/office/drawing/2014/main" id="{990C0F9C-4A30-B4EF-6F44-6A532FE8C8F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47405" y="1921583"/>
            <a:ext cx="485221" cy="485221"/>
          </a:xfrm>
          <a:prstGeom prst="rect">
            <a:avLst/>
          </a:prstGeom>
        </p:spPr>
      </p:pic>
      <p:grpSp>
        <p:nvGrpSpPr>
          <p:cNvPr id="122" name="Group 121">
            <a:extLst>
              <a:ext uri="{FF2B5EF4-FFF2-40B4-BE49-F238E27FC236}">
                <a16:creationId xmlns:a16="http://schemas.microsoft.com/office/drawing/2014/main" id="{87F01414-FA36-E968-5F84-1C22632014D0}"/>
              </a:ext>
            </a:extLst>
          </p:cNvPr>
          <p:cNvGrpSpPr/>
          <p:nvPr/>
        </p:nvGrpSpPr>
        <p:grpSpPr>
          <a:xfrm>
            <a:off x="335542" y="6158792"/>
            <a:ext cx="683329" cy="485221"/>
            <a:chOff x="2222525" y="3483827"/>
            <a:chExt cx="683329" cy="485221"/>
          </a:xfrm>
        </p:grpSpPr>
        <p:pic>
          <p:nvPicPr>
            <p:cNvPr id="123" name="Graphic 122" descr="Bear with solid fill">
              <a:extLst>
                <a:ext uri="{FF2B5EF4-FFF2-40B4-BE49-F238E27FC236}">
                  <a16:creationId xmlns:a16="http://schemas.microsoft.com/office/drawing/2014/main" id="{1FA27C38-1372-180B-82D5-E490F86B1C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2525" y="3483827"/>
              <a:ext cx="485221" cy="485221"/>
            </a:xfrm>
            <a:prstGeom prst="rect">
              <a:avLst/>
            </a:prstGeom>
          </p:spPr>
        </p:pic>
        <p:sp>
          <p:nvSpPr>
            <p:cNvPr id="124" name="TextBox 123">
              <a:extLst>
                <a:ext uri="{FF2B5EF4-FFF2-40B4-BE49-F238E27FC236}">
                  <a16:creationId xmlns:a16="http://schemas.microsoft.com/office/drawing/2014/main" id="{DE2C5C6F-51A7-216E-BF55-2B086F1851BD}"/>
                </a:ext>
              </a:extLst>
            </p:cNvPr>
            <p:cNvSpPr txBox="1"/>
            <p:nvPr/>
          </p:nvSpPr>
          <p:spPr>
            <a:xfrm>
              <a:off x="2628421" y="3572754"/>
              <a:ext cx="27743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143" name="Group 142">
            <a:extLst>
              <a:ext uri="{FF2B5EF4-FFF2-40B4-BE49-F238E27FC236}">
                <a16:creationId xmlns:a16="http://schemas.microsoft.com/office/drawing/2014/main" id="{BA2F2506-8760-78F0-B4DF-2A88456D3405}"/>
              </a:ext>
            </a:extLst>
          </p:cNvPr>
          <p:cNvGrpSpPr/>
          <p:nvPr/>
        </p:nvGrpSpPr>
        <p:grpSpPr>
          <a:xfrm>
            <a:off x="1292197" y="6158792"/>
            <a:ext cx="611538" cy="485221"/>
            <a:chOff x="1033533" y="6458645"/>
            <a:chExt cx="611538" cy="485221"/>
          </a:xfrm>
        </p:grpSpPr>
        <p:pic>
          <p:nvPicPr>
            <p:cNvPr id="126" name="Graphic 125" descr="Snowflake with solid fill">
              <a:extLst>
                <a:ext uri="{FF2B5EF4-FFF2-40B4-BE49-F238E27FC236}">
                  <a16:creationId xmlns:a16="http://schemas.microsoft.com/office/drawing/2014/main" id="{CDC6374A-A875-F43B-4411-7BDBD14F541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33533" y="6458645"/>
              <a:ext cx="485221" cy="485221"/>
            </a:xfrm>
            <a:prstGeom prst="rect">
              <a:avLst/>
            </a:prstGeom>
          </p:spPr>
        </p:pic>
        <p:sp>
          <p:nvSpPr>
            <p:cNvPr id="127" name="TextBox 126">
              <a:extLst>
                <a:ext uri="{FF2B5EF4-FFF2-40B4-BE49-F238E27FC236}">
                  <a16:creationId xmlns:a16="http://schemas.microsoft.com/office/drawing/2014/main" id="{DB433483-FDB3-529D-9D0A-DADE31CC7E94}"/>
                </a:ext>
              </a:extLst>
            </p:cNvPr>
            <p:cNvSpPr txBox="1"/>
            <p:nvPr/>
          </p:nvSpPr>
          <p:spPr>
            <a:xfrm>
              <a:off x="1389836" y="6531760"/>
              <a:ext cx="255235"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28" name="Group 127">
            <a:extLst>
              <a:ext uri="{FF2B5EF4-FFF2-40B4-BE49-F238E27FC236}">
                <a16:creationId xmlns:a16="http://schemas.microsoft.com/office/drawing/2014/main" id="{58D72D30-23CD-B21E-FDDC-0F71A095551B}"/>
              </a:ext>
            </a:extLst>
          </p:cNvPr>
          <p:cNvGrpSpPr/>
          <p:nvPr/>
        </p:nvGrpSpPr>
        <p:grpSpPr>
          <a:xfrm>
            <a:off x="2177061" y="6158792"/>
            <a:ext cx="634699" cy="485221"/>
            <a:chOff x="1261009" y="3464542"/>
            <a:chExt cx="634699" cy="485221"/>
          </a:xfrm>
        </p:grpSpPr>
        <p:pic>
          <p:nvPicPr>
            <p:cNvPr id="129" name="Graphic 128" descr="Bear with solid fill">
              <a:extLst>
                <a:ext uri="{FF2B5EF4-FFF2-40B4-BE49-F238E27FC236}">
                  <a16:creationId xmlns:a16="http://schemas.microsoft.com/office/drawing/2014/main" id="{AAAAB060-6FF6-85DB-7489-1368DDBC97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1009" y="3464542"/>
              <a:ext cx="485221" cy="485221"/>
            </a:xfrm>
            <a:prstGeom prst="rect">
              <a:avLst/>
            </a:prstGeom>
          </p:spPr>
        </p:pic>
        <p:sp>
          <p:nvSpPr>
            <p:cNvPr id="130" name="TextBox 129">
              <a:extLst>
                <a:ext uri="{FF2B5EF4-FFF2-40B4-BE49-F238E27FC236}">
                  <a16:creationId xmlns:a16="http://schemas.microsoft.com/office/drawing/2014/main" id="{AA759E92-649B-3DC3-F7E0-3EFBC147CD62}"/>
                </a:ext>
              </a:extLst>
            </p:cNvPr>
            <p:cNvSpPr txBox="1"/>
            <p:nvPr/>
          </p:nvSpPr>
          <p:spPr>
            <a:xfrm>
              <a:off x="1661356" y="3552182"/>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131" name="Group 130">
            <a:extLst>
              <a:ext uri="{FF2B5EF4-FFF2-40B4-BE49-F238E27FC236}">
                <a16:creationId xmlns:a16="http://schemas.microsoft.com/office/drawing/2014/main" id="{BE2B70C3-A52A-40AA-8E2F-47EB2340FC1F}"/>
              </a:ext>
            </a:extLst>
          </p:cNvPr>
          <p:cNvGrpSpPr/>
          <p:nvPr/>
        </p:nvGrpSpPr>
        <p:grpSpPr>
          <a:xfrm>
            <a:off x="3085086" y="6158792"/>
            <a:ext cx="731804" cy="485221"/>
            <a:chOff x="299493" y="3436341"/>
            <a:chExt cx="731804" cy="485221"/>
          </a:xfrm>
        </p:grpSpPr>
        <p:pic>
          <p:nvPicPr>
            <p:cNvPr id="132" name="Graphic 131" descr="Freight with solid fill">
              <a:extLst>
                <a:ext uri="{FF2B5EF4-FFF2-40B4-BE49-F238E27FC236}">
                  <a16:creationId xmlns:a16="http://schemas.microsoft.com/office/drawing/2014/main" id="{80FEFF0A-F2B6-D0B1-70E5-105E0E45D89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33" name="TextBox 132">
              <a:extLst>
                <a:ext uri="{FF2B5EF4-FFF2-40B4-BE49-F238E27FC236}">
                  <a16:creationId xmlns:a16="http://schemas.microsoft.com/office/drawing/2014/main" id="{F360AA7A-F945-3627-370B-9936F6BA676C}"/>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34" name="Group 133">
            <a:extLst>
              <a:ext uri="{FF2B5EF4-FFF2-40B4-BE49-F238E27FC236}">
                <a16:creationId xmlns:a16="http://schemas.microsoft.com/office/drawing/2014/main" id="{09C56B42-FF6B-19F8-0182-14B44DC9DA8F}"/>
              </a:ext>
            </a:extLst>
          </p:cNvPr>
          <p:cNvGrpSpPr/>
          <p:nvPr/>
        </p:nvGrpSpPr>
        <p:grpSpPr>
          <a:xfrm>
            <a:off x="5742915" y="7932815"/>
            <a:ext cx="557174" cy="393365"/>
            <a:chOff x="299493" y="3436341"/>
            <a:chExt cx="687281" cy="485221"/>
          </a:xfrm>
        </p:grpSpPr>
        <p:pic>
          <p:nvPicPr>
            <p:cNvPr id="135" name="Graphic 134" descr="Freight with solid fill">
              <a:extLst>
                <a:ext uri="{FF2B5EF4-FFF2-40B4-BE49-F238E27FC236}">
                  <a16:creationId xmlns:a16="http://schemas.microsoft.com/office/drawing/2014/main" id="{1902940A-7A47-28AF-6BC1-779CEC88A11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36" name="TextBox 135">
              <a:extLst>
                <a:ext uri="{FF2B5EF4-FFF2-40B4-BE49-F238E27FC236}">
                  <a16:creationId xmlns:a16="http://schemas.microsoft.com/office/drawing/2014/main" id="{973DCD9F-A0FF-C2E4-2C6F-EAE06D47D535}"/>
                </a:ext>
              </a:extLst>
            </p:cNvPr>
            <p:cNvSpPr txBox="1"/>
            <p:nvPr/>
          </p:nvSpPr>
          <p:spPr>
            <a:xfrm>
              <a:off x="697811" y="3507658"/>
              <a:ext cx="28896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37" name="Group 136">
            <a:extLst>
              <a:ext uri="{FF2B5EF4-FFF2-40B4-BE49-F238E27FC236}">
                <a16:creationId xmlns:a16="http://schemas.microsoft.com/office/drawing/2014/main" id="{1AE92742-B74A-FF42-3FBD-35A82028CEB4}"/>
              </a:ext>
            </a:extLst>
          </p:cNvPr>
          <p:cNvGrpSpPr/>
          <p:nvPr/>
        </p:nvGrpSpPr>
        <p:grpSpPr>
          <a:xfrm>
            <a:off x="5095346" y="6158792"/>
            <a:ext cx="634699" cy="485221"/>
            <a:chOff x="1261009" y="3464542"/>
            <a:chExt cx="634699" cy="485221"/>
          </a:xfrm>
        </p:grpSpPr>
        <p:pic>
          <p:nvPicPr>
            <p:cNvPr id="138" name="Graphic 137" descr="Bear with solid fill">
              <a:extLst>
                <a:ext uri="{FF2B5EF4-FFF2-40B4-BE49-F238E27FC236}">
                  <a16:creationId xmlns:a16="http://schemas.microsoft.com/office/drawing/2014/main" id="{E3D2C67C-9D43-463F-9C88-A2928422DB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1009" y="3464542"/>
              <a:ext cx="485221" cy="485221"/>
            </a:xfrm>
            <a:prstGeom prst="rect">
              <a:avLst/>
            </a:prstGeom>
          </p:spPr>
        </p:pic>
        <p:sp>
          <p:nvSpPr>
            <p:cNvPr id="139" name="TextBox 138">
              <a:extLst>
                <a:ext uri="{FF2B5EF4-FFF2-40B4-BE49-F238E27FC236}">
                  <a16:creationId xmlns:a16="http://schemas.microsoft.com/office/drawing/2014/main" id="{27124471-3863-F04C-EAB1-78C5450E11B0}"/>
                </a:ext>
              </a:extLst>
            </p:cNvPr>
            <p:cNvSpPr txBox="1"/>
            <p:nvPr/>
          </p:nvSpPr>
          <p:spPr>
            <a:xfrm>
              <a:off x="1661356" y="3552182"/>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140" name="Group 139">
            <a:extLst>
              <a:ext uri="{FF2B5EF4-FFF2-40B4-BE49-F238E27FC236}">
                <a16:creationId xmlns:a16="http://schemas.microsoft.com/office/drawing/2014/main" id="{AFE1108F-669A-0BFD-C5EF-8C80A5EFD084}"/>
              </a:ext>
            </a:extLst>
          </p:cNvPr>
          <p:cNvGrpSpPr/>
          <p:nvPr/>
        </p:nvGrpSpPr>
        <p:grpSpPr>
          <a:xfrm>
            <a:off x="6003374" y="6158792"/>
            <a:ext cx="612031" cy="485221"/>
            <a:chOff x="1783791" y="4886638"/>
            <a:chExt cx="612031" cy="485221"/>
          </a:xfrm>
        </p:grpSpPr>
        <p:pic>
          <p:nvPicPr>
            <p:cNvPr id="141" name="Graphic 140" descr="Snowflake with solid fill">
              <a:extLst>
                <a:ext uri="{FF2B5EF4-FFF2-40B4-BE49-F238E27FC236}">
                  <a16:creationId xmlns:a16="http://schemas.microsoft.com/office/drawing/2014/main" id="{2C74D332-43BF-FA70-856D-0DEBCE70340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783791" y="4886638"/>
              <a:ext cx="485221" cy="485221"/>
            </a:xfrm>
            <a:prstGeom prst="rect">
              <a:avLst/>
            </a:prstGeom>
          </p:spPr>
        </p:pic>
        <p:sp>
          <p:nvSpPr>
            <p:cNvPr id="142" name="TextBox 141">
              <a:extLst>
                <a:ext uri="{FF2B5EF4-FFF2-40B4-BE49-F238E27FC236}">
                  <a16:creationId xmlns:a16="http://schemas.microsoft.com/office/drawing/2014/main" id="{EF88C752-D841-39AE-9AEE-D4A1A5017837}"/>
                </a:ext>
              </a:extLst>
            </p:cNvPr>
            <p:cNvSpPr txBox="1"/>
            <p:nvPr/>
          </p:nvSpPr>
          <p:spPr>
            <a:xfrm>
              <a:off x="2129123" y="4980602"/>
              <a:ext cx="266699"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44" name="Group 143">
            <a:extLst>
              <a:ext uri="{FF2B5EF4-FFF2-40B4-BE49-F238E27FC236}">
                <a16:creationId xmlns:a16="http://schemas.microsoft.com/office/drawing/2014/main" id="{C05A54CB-DF71-D2FE-C1BD-0B72A4A5ED1C}"/>
              </a:ext>
            </a:extLst>
          </p:cNvPr>
          <p:cNvGrpSpPr/>
          <p:nvPr/>
        </p:nvGrpSpPr>
        <p:grpSpPr>
          <a:xfrm>
            <a:off x="136504" y="7915281"/>
            <a:ext cx="478452" cy="393365"/>
            <a:chOff x="1261009" y="3464542"/>
            <a:chExt cx="590176" cy="485221"/>
          </a:xfrm>
        </p:grpSpPr>
        <p:pic>
          <p:nvPicPr>
            <p:cNvPr id="145" name="Graphic 144" descr="Bear with solid fill">
              <a:extLst>
                <a:ext uri="{FF2B5EF4-FFF2-40B4-BE49-F238E27FC236}">
                  <a16:creationId xmlns:a16="http://schemas.microsoft.com/office/drawing/2014/main" id="{52A2D169-140D-9A89-C0A7-57C39EA869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1009" y="3464542"/>
              <a:ext cx="485221" cy="485221"/>
            </a:xfrm>
            <a:prstGeom prst="rect">
              <a:avLst/>
            </a:prstGeom>
          </p:spPr>
        </p:pic>
        <p:sp>
          <p:nvSpPr>
            <p:cNvPr id="146" name="TextBox 145">
              <a:extLst>
                <a:ext uri="{FF2B5EF4-FFF2-40B4-BE49-F238E27FC236}">
                  <a16:creationId xmlns:a16="http://schemas.microsoft.com/office/drawing/2014/main" id="{CA19F63A-93BE-DDEF-45BC-C76596882FDD}"/>
                </a:ext>
              </a:extLst>
            </p:cNvPr>
            <p:cNvSpPr txBox="1"/>
            <p:nvPr/>
          </p:nvSpPr>
          <p:spPr>
            <a:xfrm>
              <a:off x="1616832" y="3537340"/>
              <a:ext cx="23435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54" name="Group 153">
            <a:extLst>
              <a:ext uri="{FF2B5EF4-FFF2-40B4-BE49-F238E27FC236}">
                <a16:creationId xmlns:a16="http://schemas.microsoft.com/office/drawing/2014/main" id="{F7EE9EE7-CB72-5150-0597-1787A9BF242D}"/>
              </a:ext>
            </a:extLst>
          </p:cNvPr>
          <p:cNvGrpSpPr/>
          <p:nvPr/>
        </p:nvGrpSpPr>
        <p:grpSpPr>
          <a:xfrm>
            <a:off x="730707" y="7917085"/>
            <a:ext cx="485755" cy="393365"/>
            <a:chOff x="833106" y="8097986"/>
            <a:chExt cx="599186" cy="485221"/>
          </a:xfrm>
        </p:grpSpPr>
        <p:pic>
          <p:nvPicPr>
            <p:cNvPr id="147" name="Graphic 146" descr="Iceberg with solid fill">
              <a:extLst>
                <a:ext uri="{FF2B5EF4-FFF2-40B4-BE49-F238E27FC236}">
                  <a16:creationId xmlns:a16="http://schemas.microsoft.com/office/drawing/2014/main" id="{50EAF7A7-95B6-0F0D-0C30-45C0C67DBD9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3106" y="8097986"/>
              <a:ext cx="485221" cy="485221"/>
            </a:xfrm>
            <a:prstGeom prst="rect">
              <a:avLst/>
            </a:prstGeom>
          </p:spPr>
        </p:pic>
        <p:sp>
          <p:nvSpPr>
            <p:cNvPr id="148" name="TextBox 147">
              <a:extLst>
                <a:ext uri="{FF2B5EF4-FFF2-40B4-BE49-F238E27FC236}">
                  <a16:creationId xmlns:a16="http://schemas.microsoft.com/office/drawing/2014/main" id="{F591DCF0-54DB-0020-922B-DE47B713869C}"/>
                </a:ext>
              </a:extLst>
            </p:cNvPr>
            <p:cNvSpPr txBox="1"/>
            <p:nvPr/>
          </p:nvSpPr>
          <p:spPr>
            <a:xfrm>
              <a:off x="1160548" y="8181594"/>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51" name="Group 150">
            <a:extLst>
              <a:ext uri="{FF2B5EF4-FFF2-40B4-BE49-F238E27FC236}">
                <a16:creationId xmlns:a16="http://schemas.microsoft.com/office/drawing/2014/main" id="{750F2462-6DEC-EA04-C331-38206F0851CC}"/>
              </a:ext>
            </a:extLst>
          </p:cNvPr>
          <p:cNvGrpSpPr/>
          <p:nvPr/>
        </p:nvGrpSpPr>
        <p:grpSpPr>
          <a:xfrm>
            <a:off x="1222085" y="7915281"/>
            <a:ext cx="447643" cy="393365"/>
            <a:chOff x="3464535" y="2200353"/>
            <a:chExt cx="552174" cy="485221"/>
          </a:xfrm>
        </p:grpSpPr>
        <p:pic>
          <p:nvPicPr>
            <p:cNvPr id="152" name="Graphic 151" descr="Snowflake with solid fill">
              <a:extLst>
                <a:ext uri="{FF2B5EF4-FFF2-40B4-BE49-F238E27FC236}">
                  <a16:creationId xmlns:a16="http://schemas.microsoft.com/office/drawing/2014/main" id="{4337FB63-24CF-B0A5-8A56-E545EBC494C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464535" y="2200353"/>
              <a:ext cx="485221" cy="485221"/>
            </a:xfrm>
            <a:prstGeom prst="rect">
              <a:avLst/>
            </a:prstGeom>
          </p:spPr>
        </p:pic>
        <p:sp>
          <p:nvSpPr>
            <p:cNvPr id="153" name="TextBox 152">
              <a:extLst>
                <a:ext uri="{FF2B5EF4-FFF2-40B4-BE49-F238E27FC236}">
                  <a16:creationId xmlns:a16="http://schemas.microsoft.com/office/drawing/2014/main" id="{BDD8D6A5-7014-DD82-AE2D-3F79FDB46A10}"/>
                </a:ext>
              </a:extLst>
            </p:cNvPr>
            <p:cNvSpPr txBox="1"/>
            <p:nvPr/>
          </p:nvSpPr>
          <p:spPr>
            <a:xfrm>
              <a:off x="3761474" y="2258627"/>
              <a:ext cx="255235"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55" name="Group 154">
            <a:extLst>
              <a:ext uri="{FF2B5EF4-FFF2-40B4-BE49-F238E27FC236}">
                <a16:creationId xmlns:a16="http://schemas.microsoft.com/office/drawing/2014/main" id="{1544E6D7-E703-5AAF-6168-78F40237D7FF}"/>
              </a:ext>
            </a:extLst>
          </p:cNvPr>
          <p:cNvGrpSpPr/>
          <p:nvPr/>
        </p:nvGrpSpPr>
        <p:grpSpPr>
          <a:xfrm>
            <a:off x="1730415" y="7915281"/>
            <a:ext cx="466420" cy="393365"/>
            <a:chOff x="1261009" y="3464542"/>
            <a:chExt cx="575335" cy="485221"/>
          </a:xfrm>
        </p:grpSpPr>
        <p:pic>
          <p:nvPicPr>
            <p:cNvPr id="156" name="Graphic 155" descr="Bear with solid fill">
              <a:extLst>
                <a:ext uri="{FF2B5EF4-FFF2-40B4-BE49-F238E27FC236}">
                  <a16:creationId xmlns:a16="http://schemas.microsoft.com/office/drawing/2014/main" id="{2035F9D4-DDC2-353B-1430-DF8A1DAE5E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1009" y="3464542"/>
              <a:ext cx="485221" cy="485221"/>
            </a:xfrm>
            <a:prstGeom prst="rect">
              <a:avLst/>
            </a:prstGeom>
          </p:spPr>
        </p:pic>
        <p:sp>
          <p:nvSpPr>
            <p:cNvPr id="157" name="TextBox 156">
              <a:extLst>
                <a:ext uri="{FF2B5EF4-FFF2-40B4-BE49-F238E27FC236}">
                  <a16:creationId xmlns:a16="http://schemas.microsoft.com/office/drawing/2014/main" id="{A0A97DD1-C558-2D8D-1144-0073CB13B7AD}"/>
                </a:ext>
              </a:extLst>
            </p:cNvPr>
            <p:cNvSpPr txBox="1"/>
            <p:nvPr/>
          </p:nvSpPr>
          <p:spPr>
            <a:xfrm>
              <a:off x="1601991" y="3522500"/>
              <a:ext cx="23435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58" name="Group 157">
            <a:extLst>
              <a:ext uri="{FF2B5EF4-FFF2-40B4-BE49-F238E27FC236}">
                <a16:creationId xmlns:a16="http://schemas.microsoft.com/office/drawing/2014/main" id="{611B2862-FB4C-3BF7-D4C2-1E40CFAF4914}"/>
              </a:ext>
            </a:extLst>
          </p:cNvPr>
          <p:cNvGrpSpPr/>
          <p:nvPr/>
        </p:nvGrpSpPr>
        <p:grpSpPr>
          <a:xfrm>
            <a:off x="5134153" y="7915281"/>
            <a:ext cx="497787" cy="393365"/>
            <a:chOff x="833106" y="8097986"/>
            <a:chExt cx="614027" cy="485221"/>
          </a:xfrm>
        </p:grpSpPr>
        <p:pic>
          <p:nvPicPr>
            <p:cNvPr id="159" name="Graphic 158" descr="Iceberg with solid fill">
              <a:extLst>
                <a:ext uri="{FF2B5EF4-FFF2-40B4-BE49-F238E27FC236}">
                  <a16:creationId xmlns:a16="http://schemas.microsoft.com/office/drawing/2014/main" id="{1892C23F-7086-E601-E6B3-5F8F28D498D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3106" y="8097986"/>
              <a:ext cx="485221" cy="485221"/>
            </a:xfrm>
            <a:prstGeom prst="rect">
              <a:avLst/>
            </a:prstGeom>
          </p:spPr>
        </p:pic>
        <p:sp>
          <p:nvSpPr>
            <p:cNvPr id="160" name="TextBox 159">
              <a:extLst>
                <a:ext uri="{FF2B5EF4-FFF2-40B4-BE49-F238E27FC236}">
                  <a16:creationId xmlns:a16="http://schemas.microsoft.com/office/drawing/2014/main" id="{B6D2C8FE-8C58-9A0C-429B-CD5D347DB2FC}"/>
                </a:ext>
              </a:extLst>
            </p:cNvPr>
            <p:cNvSpPr txBox="1"/>
            <p:nvPr/>
          </p:nvSpPr>
          <p:spPr>
            <a:xfrm>
              <a:off x="1175389" y="8181594"/>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61" name="Group 160">
            <a:extLst>
              <a:ext uri="{FF2B5EF4-FFF2-40B4-BE49-F238E27FC236}">
                <a16:creationId xmlns:a16="http://schemas.microsoft.com/office/drawing/2014/main" id="{91DD8B66-7286-6FF0-823E-460ECE128AAA}"/>
              </a:ext>
            </a:extLst>
          </p:cNvPr>
          <p:cNvGrpSpPr/>
          <p:nvPr/>
        </p:nvGrpSpPr>
        <p:grpSpPr>
          <a:xfrm>
            <a:off x="2815996" y="7923248"/>
            <a:ext cx="453581" cy="377431"/>
            <a:chOff x="90616" y="4868840"/>
            <a:chExt cx="559499" cy="465566"/>
          </a:xfrm>
        </p:grpSpPr>
        <p:pic>
          <p:nvPicPr>
            <p:cNvPr id="162" name="Graphic 161" descr="Penguin with solid fill">
              <a:extLst>
                <a:ext uri="{FF2B5EF4-FFF2-40B4-BE49-F238E27FC236}">
                  <a16:creationId xmlns:a16="http://schemas.microsoft.com/office/drawing/2014/main" id="{477C1A74-D142-61CC-6A55-298F17D248B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0616" y="4868840"/>
              <a:ext cx="465566" cy="465566"/>
            </a:xfrm>
            <a:prstGeom prst="rect">
              <a:avLst/>
            </a:prstGeom>
          </p:spPr>
        </p:pic>
        <p:sp>
          <p:nvSpPr>
            <p:cNvPr id="163" name="TextBox 162">
              <a:extLst>
                <a:ext uri="{FF2B5EF4-FFF2-40B4-BE49-F238E27FC236}">
                  <a16:creationId xmlns:a16="http://schemas.microsoft.com/office/drawing/2014/main" id="{565A0205-5139-B8ED-5ABD-CD779E8F2352}"/>
                </a:ext>
              </a:extLst>
            </p:cNvPr>
            <p:cNvSpPr txBox="1"/>
            <p:nvPr/>
          </p:nvSpPr>
          <p:spPr>
            <a:xfrm>
              <a:off x="364325" y="4923809"/>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64" name="Group 163">
            <a:extLst>
              <a:ext uri="{FF2B5EF4-FFF2-40B4-BE49-F238E27FC236}">
                <a16:creationId xmlns:a16="http://schemas.microsoft.com/office/drawing/2014/main" id="{B09C0806-FAE7-1B74-0FD5-3E2AE890B4BE}"/>
              </a:ext>
            </a:extLst>
          </p:cNvPr>
          <p:cNvGrpSpPr/>
          <p:nvPr/>
        </p:nvGrpSpPr>
        <p:grpSpPr>
          <a:xfrm>
            <a:off x="3330264" y="7915281"/>
            <a:ext cx="519512" cy="393365"/>
            <a:chOff x="4072938" y="3509675"/>
            <a:chExt cx="640825" cy="485221"/>
          </a:xfrm>
        </p:grpSpPr>
        <p:pic>
          <p:nvPicPr>
            <p:cNvPr id="165" name="Graphic 164" descr="Bear with solid fill">
              <a:extLst>
                <a:ext uri="{FF2B5EF4-FFF2-40B4-BE49-F238E27FC236}">
                  <a16:creationId xmlns:a16="http://schemas.microsoft.com/office/drawing/2014/main" id="{31B9B93E-C4F6-72DC-C417-34D9196792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2938" y="3509675"/>
              <a:ext cx="485221" cy="485221"/>
            </a:xfrm>
            <a:prstGeom prst="rect">
              <a:avLst/>
            </a:prstGeom>
          </p:spPr>
        </p:pic>
        <p:sp>
          <p:nvSpPr>
            <p:cNvPr id="166" name="TextBox 165">
              <a:extLst>
                <a:ext uri="{FF2B5EF4-FFF2-40B4-BE49-F238E27FC236}">
                  <a16:creationId xmlns:a16="http://schemas.microsoft.com/office/drawing/2014/main" id="{D56E767B-426C-564F-90F0-641887460764}"/>
                </a:ext>
              </a:extLst>
            </p:cNvPr>
            <p:cNvSpPr txBox="1"/>
            <p:nvPr/>
          </p:nvSpPr>
          <p:spPr>
            <a:xfrm>
              <a:off x="4427973" y="3583009"/>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67" name="Group 166">
            <a:extLst>
              <a:ext uri="{FF2B5EF4-FFF2-40B4-BE49-F238E27FC236}">
                <a16:creationId xmlns:a16="http://schemas.microsoft.com/office/drawing/2014/main" id="{9DFB3DD3-1056-C56F-1696-6BD027E4F031}"/>
              </a:ext>
            </a:extLst>
          </p:cNvPr>
          <p:cNvGrpSpPr/>
          <p:nvPr/>
        </p:nvGrpSpPr>
        <p:grpSpPr>
          <a:xfrm>
            <a:off x="3910463" y="7915281"/>
            <a:ext cx="545142" cy="393365"/>
            <a:chOff x="299493" y="3436341"/>
            <a:chExt cx="672440" cy="485221"/>
          </a:xfrm>
        </p:grpSpPr>
        <p:pic>
          <p:nvPicPr>
            <p:cNvPr id="168" name="Graphic 167" descr="Freight with solid fill">
              <a:extLst>
                <a:ext uri="{FF2B5EF4-FFF2-40B4-BE49-F238E27FC236}">
                  <a16:creationId xmlns:a16="http://schemas.microsoft.com/office/drawing/2014/main" id="{F9F184CD-26B9-5300-AB90-F8CA1C6E426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69" name="TextBox 168">
              <a:extLst>
                <a:ext uri="{FF2B5EF4-FFF2-40B4-BE49-F238E27FC236}">
                  <a16:creationId xmlns:a16="http://schemas.microsoft.com/office/drawing/2014/main" id="{B8C06AEA-57B6-27A8-0248-37BD0E3CE07D}"/>
                </a:ext>
              </a:extLst>
            </p:cNvPr>
            <p:cNvSpPr txBox="1"/>
            <p:nvPr/>
          </p:nvSpPr>
          <p:spPr>
            <a:xfrm>
              <a:off x="682971" y="3522499"/>
              <a:ext cx="28896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170" name="Group 169">
            <a:extLst>
              <a:ext uri="{FF2B5EF4-FFF2-40B4-BE49-F238E27FC236}">
                <a16:creationId xmlns:a16="http://schemas.microsoft.com/office/drawing/2014/main" id="{53F95EED-1A61-F108-5D0B-3C27DCACA29F}"/>
              </a:ext>
            </a:extLst>
          </p:cNvPr>
          <p:cNvGrpSpPr/>
          <p:nvPr/>
        </p:nvGrpSpPr>
        <p:grpSpPr>
          <a:xfrm>
            <a:off x="4516292" y="7915281"/>
            <a:ext cx="557174" cy="393365"/>
            <a:chOff x="299493" y="3436341"/>
            <a:chExt cx="687281" cy="485221"/>
          </a:xfrm>
        </p:grpSpPr>
        <p:pic>
          <p:nvPicPr>
            <p:cNvPr id="171" name="Graphic 170" descr="Freight with solid fill">
              <a:extLst>
                <a:ext uri="{FF2B5EF4-FFF2-40B4-BE49-F238E27FC236}">
                  <a16:creationId xmlns:a16="http://schemas.microsoft.com/office/drawing/2014/main" id="{F47B9EA9-B99E-6077-BCDD-D1DE5B73A57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72" name="TextBox 171">
              <a:extLst>
                <a:ext uri="{FF2B5EF4-FFF2-40B4-BE49-F238E27FC236}">
                  <a16:creationId xmlns:a16="http://schemas.microsoft.com/office/drawing/2014/main" id="{7013E22A-7B9F-C4C9-A3F1-BDE8085AF801}"/>
                </a:ext>
              </a:extLst>
            </p:cNvPr>
            <p:cNvSpPr txBox="1"/>
            <p:nvPr/>
          </p:nvSpPr>
          <p:spPr>
            <a:xfrm>
              <a:off x="697812" y="3522498"/>
              <a:ext cx="28896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73" name="Group 172">
            <a:extLst>
              <a:ext uri="{FF2B5EF4-FFF2-40B4-BE49-F238E27FC236}">
                <a16:creationId xmlns:a16="http://schemas.microsoft.com/office/drawing/2014/main" id="{8289FC86-E4B5-54E0-EE08-DC5E11308846}"/>
              </a:ext>
            </a:extLst>
          </p:cNvPr>
          <p:cNvGrpSpPr/>
          <p:nvPr/>
        </p:nvGrpSpPr>
        <p:grpSpPr>
          <a:xfrm>
            <a:off x="6310489" y="7923248"/>
            <a:ext cx="453583" cy="377431"/>
            <a:chOff x="90616" y="4868840"/>
            <a:chExt cx="559501" cy="465566"/>
          </a:xfrm>
        </p:grpSpPr>
        <p:pic>
          <p:nvPicPr>
            <p:cNvPr id="174" name="Graphic 173" descr="Penguin with solid fill">
              <a:extLst>
                <a:ext uri="{FF2B5EF4-FFF2-40B4-BE49-F238E27FC236}">
                  <a16:creationId xmlns:a16="http://schemas.microsoft.com/office/drawing/2014/main" id="{9D707442-CD84-A1FE-4EBE-7F90C4FF9AD3}"/>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0616" y="4868840"/>
              <a:ext cx="465566" cy="465566"/>
            </a:xfrm>
            <a:prstGeom prst="rect">
              <a:avLst/>
            </a:prstGeom>
          </p:spPr>
        </p:pic>
        <p:sp>
          <p:nvSpPr>
            <p:cNvPr id="175" name="TextBox 174">
              <a:extLst>
                <a:ext uri="{FF2B5EF4-FFF2-40B4-BE49-F238E27FC236}">
                  <a16:creationId xmlns:a16="http://schemas.microsoft.com/office/drawing/2014/main" id="{7E8C5327-9079-CF4F-2AFE-B82071979AFE}"/>
                </a:ext>
              </a:extLst>
            </p:cNvPr>
            <p:cNvSpPr txBox="1"/>
            <p:nvPr/>
          </p:nvSpPr>
          <p:spPr>
            <a:xfrm>
              <a:off x="364327" y="4938649"/>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76" name="Group 175">
            <a:extLst>
              <a:ext uri="{FF2B5EF4-FFF2-40B4-BE49-F238E27FC236}">
                <a16:creationId xmlns:a16="http://schemas.microsoft.com/office/drawing/2014/main" id="{9D9BBE4F-679D-EC6F-9E67-A399597B162C}"/>
              </a:ext>
            </a:extLst>
          </p:cNvPr>
          <p:cNvGrpSpPr/>
          <p:nvPr/>
        </p:nvGrpSpPr>
        <p:grpSpPr>
          <a:xfrm>
            <a:off x="2257522" y="7915281"/>
            <a:ext cx="497787" cy="393365"/>
            <a:chOff x="833106" y="8097986"/>
            <a:chExt cx="614027" cy="485221"/>
          </a:xfrm>
        </p:grpSpPr>
        <p:pic>
          <p:nvPicPr>
            <p:cNvPr id="177" name="Graphic 176" descr="Iceberg with solid fill">
              <a:extLst>
                <a:ext uri="{FF2B5EF4-FFF2-40B4-BE49-F238E27FC236}">
                  <a16:creationId xmlns:a16="http://schemas.microsoft.com/office/drawing/2014/main" id="{4BA7C284-4DBD-DECD-A11E-6A95714B17C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3106" y="8097986"/>
              <a:ext cx="485221" cy="485221"/>
            </a:xfrm>
            <a:prstGeom prst="rect">
              <a:avLst/>
            </a:prstGeom>
          </p:spPr>
        </p:pic>
        <p:sp>
          <p:nvSpPr>
            <p:cNvPr id="178" name="TextBox 177">
              <a:extLst>
                <a:ext uri="{FF2B5EF4-FFF2-40B4-BE49-F238E27FC236}">
                  <a16:creationId xmlns:a16="http://schemas.microsoft.com/office/drawing/2014/main" id="{A2356526-BDF3-B261-B95E-28C71DD2D288}"/>
                </a:ext>
              </a:extLst>
            </p:cNvPr>
            <p:cNvSpPr txBox="1"/>
            <p:nvPr/>
          </p:nvSpPr>
          <p:spPr>
            <a:xfrm>
              <a:off x="1175389" y="8166752"/>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79" name="Group 178">
            <a:extLst>
              <a:ext uri="{FF2B5EF4-FFF2-40B4-BE49-F238E27FC236}">
                <a16:creationId xmlns:a16="http://schemas.microsoft.com/office/drawing/2014/main" id="{051F30D8-881C-38B6-049F-1CB2589B239C}"/>
              </a:ext>
            </a:extLst>
          </p:cNvPr>
          <p:cNvGrpSpPr/>
          <p:nvPr/>
        </p:nvGrpSpPr>
        <p:grpSpPr>
          <a:xfrm>
            <a:off x="4090216" y="6158792"/>
            <a:ext cx="731804" cy="485221"/>
            <a:chOff x="299493" y="3436341"/>
            <a:chExt cx="731804" cy="485221"/>
          </a:xfrm>
        </p:grpSpPr>
        <p:pic>
          <p:nvPicPr>
            <p:cNvPr id="180" name="Graphic 179" descr="Freight with solid fill">
              <a:extLst>
                <a:ext uri="{FF2B5EF4-FFF2-40B4-BE49-F238E27FC236}">
                  <a16:creationId xmlns:a16="http://schemas.microsoft.com/office/drawing/2014/main" id="{A7B8077E-15B6-BAC4-98CC-9AC8A2DF4B5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81" name="TextBox 180">
              <a:extLst>
                <a:ext uri="{FF2B5EF4-FFF2-40B4-BE49-F238E27FC236}">
                  <a16:creationId xmlns:a16="http://schemas.microsoft.com/office/drawing/2014/main" id="{29454E5B-A26D-1558-B5F7-ACBAAA0ACA25}"/>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spTree>
    <p:extLst>
      <p:ext uri="{BB962C8B-B14F-4D97-AF65-F5344CB8AC3E}">
        <p14:creationId xmlns:p14="http://schemas.microsoft.com/office/powerpoint/2010/main" val="4219131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C92AB-A7DD-204F-041B-A4CCBC0F8CF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70BC75-9CA0-BFAC-D142-A392951BD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E5E6CA11-FE61-D5C8-FA01-C52E23228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2" name="Rectangle 1">
            <a:extLst>
              <a:ext uri="{FF2B5EF4-FFF2-40B4-BE49-F238E27FC236}">
                <a16:creationId xmlns:a16="http://schemas.microsoft.com/office/drawing/2014/main" id="{C2AED47D-0974-D445-9977-6DB708D043BC}"/>
              </a:ext>
            </a:extLst>
          </p:cNvPr>
          <p:cNvSpPr/>
          <p:nvPr/>
        </p:nvSpPr>
        <p:spPr>
          <a:xfrm>
            <a:off x="0" y="0"/>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3" name="Rectangle 2">
            <a:extLst>
              <a:ext uri="{FF2B5EF4-FFF2-40B4-BE49-F238E27FC236}">
                <a16:creationId xmlns:a16="http://schemas.microsoft.com/office/drawing/2014/main" id="{9F1D88AA-43F9-E934-E2FB-94CA4CC46010}"/>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ANSWER KEY</a:t>
            </a:r>
          </a:p>
        </p:txBody>
      </p:sp>
      <p:graphicFrame>
        <p:nvGraphicFramePr>
          <p:cNvPr id="8" name="Table 7">
            <a:extLst>
              <a:ext uri="{FF2B5EF4-FFF2-40B4-BE49-F238E27FC236}">
                <a16:creationId xmlns:a16="http://schemas.microsoft.com/office/drawing/2014/main" id="{AF6FFE8A-F9C3-78E1-4F47-978B87737AB4}"/>
              </a:ext>
            </a:extLst>
          </p:cNvPr>
          <p:cNvGraphicFramePr>
            <a:graphicFrameLocks noGrp="1"/>
          </p:cNvGraphicFramePr>
          <p:nvPr>
            <p:extLst>
              <p:ext uri="{D42A27DB-BD31-4B8C-83A1-F6EECF244321}">
                <p14:modId xmlns:p14="http://schemas.microsoft.com/office/powerpoint/2010/main" val="3499023174"/>
              </p:ext>
            </p:extLst>
          </p:nvPr>
        </p:nvGraphicFramePr>
        <p:xfrm>
          <a:off x="224467" y="1118608"/>
          <a:ext cx="6409066" cy="6119224"/>
        </p:xfrm>
        <a:graphic>
          <a:graphicData uri="http://schemas.openxmlformats.org/drawingml/2006/table">
            <a:tbl>
              <a:tblPr firstRow="1" bandRow="1">
                <a:tableStyleId>{5C22544A-7EE6-4342-B048-85BDC9FD1C3A}</a:tableStyleId>
              </a:tblPr>
              <a:tblGrid>
                <a:gridCol w="1211527">
                  <a:extLst>
                    <a:ext uri="{9D8B030D-6E8A-4147-A177-3AD203B41FA5}">
                      <a16:colId xmlns:a16="http://schemas.microsoft.com/office/drawing/2014/main" val="1982766175"/>
                    </a:ext>
                  </a:extLst>
                </a:gridCol>
                <a:gridCol w="5197539">
                  <a:extLst>
                    <a:ext uri="{9D8B030D-6E8A-4147-A177-3AD203B41FA5}">
                      <a16:colId xmlns:a16="http://schemas.microsoft.com/office/drawing/2014/main" val="1120632938"/>
                    </a:ext>
                  </a:extLst>
                </a:gridCol>
              </a:tblGrid>
              <a:tr h="403470">
                <a:tc>
                  <a:txBody>
                    <a:bodyPr/>
                    <a:lstStyle/>
                    <a:p>
                      <a:pPr algn="ct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PARAGRAPH 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EXCERPT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4423064"/>
                  </a:ext>
                </a:extLst>
              </a:tr>
              <a:tr h="537882">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sun sets on Mary River at the end of November, and does not rise until the end of January, when temperatures fall to minus 60°C.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9660680"/>
                  </a:ext>
                </a:extLst>
              </a:tr>
              <a:tr h="371262">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They bring their own kit, and can make $300,000 for a long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2851210"/>
                  </a:ext>
                </a:extLst>
              </a:tr>
              <a:tr h="561976">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Billion-year-old solidified magma chambers under Greenland contain not only the West's biggest deposit of rare earths but also the northern hemisphere's biggest stores of nickel and cobalt, essential for batteries.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5729588"/>
                  </a:ext>
                </a:extLst>
              </a:tr>
              <a:tr h="403470">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u="none" strike="noStrike" dirty="0">
                          <a:solidFill>
                            <a:srgbClr val="00314C"/>
                          </a:solidFill>
                          <a:effectLst/>
                          <a:latin typeface="Open Sans" panose="020B0606030504020204" pitchFamily="34" charset="0"/>
                          <a:ea typeface="Open Sans" panose="020B0606030504020204" pitchFamily="34" charset="0"/>
                          <a:cs typeface="Open Sans" panose="020B0606030504020204" pitchFamily="34" charset="0"/>
                        </a:rPr>
                        <a:t>Housing</a:t>
                      </a:r>
                      <a:r>
                        <a:rPr lang="en-US" sz="11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must often be designed so that living quarters are warm but the foundations are cool, so as not to melt the permafrost</a:t>
                      </a:r>
                      <a:endParaRPr lang="en-US" sz="11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7317801"/>
                  </a:ext>
                </a:extLst>
              </a:tr>
              <a:tr h="403470">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Its seas and tundra contain oil, gas and a host of minerals critical for green energy and modern armies.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7493195"/>
                  </a:ext>
                </a:extLst>
              </a:tr>
              <a:tr h="427400">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In Whitehorse, the capital of Canada's Yukon province, property prices have soared as outsiders pour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8706103"/>
                  </a:ext>
                </a:extLst>
              </a:tr>
              <a:tr h="537882">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A blue-collar worker in the North American Arctic can expect to earn five times the average wage in Vancouver, according to Dalhousie University.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8722344"/>
                  </a:ext>
                </a:extLst>
              </a:tr>
              <a:tr h="561976">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Canadian Arctic construction workers are a third less effective than their counterparts down south, found a study in 2023 from the University of Western Australia.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6957277"/>
                  </a:ext>
                </a:extLst>
              </a:tr>
              <a:tr h="473243">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In November, when The Economist visited, the camp was snatching three hours of watery sun a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3862305"/>
                  </a:ext>
                </a:extLst>
              </a:tr>
              <a:tr h="409537">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There is an old Greenlandic saying: "We do not care if they find anything, as long as they keep looking."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8340096"/>
                  </a:ext>
                </a:extLst>
              </a:tr>
              <a:tr h="443666">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Early Arctic explorers routinely died of frostbite or scurvy, or were reduced to eating their own boots.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8446753"/>
                  </a:ext>
                </a:extLst>
              </a:tr>
              <a:tr h="432289">
                <a:tc>
                  <a:txBody>
                    <a:bodyPr/>
                    <a:lstStyle/>
                    <a:p>
                      <a:pPr algn="ctr"/>
                      <a:r>
                        <a:rPr lang="en-US" sz="18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Between 2013 and 2019, summer ice receded by 17% and shipping increased by 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6394350"/>
                  </a:ext>
                </a:extLst>
              </a:tr>
            </a:tbl>
          </a:graphicData>
        </a:graphic>
      </p:graphicFrame>
      <p:sp>
        <p:nvSpPr>
          <p:cNvPr id="10" name="TextBox 9">
            <a:extLst>
              <a:ext uri="{FF2B5EF4-FFF2-40B4-BE49-F238E27FC236}">
                <a16:creationId xmlns:a16="http://schemas.microsoft.com/office/drawing/2014/main" id="{7E7BFE90-6301-E4BD-1518-FC4CA883E6F2}"/>
              </a:ext>
            </a:extLst>
          </p:cNvPr>
          <p:cNvSpPr txBox="1"/>
          <p:nvPr/>
        </p:nvSpPr>
        <p:spPr>
          <a:xfrm>
            <a:off x="64827" y="7616102"/>
            <a:ext cx="6741816" cy="307777"/>
          </a:xfrm>
          <a:prstGeom prst="rect">
            <a:avLst/>
          </a:prstGeom>
          <a:solidFill>
            <a:schemeClr val="bg1"/>
          </a:solidFill>
        </p:spPr>
        <p:txBody>
          <a:bodyPr wrap="square">
            <a:spAutoFit/>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Unused paragraphs: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6</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8</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12</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13</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15</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16</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18</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a:t>
            </a:r>
            <a:endParaRPr lang="en-US" sz="14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25A89663-89A6-A23F-BF9C-C0F5D40B4D22}"/>
              </a:ext>
            </a:extLst>
          </p:cNvPr>
          <p:cNvSpPr txBox="1"/>
          <p:nvPr/>
        </p:nvSpPr>
        <p:spPr>
          <a:xfrm>
            <a:off x="2843568" y="8302150"/>
            <a:ext cx="1170864" cy="307777"/>
          </a:xfrm>
          <a:prstGeom prst="rect">
            <a:avLst/>
          </a:prstGeom>
          <a:solidFill>
            <a:schemeClr val="bg1"/>
          </a:solidFill>
          <a:ln>
            <a:solidFill>
              <a:schemeClr val="tx1"/>
            </a:solidFill>
          </a:ln>
        </p:spPr>
        <p:txBody>
          <a:bodyPr wrap="square">
            <a:spAutoFit/>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TOTAL: </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89</a:t>
            </a:r>
            <a:endParaRPr lang="en-US" sz="1400" b="1" i="0" dirty="0">
              <a:solidFill>
                <a:srgbClr val="000000"/>
              </a:solidFill>
              <a:effectLst/>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9782CA9-5EFA-D4BF-F439-26FA97CF271E}"/>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14</a:t>
            </a:r>
          </a:p>
        </p:txBody>
      </p:sp>
    </p:spTree>
    <p:extLst>
      <p:ext uri="{BB962C8B-B14F-4D97-AF65-F5344CB8AC3E}">
        <p14:creationId xmlns:p14="http://schemas.microsoft.com/office/powerpoint/2010/main" val="1240194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260171-B75C-A675-30D6-94DD4D64A3AB}"/>
              </a:ext>
            </a:extLst>
          </p:cNvPr>
          <p:cNvGrpSpPr/>
          <p:nvPr/>
        </p:nvGrpSpPr>
        <p:grpSpPr>
          <a:xfrm rot="5400000">
            <a:off x="-1989185" y="2189598"/>
            <a:ext cx="4272713" cy="192806"/>
            <a:chOff x="224467" y="8778655"/>
            <a:chExt cx="6409066" cy="289209"/>
          </a:xfrm>
        </p:grpSpPr>
        <p:pic>
          <p:nvPicPr>
            <p:cNvPr id="4" name="Picture 3">
              <a:extLst>
                <a:ext uri="{FF2B5EF4-FFF2-40B4-BE49-F238E27FC236}">
                  <a16:creationId xmlns:a16="http://schemas.microsoft.com/office/drawing/2014/main" id="{D10022EA-EB3F-2E81-559A-4FBCDEB8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A88BB4D0-F03F-65AC-7EAA-CFABB8331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pic>
        <p:nvPicPr>
          <p:cNvPr id="8" name="Picture 7">
            <a:extLst>
              <a:ext uri="{FF2B5EF4-FFF2-40B4-BE49-F238E27FC236}">
                <a16:creationId xmlns:a16="http://schemas.microsoft.com/office/drawing/2014/main" id="{842D00D3-E30C-D7BC-ED7B-96D0F3461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6872" y="5226283"/>
            <a:ext cx="1114161" cy="104880"/>
          </a:xfrm>
          <a:prstGeom prst="rect">
            <a:avLst/>
          </a:prstGeom>
        </p:spPr>
      </p:pic>
      <p:pic>
        <p:nvPicPr>
          <p:cNvPr id="9" name="Picture 8" descr="Logo&#10;&#10;Description automatically generated">
            <a:extLst>
              <a:ext uri="{FF2B5EF4-FFF2-40B4-BE49-F238E27FC236}">
                <a16:creationId xmlns:a16="http://schemas.microsoft.com/office/drawing/2014/main" id="{556645D9-AEA0-5AF1-3539-61022FC44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0611" y="8567133"/>
            <a:ext cx="661640" cy="192806"/>
          </a:xfrm>
          <a:prstGeom prst="rect">
            <a:avLst/>
          </a:prstGeom>
        </p:spPr>
      </p:pic>
      <p:pic>
        <p:nvPicPr>
          <p:cNvPr id="11" name="Picture 10">
            <a:extLst>
              <a:ext uri="{FF2B5EF4-FFF2-40B4-BE49-F238E27FC236}">
                <a16:creationId xmlns:a16="http://schemas.microsoft.com/office/drawing/2014/main" id="{631A21CE-72AC-AE6A-4142-E1E75DF2C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1240" y="5226283"/>
            <a:ext cx="1114161" cy="104880"/>
          </a:xfrm>
          <a:prstGeom prst="rect">
            <a:avLst/>
          </a:prstGeom>
        </p:spPr>
      </p:pic>
      <p:pic>
        <p:nvPicPr>
          <p:cNvPr id="12" name="Picture 11" descr="Logo&#10;&#10;Description automatically generated">
            <a:extLst>
              <a:ext uri="{FF2B5EF4-FFF2-40B4-BE49-F238E27FC236}">
                <a16:creationId xmlns:a16="http://schemas.microsoft.com/office/drawing/2014/main" id="{6107E4A3-878A-6500-1EE3-0C16056B8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17501" y="8567133"/>
            <a:ext cx="661640" cy="192806"/>
          </a:xfrm>
          <a:prstGeom prst="rect">
            <a:avLst/>
          </a:prstGeom>
        </p:spPr>
      </p:pic>
      <p:pic>
        <p:nvPicPr>
          <p:cNvPr id="14" name="Picture 13">
            <a:extLst>
              <a:ext uri="{FF2B5EF4-FFF2-40B4-BE49-F238E27FC236}">
                <a16:creationId xmlns:a16="http://schemas.microsoft.com/office/drawing/2014/main" id="{BA77A140-E219-EF26-76CC-77AFE81F1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26046CC0-1A57-D79D-EB46-27D5B1032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6" name="Rectangle 15">
            <a:extLst>
              <a:ext uri="{FF2B5EF4-FFF2-40B4-BE49-F238E27FC236}">
                <a16:creationId xmlns:a16="http://schemas.microsoft.com/office/drawing/2014/main" id="{8F31BA92-F936-0CB2-3D60-1F175F49DEE7}"/>
              </a:ext>
            </a:extLst>
          </p:cNvPr>
          <p:cNvSpPr/>
          <p:nvPr/>
        </p:nvSpPr>
        <p:spPr>
          <a:xfrm rot="5400000">
            <a:off x="826687" y="2107575"/>
            <a:ext cx="4572004" cy="35684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17" name="Rectangle 16">
            <a:extLst>
              <a:ext uri="{FF2B5EF4-FFF2-40B4-BE49-F238E27FC236}">
                <a16:creationId xmlns:a16="http://schemas.microsoft.com/office/drawing/2014/main" id="{078B19A8-ED6D-8DA7-5285-1587E7C0DA83}"/>
              </a:ext>
            </a:extLst>
          </p:cNvPr>
          <p:cNvSpPr/>
          <p:nvPr/>
        </p:nvSpPr>
        <p:spPr>
          <a:xfrm rot="16200000">
            <a:off x="1481907" y="2107575"/>
            <a:ext cx="4572004" cy="35684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18" name="Rectangle 17">
            <a:extLst>
              <a:ext uri="{FF2B5EF4-FFF2-40B4-BE49-F238E27FC236}">
                <a16:creationId xmlns:a16="http://schemas.microsoft.com/office/drawing/2014/main" id="{6BE48455-CA8D-620C-04E9-FDCE37C44F38}"/>
              </a:ext>
            </a:extLst>
          </p:cNvPr>
          <p:cNvSpPr/>
          <p:nvPr/>
        </p:nvSpPr>
        <p:spPr>
          <a:xfrm rot="5400000">
            <a:off x="832785" y="6675636"/>
            <a:ext cx="4572004" cy="364723"/>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19" name="Rectangle 18">
            <a:extLst>
              <a:ext uri="{FF2B5EF4-FFF2-40B4-BE49-F238E27FC236}">
                <a16:creationId xmlns:a16="http://schemas.microsoft.com/office/drawing/2014/main" id="{827C6E3F-8C98-A1FC-8ECE-A97FC174A604}"/>
              </a:ext>
            </a:extLst>
          </p:cNvPr>
          <p:cNvSpPr/>
          <p:nvPr/>
        </p:nvSpPr>
        <p:spPr>
          <a:xfrm rot="16200000">
            <a:off x="1485847" y="6675637"/>
            <a:ext cx="4572004" cy="364722"/>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20" name="Rectangle 19">
            <a:extLst>
              <a:ext uri="{FF2B5EF4-FFF2-40B4-BE49-F238E27FC236}">
                <a16:creationId xmlns:a16="http://schemas.microsoft.com/office/drawing/2014/main" id="{4C3AC686-76C4-7A50-AD4B-1B235EFA07F6}"/>
              </a:ext>
            </a:extLst>
          </p:cNvPr>
          <p:cNvSpPr/>
          <p:nvPr/>
        </p:nvSpPr>
        <p:spPr>
          <a:xfrm>
            <a:off x="451560"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99E27C-AE62-1534-55FA-B80846CBC9C3}"/>
              </a:ext>
            </a:extLst>
          </p:cNvPr>
          <p:cNvSpPr/>
          <p:nvPr/>
        </p:nvSpPr>
        <p:spPr>
          <a:xfrm>
            <a:off x="4041049"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287CC76-CDB9-807C-A119-795F1B8D00C3}"/>
              </a:ext>
            </a:extLst>
          </p:cNvPr>
          <p:cNvSpPr/>
          <p:nvPr/>
        </p:nvSpPr>
        <p:spPr>
          <a:xfrm>
            <a:off x="4034097" y="4721641"/>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0007D0-7B06-73BE-4E5D-91A28FD59B54}"/>
              </a:ext>
            </a:extLst>
          </p:cNvPr>
          <p:cNvSpPr/>
          <p:nvPr/>
        </p:nvSpPr>
        <p:spPr>
          <a:xfrm>
            <a:off x="477632" y="4721641"/>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E438D54-5509-B82C-AC3B-66BBCDEA194D}"/>
              </a:ext>
            </a:extLst>
          </p:cNvPr>
          <p:cNvSpPr txBox="1"/>
          <p:nvPr/>
        </p:nvSpPr>
        <p:spPr>
          <a:xfrm rot="5400000">
            <a:off x="1374349" y="3173073"/>
            <a:ext cx="1929343"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The Arctic</a:t>
            </a:r>
          </a:p>
        </p:txBody>
      </p:sp>
      <p:sp>
        <p:nvSpPr>
          <p:cNvPr id="26" name="TextBox 25">
            <a:extLst>
              <a:ext uri="{FF2B5EF4-FFF2-40B4-BE49-F238E27FC236}">
                <a16:creationId xmlns:a16="http://schemas.microsoft.com/office/drawing/2014/main" id="{C86894BE-4C29-F293-6470-E8E5003F627D}"/>
              </a:ext>
            </a:extLst>
          </p:cNvPr>
          <p:cNvSpPr txBox="1"/>
          <p:nvPr/>
        </p:nvSpPr>
        <p:spPr>
          <a:xfrm rot="5400000">
            <a:off x="644287" y="2757575"/>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1 resources to complete your task and crack the code! Be sure to record answers on our group answer sheet. </a:t>
            </a:r>
          </a:p>
        </p:txBody>
      </p:sp>
      <p:sp>
        <p:nvSpPr>
          <p:cNvPr id="27" name="TextBox 26">
            <a:extLst>
              <a:ext uri="{FF2B5EF4-FFF2-40B4-BE49-F238E27FC236}">
                <a16:creationId xmlns:a16="http://schemas.microsoft.com/office/drawing/2014/main" id="{7E559CB7-3192-817E-21A0-6EB26AD7C692}"/>
              </a:ext>
            </a:extLst>
          </p:cNvPr>
          <p:cNvSpPr txBox="1"/>
          <p:nvPr/>
        </p:nvSpPr>
        <p:spPr>
          <a:xfrm rot="16200000">
            <a:off x="3567175" y="3173073"/>
            <a:ext cx="1929343"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The Arctic</a:t>
            </a:r>
          </a:p>
        </p:txBody>
      </p:sp>
      <p:sp>
        <p:nvSpPr>
          <p:cNvPr id="28" name="TextBox 27">
            <a:extLst>
              <a:ext uri="{FF2B5EF4-FFF2-40B4-BE49-F238E27FC236}">
                <a16:creationId xmlns:a16="http://schemas.microsoft.com/office/drawing/2014/main" id="{F761FADA-CE6D-A6D8-F598-6BFFB7F2DFF0}"/>
              </a:ext>
            </a:extLst>
          </p:cNvPr>
          <p:cNvSpPr txBox="1"/>
          <p:nvPr/>
        </p:nvSpPr>
        <p:spPr>
          <a:xfrm rot="16200000">
            <a:off x="4324634" y="2778107"/>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1 resources to complete your task and crack the code! Be sure to record answers on our group answer sheet. </a:t>
            </a:r>
          </a:p>
        </p:txBody>
      </p:sp>
      <p:sp>
        <p:nvSpPr>
          <p:cNvPr id="29" name="TextBox 28">
            <a:extLst>
              <a:ext uri="{FF2B5EF4-FFF2-40B4-BE49-F238E27FC236}">
                <a16:creationId xmlns:a16="http://schemas.microsoft.com/office/drawing/2014/main" id="{5FD3C4B2-D60F-AF27-23D4-D32D5BBC39BE}"/>
              </a:ext>
            </a:extLst>
          </p:cNvPr>
          <p:cNvSpPr txBox="1"/>
          <p:nvPr/>
        </p:nvSpPr>
        <p:spPr>
          <a:xfrm rot="5400000">
            <a:off x="1245447" y="7272263"/>
            <a:ext cx="2059176"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The Arctic Council</a:t>
            </a:r>
          </a:p>
        </p:txBody>
      </p:sp>
      <p:sp>
        <p:nvSpPr>
          <p:cNvPr id="30" name="TextBox 29">
            <a:extLst>
              <a:ext uri="{FF2B5EF4-FFF2-40B4-BE49-F238E27FC236}">
                <a16:creationId xmlns:a16="http://schemas.microsoft.com/office/drawing/2014/main" id="{984584D3-1810-0E57-D701-14D968FDB30A}"/>
              </a:ext>
            </a:extLst>
          </p:cNvPr>
          <p:cNvSpPr txBox="1"/>
          <p:nvPr/>
        </p:nvSpPr>
        <p:spPr>
          <a:xfrm rot="5400000">
            <a:off x="409773" y="6930348"/>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2 resources to complete your task and crack the code! Be sure to record answers on our group answer sheet. </a:t>
            </a:r>
          </a:p>
        </p:txBody>
      </p:sp>
      <p:sp>
        <p:nvSpPr>
          <p:cNvPr id="32" name="TextBox 31">
            <a:extLst>
              <a:ext uri="{FF2B5EF4-FFF2-40B4-BE49-F238E27FC236}">
                <a16:creationId xmlns:a16="http://schemas.microsoft.com/office/drawing/2014/main" id="{21BCCC19-1E48-64D4-8ECA-A3C91B96DE58}"/>
              </a:ext>
            </a:extLst>
          </p:cNvPr>
          <p:cNvSpPr txBox="1"/>
          <p:nvPr/>
        </p:nvSpPr>
        <p:spPr>
          <a:xfrm rot="16200000">
            <a:off x="3534231" y="7272260"/>
            <a:ext cx="2059176"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The Arctic Council</a:t>
            </a:r>
          </a:p>
        </p:txBody>
      </p:sp>
      <p:sp>
        <p:nvSpPr>
          <p:cNvPr id="33" name="TextBox 32">
            <a:extLst>
              <a:ext uri="{FF2B5EF4-FFF2-40B4-BE49-F238E27FC236}">
                <a16:creationId xmlns:a16="http://schemas.microsoft.com/office/drawing/2014/main" id="{1357B0AB-EEEC-9D71-EED1-667BF1361D30}"/>
              </a:ext>
            </a:extLst>
          </p:cNvPr>
          <p:cNvSpPr txBox="1"/>
          <p:nvPr/>
        </p:nvSpPr>
        <p:spPr>
          <a:xfrm rot="16200000">
            <a:off x="4479652" y="6919203"/>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2 resources to complete your task and crack the code! Be sure to record answers on our group answer sheet. </a:t>
            </a:r>
          </a:p>
        </p:txBody>
      </p:sp>
      <p:pic>
        <p:nvPicPr>
          <p:cNvPr id="1028" name="Picture 4" descr="Colleagues huddle">
            <a:extLst>
              <a:ext uri="{FF2B5EF4-FFF2-40B4-BE49-F238E27FC236}">
                <a16:creationId xmlns:a16="http://schemas.microsoft.com/office/drawing/2014/main" id="{305072ED-0E34-66BF-4154-C020FED25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39" r="7039"/>
          <a:stretch/>
        </p:blipFill>
        <p:spPr bwMode="auto">
          <a:xfrm rot="5400000">
            <a:off x="781853" y="5013031"/>
            <a:ext cx="1689954" cy="13112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00582D51-43F0-F6CB-7FBF-97E03C2EB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768" b="19768"/>
          <a:stretch/>
        </p:blipFill>
        <p:spPr bwMode="auto">
          <a:xfrm rot="16200000">
            <a:off x="4386193" y="5013031"/>
            <a:ext cx="1689954" cy="13112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hite icebergs floating in calm waters">
            <a:extLst>
              <a:ext uri="{FF2B5EF4-FFF2-40B4-BE49-F238E27FC236}">
                <a16:creationId xmlns:a16="http://schemas.microsoft.com/office/drawing/2014/main" id="{9A648143-D98A-0E81-F63F-EA52828BAF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5400000">
            <a:off x="775291" y="635637"/>
            <a:ext cx="1929342" cy="128622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AC320000-DEED-9E05-BFCC-1CC7F39B15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0800000">
            <a:off x="4563300" y="315981"/>
            <a:ext cx="1286228" cy="192553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A8A337E3-CE19-FA17-336D-F9D6BB638104}"/>
              </a:ext>
            </a:extLst>
          </p:cNvPr>
          <p:cNvSpPr txBox="1"/>
          <p:nvPr/>
        </p:nvSpPr>
        <p:spPr>
          <a:xfrm rot="5400000">
            <a:off x="-1150128" y="4350478"/>
            <a:ext cx="9215261" cy="371782"/>
          </a:xfrm>
          <a:prstGeom prst="rect">
            <a:avLst/>
          </a:prstGeom>
          <a:noFill/>
        </p:spPr>
        <p:txBody>
          <a:bodyPr wrap="square" rtlCol="0">
            <a:spAutoFit/>
          </a:bodyPr>
          <a:lstStyle/>
          <a:p>
            <a:r>
              <a:rPr lang="en-US" dirty="0"/>
              <a:t>- - - - - - - - - - - - - - - - - - - - - - - - - - - - - - - - - - - - - - - - - - - - - - - - - - - - - - - - - - - - - - - - - - - - - - - - - - </a:t>
            </a:r>
          </a:p>
        </p:txBody>
      </p:sp>
      <p:sp>
        <p:nvSpPr>
          <p:cNvPr id="41" name="TextBox 40">
            <a:extLst>
              <a:ext uri="{FF2B5EF4-FFF2-40B4-BE49-F238E27FC236}">
                <a16:creationId xmlns:a16="http://schemas.microsoft.com/office/drawing/2014/main" id="{A4CD69A1-3D5C-6250-3E13-4B693B0FF5F5}"/>
              </a:ext>
            </a:extLst>
          </p:cNvPr>
          <p:cNvSpPr txBox="1"/>
          <p:nvPr/>
        </p:nvSpPr>
        <p:spPr>
          <a:xfrm>
            <a:off x="0" y="4375293"/>
            <a:ext cx="6858000" cy="369332"/>
          </a:xfrm>
          <a:prstGeom prst="rect">
            <a:avLst/>
          </a:prstGeom>
          <a:noFill/>
        </p:spPr>
        <p:txBody>
          <a:bodyPr wrap="square" rtlCol="0">
            <a:spAutoFit/>
          </a:bodyPr>
          <a:lstStyle/>
          <a:p>
            <a:r>
              <a:rPr lang="en-US" dirty="0"/>
              <a:t>- - - - - - - - - - - - - - - - - - - - - - - - - - - - - - - - - - - - - - - - - - - - - - - - - - - - - - - </a:t>
            </a:r>
          </a:p>
        </p:txBody>
      </p:sp>
      <p:sp>
        <p:nvSpPr>
          <p:cNvPr id="45" name="TextBox 44">
            <a:extLst>
              <a:ext uri="{FF2B5EF4-FFF2-40B4-BE49-F238E27FC236}">
                <a16:creationId xmlns:a16="http://schemas.microsoft.com/office/drawing/2014/main" id="{E67B9E0B-2D45-FCBE-595B-AC47BDA5BE27}"/>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15</a:t>
            </a:r>
          </a:p>
        </p:txBody>
      </p:sp>
    </p:spTree>
    <p:extLst>
      <p:ext uri="{BB962C8B-B14F-4D97-AF65-F5344CB8AC3E}">
        <p14:creationId xmlns:p14="http://schemas.microsoft.com/office/powerpoint/2010/main" val="2912698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260171-B75C-A675-30D6-94DD4D64A3AB}"/>
              </a:ext>
            </a:extLst>
          </p:cNvPr>
          <p:cNvGrpSpPr/>
          <p:nvPr/>
        </p:nvGrpSpPr>
        <p:grpSpPr>
          <a:xfrm rot="5400000">
            <a:off x="-1989185" y="2189598"/>
            <a:ext cx="4272713" cy="192806"/>
            <a:chOff x="224467" y="8778655"/>
            <a:chExt cx="6409066" cy="289209"/>
          </a:xfrm>
        </p:grpSpPr>
        <p:pic>
          <p:nvPicPr>
            <p:cNvPr id="4" name="Picture 3">
              <a:extLst>
                <a:ext uri="{FF2B5EF4-FFF2-40B4-BE49-F238E27FC236}">
                  <a16:creationId xmlns:a16="http://schemas.microsoft.com/office/drawing/2014/main" id="{D10022EA-EB3F-2E81-559A-4FBCDEB8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A88BB4D0-F03F-65AC-7EAA-CFABB8331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pic>
        <p:nvPicPr>
          <p:cNvPr id="8" name="Picture 7">
            <a:extLst>
              <a:ext uri="{FF2B5EF4-FFF2-40B4-BE49-F238E27FC236}">
                <a16:creationId xmlns:a16="http://schemas.microsoft.com/office/drawing/2014/main" id="{842D00D3-E30C-D7BC-ED7B-96D0F3461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6872" y="5226283"/>
            <a:ext cx="1114161" cy="104880"/>
          </a:xfrm>
          <a:prstGeom prst="rect">
            <a:avLst/>
          </a:prstGeom>
        </p:spPr>
      </p:pic>
      <p:pic>
        <p:nvPicPr>
          <p:cNvPr id="9" name="Picture 8" descr="Logo&#10;&#10;Description automatically generated">
            <a:extLst>
              <a:ext uri="{FF2B5EF4-FFF2-40B4-BE49-F238E27FC236}">
                <a16:creationId xmlns:a16="http://schemas.microsoft.com/office/drawing/2014/main" id="{556645D9-AEA0-5AF1-3539-61022FC44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0611" y="8567133"/>
            <a:ext cx="661640" cy="192806"/>
          </a:xfrm>
          <a:prstGeom prst="rect">
            <a:avLst/>
          </a:prstGeom>
        </p:spPr>
      </p:pic>
      <p:pic>
        <p:nvPicPr>
          <p:cNvPr id="11" name="Picture 10">
            <a:extLst>
              <a:ext uri="{FF2B5EF4-FFF2-40B4-BE49-F238E27FC236}">
                <a16:creationId xmlns:a16="http://schemas.microsoft.com/office/drawing/2014/main" id="{631A21CE-72AC-AE6A-4142-E1E75DF2C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1240" y="5226283"/>
            <a:ext cx="1114161" cy="104880"/>
          </a:xfrm>
          <a:prstGeom prst="rect">
            <a:avLst/>
          </a:prstGeom>
        </p:spPr>
      </p:pic>
      <p:pic>
        <p:nvPicPr>
          <p:cNvPr id="12" name="Picture 11" descr="Logo&#10;&#10;Description automatically generated">
            <a:extLst>
              <a:ext uri="{FF2B5EF4-FFF2-40B4-BE49-F238E27FC236}">
                <a16:creationId xmlns:a16="http://schemas.microsoft.com/office/drawing/2014/main" id="{6107E4A3-878A-6500-1EE3-0C16056B8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17501" y="8567133"/>
            <a:ext cx="661640" cy="192806"/>
          </a:xfrm>
          <a:prstGeom prst="rect">
            <a:avLst/>
          </a:prstGeom>
        </p:spPr>
      </p:pic>
      <p:pic>
        <p:nvPicPr>
          <p:cNvPr id="14" name="Picture 13">
            <a:extLst>
              <a:ext uri="{FF2B5EF4-FFF2-40B4-BE49-F238E27FC236}">
                <a16:creationId xmlns:a16="http://schemas.microsoft.com/office/drawing/2014/main" id="{BA77A140-E219-EF26-76CC-77AFE81F1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26046CC0-1A57-D79D-EB46-27D5B1032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6" name="Rectangle 15">
            <a:extLst>
              <a:ext uri="{FF2B5EF4-FFF2-40B4-BE49-F238E27FC236}">
                <a16:creationId xmlns:a16="http://schemas.microsoft.com/office/drawing/2014/main" id="{8F31BA92-F936-0CB2-3D60-1F175F49DEE7}"/>
              </a:ext>
            </a:extLst>
          </p:cNvPr>
          <p:cNvSpPr/>
          <p:nvPr/>
        </p:nvSpPr>
        <p:spPr>
          <a:xfrm rot="5400000">
            <a:off x="826687" y="2107575"/>
            <a:ext cx="4572004" cy="356840"/>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3</a:t>
            </a:r>
          </a:p>
        </p:txBody>
      </p:sp>
      <p:sp>
        <p:nvSpPr>
          <p:cNvPr id="17" name="Rectangle 16">
            <a:extLst>
              <a:ext uri="{FF2B5EF4-FFF2-40B4-BE49-F238E27FC236}">
                <a16:creationId xmlns:a16="http://schemas.microsoft.com/office/drawing/2014/main" id="{078B19A8-ED6D-8DA7-5285-1587E7C0DA83}"/>
              </a:ext>
            </a:extLst>
          </p:cNvPr>
          <p:cNvSpPr/>
          <p:nvPr/>
        </p:nvSpPr>
        <p:spPr>
          <a:xfrm rot="16200000">
            <a:off x="1481907" y="2107575"/>
            <a:ext cx="4572004" cy="356840"/>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3</a:t>
            </a:r>
          </a:p>
        </p:txBody>
      </p:sp>
      <p:sp>
        <p:nvSpPr>
          <p:cNvPr id="18" name="Rectangle 17">
            <a:extLst>
              <a:ext uri="{FF2B5EF4-FFF2-40B4-BE49-F238E27FC236}">
                <a16:creationId xmlns:a16="http://schemas.microsoft.com/office/drawing/2014/main" id="{6BE48455-CA8D-620C-04E9-FDCE37C44F38}"/>
              </a:ext>
            </a:extLst>
          </p:cNvPr>
          <p:cNvSpPr/>
          <p:nvPr/>
        </p:nvSpPr>
        <p:spPr>
          <a:xfrm rot="5400000">
            <a:off x="827766" y="6680656"/>
            <a:ext cx="4572004" cy="354684"/>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4</a:t>
            </a:r>
          </a:p>
        </p:txBody>
      </p:sp>
      <p:sp>
        <p:nvSpPr>
          <p:cNvPr id="19" name="Rectangle 18">
            <a:extLst>
              <a:ext uri="{FF2B5EF4-FFF2-40B4-BE49-F238E27FC236}">
                <a16:creationId xmlns:a16="http://schemas.microsoft.com/office/drawing/2014/main" id="{827C6E3F-8C98-A1FC-8ECE-A97FC174A604}"/>
              </a:ext>
            </a:extLst>
          </p:cNvPr>
          <p:cNvSpPr/>
          <p:nvPr/>
        </p:nvSpPr>
        <p:spPr>
          <a:xfrm rot="16200000">
            <a:off x="1478463" y="6679582"/>
            <a:ext cx="4572004" cy="35684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4</a:t>
            </a:r>
          </a:p>
        </p:txBody>
      </p:sp>
      <p:sp>
        <p:nvSpPr>
          <p:cNvPr id="6" name="Rectangle 5">
            <a:extLst>
              <a:ext uri="{FF2B5EF4-FFF2-40B4-BE49-F238E27FC236}">
                <a16:creationId xmlns:a16="http://schemas.microsoft.com/office/drawing/2014/main" id="{885BA5A2-1952-3CF5-C78B-4DCE176A14E3}"/>
              </a:ext>
            </a:extLst>
          </p:cNvPr>
          <p:cNvSpPr/>
          <p:nvPr/>
        </p:nvSpPr>
        <p:spPr>
          <a:xfrm>
            <a:off x="451560"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D6BCFD8-2491-59D2-EE52-2B8B5565C989}"/>
              </a:ext>
            </a:extLst>
          </p:cNvPr>
          <p:cNvSpPr/>
          <p:nvPr/>
        </p:nvSpPr>
        <p:spPr>
          <a:xfrm>
            <a:off x="4041049"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B66DE1-043C-3B6B-0574-A68911B4B508}"/>
              </a:ext>
            </a:extLst>
          </p:cNvPr>
          <p:cNvSpPr/>
          <p:nvPr/>
        </p:nvSpPr>
        <p:spPr>
          <a:xfrm>
            <a:off x="4034097" y="4721641"/>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FF3A850-520D-4495-039E-5C43EA0B9AF5}"/>
              </a:ext>
            </a:extLst>
          </p:cNvPr>
          <p:cNvSpPr/>
          <p:nvPr/>
        </p:nvSpPr>
        <p:spPr>
          <a:xfrm>
            <a:off x="477632" y="4721641"/>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9E22508-1F43-8D0C-A537-82A2B8128163}"/>
              </a:ext>
            </a:extLst>
          </p:cNvPr>
          <p:cNvSpPr txBox="1"/>
          <p:nvPr/>
        </p:nvSpPr>
        <p:spPr>
          <a:xfrm rot="5400000">
            <a:off x="1161426" y="3178925"/>
            <a:ext cx="2228634" cy="877163"/>
          </a:xfrm>
          <a:prstGeom prst="rect">
            <a:avLst/>
          </a:prstGeom>
          <a:noFill/>
        </p:spPr>
        <p:txBody>
          <a:bodyPr wrap="square" rtlCol="0">
            <a:spAutoFit/>
          </a:bodyPr>
          <a:lstStyle/>
          <a:p>
            <a:r>
              <a:rPr lang="en-US" sz="1700" b="1" dirty="0">
                <a:latin typeface="Open Sans" panose="020B0606030504020204" pitchFamily="34" charset="0"/>
                <a:ea typeface="Open Sans" panose="020B0606030504020204" pitchFamily="34" charset="0"/>
                <a:cs typeface="Open Sans" panose="020B0606030504020204" pitchFamily="34" charset="0"/>
              </a:rPr>
              <a:t>Arctic National Wildlife Refuge Drilling</a:t>
            </a:r>
          </a:p>
        </p:txBody>
      </p:sp>
      <p:sp>
        <p:nvSpPr>
          <p:cNvPr id="24" name="TextBox 23">
            <a:extLst>
              <a:ext uri="{FF2B5EF4-FFF2-40B4-BE49-F238E27FC236}">
                <a16:creationId xmlns:a16="http://schemas.microsoft.com/office/drawing/2014/main" id="{D2168D2F-20EC-4933-3BE3-90AC3BCCE8B1}"/>
              </a:ext>
            </a:extLst>
          </p:cNvPr>
          <p:cNvSpPr txBox="1"/>
          <p:nvPr/>
        </p:nvSpPr>
        <p:spPr>
          <a:xfrm rot="5400000">
            <a:off x="272326" y="2857516"/>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3 resources to complete your task and crack the code! Be sure to record answers on our group answer sheet. </a:t>
            </a:r>
          </a:p>
        </p:txBody>
      </p:sp>
      <p:sp>
        <p:nvSpPr>
          <p:cNvPr id="27" name="TextBox 26">
            <a:extLst>
              <a:ext uri="{FF2B5EF4-FFF2-40B4-BE49-F238E27FC236}">
                <a16:creationId xmlns:a16="http://schemas.microsoft.com/office/drawing/2014/main" id="{23C2477A-7326-9522-0470-8525FC505535}"/>
              </a:ext>
            </a:extLst>
          </p:cNvPr>
          <p:cNvSpPr txBox="1"/>
          <p:nvPr/>
        </p:nvSpPr>
        <p:spPr>
          <a:xfrm rot="16200000">
            <a:off x="4618807" y="2781938"/>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3 resources to complete your task and crack the code! Be sure to record answers on our group answer sheet. </a:t>
            </a:r>
          </a:p>
        </p:txBody>
      </p:sp>
      <p:sp>
        <p:nvSpPr>
          <p:cNvPr id="28" name="TextBox 27">
            <a:extLst>
              <a:ext uri="{FF2B5EF4-FFF2-40B4-BE49-F238E27FC236}">
                <a16:creationId xmlns:a16="http://schemas.microsoft.com/office/drawing/2014/main" id="{4FC2590F-D57C-FCC0-0294-16F0875BFEFB}"/>
              </a:ext>
            </a:extLst>
          </p:cNvPr>
          <p:cNvSpPr txBox="1"/>
          <p:nvPr/>
        </p:nvSpPr>
        <p:spPr>
          <a:xfrm rot="5400000">
            <a:off x="1148340" y="7764412"/>
            <a:ext cx="2228635"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Economic Opportunity</a:t>
            </a:r>
          </a:p>
        </p:txBody>
      </p:sp>
      <p:sp>
        <p:nvSpPr>
          <p:cNvPr id="29" name="TextBox 28">
            <a:extLst>
              <a:ext uri="{FF2B5EF4-FFF2-40B4-BE49-F238E27FC236}">
                <a16:creationId xmlns:a16="http://schemas.microsoft.com/office/drawing/2014/main" id="{EED0A833-0E2F-A4B6-3C87-791569BC6773}"/>
              </a:ext>
            </a:extLst>
          </p:cNvPr>
          <p:cNvSpPr txBox="1"/>
          <p:nvPr/>
        </p:nvSpPr>
        <p:spPr>
          <a:xfrm rot="5400000">
            <a:off x="421584" y="7408421"/>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sp>
        <p:nvSpPr>
          <p:cNvPr id="31" name="TextBox 30">
            <a:extLst>
              <a:ext uri="{FF2B5EF4-FFF2-40B4-BE49-F238E27FC236}">
                <a16:creationId xmlns:a16="http://schemas.microsoft.com/office/drawing/2014/main" id="{C3518AAB-E38A-4E34-927D-4AF1D73C9F57}"/>
              </a:ext>
            </a:extLst>
          </p:cNvPr>
          <p:cNvSpPr txBox="1"/>
          <p:nvPr/>
        </p:nvSpPr>
        <p:spPr>
          <a:xfrm rot="16200000">
            <a:off x="3521101" y="7522694"/>
            <a:ext cx="2296990"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Economic Opportunity</a:t>
            </a:r>
          </a:p>
        </p:txBody>
      </p:sp>
      <p:sp>
        <p:nvSpPr>
          <p:cNvPr id="32" name="TextBox 31">
            <a:extLst>
              <a:ext uri="{FF2B5EF4-FFF2-40B4-BE49-F238E27FC236}">
                <a16:creationId xmlns:a16="http://schemas.microsoft.com/office/drawing/2014/main" id="{24A42AE5-44B1-EBB6-49DA-615FF1041462}"/>
              </a:ext>
            </a:extLst>
          </p:cNvPr>
          <p:cNvSpPr txBox="1"/>
          <p:nvPr/>
        </p:nvSpPr>
        <p:spPr>
          <a:xfrm rot="16200000">
            <a:off x="4577668" y="7429519"/>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pic>
        <p:nvPicPr>
          <p:cNvPr id="2050" name="Picture 2" descr="Polar bear family">
            <a:extLst>
              <a:ext uri="{FF2B5EF4-FFF2-40B4-BE49-F238E27FC236}">
                <a16:creationId xmlns:a16="http://schemas.microsoft.com/office/drawing/2014/main" id="{237EE593-656D-886B-257B-72953CCE3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5400000">
            <a:off x="619817" y="620765"/>
            <a:ext cx="2067120" cy="13780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AF78EEB9-1384-34D2-8D3A-72F0C9E26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10800000">
            <a:off x="4550169" y="293906"/>
            <a:ext cx="1378078" cy="20824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ata displayed on screen">
            <a:extLst>
              <a:ext uri="{FF2B5EF4-FFF2-40B4-BE49-F238E27FC236}">
                <a16:creationId xmlns:a16="http://schemas.microsoft.com/office/drawing/2014/main" id="{13A15441-2617-50F6-6028-8971BEDCE1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5400000">
            <a:off x="689570" y="5191293"/>
            <a:ext cx="1920039" cy="12800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22E5AF73-9CDF-83E6-B623-16C7D8B548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0800000">
            <a:off x="4546461" y="4871286"/>
            <a:ext cx="1280028" cy="192004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D8DE51B-79BD-0D49-D69D-2F7E41E89B7A}"/>
              </a:ext>
            </a:extLst>
          </p:cNvPr>
          <p:cNvSpPr txBox="1"/>
          <p:nvPr/>
        </p:nvSpPr>
        <p:spPr>
          <a:xfrm rot="16200000">
            <a:off x="3436127" y="2845477"/>
            <a:ext cx="2228634" cy="830997"/>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Arctic National Wildlife Refuge Drilling</a:t>
            </a:r>
          </a:p>
        </p:txBody>
      </p:sp>
      <p:sp>
        <p:nvSpPr>
          <p:cNvPr id="26" name="TextBox 25">
            <a:extLst>
              <a:ext uri="{FF2B5EF4-FFF2-40B4-BE49-F238E27FC236}">
                <a16:creationId xmlns:a16="http://schemas.microsoft.com/office/drawing/2014/main" id="{4459B432-12F3-24BA-5828-8CDB2B16E04A}"/>
              </a:ext>
            </a:extLst>
          </p:cNvPr>
          <p:cNvSpPr txBox="1"/>
          <p:nvPr/>
        </p:nvSpPr>
        <p:spPr>
          <a:xfrm>
            <a:off x="0" y="4375293"/>
            <a:ext cx="6858000" cy="369332"/>
          </a:xfrm>
          <a:prstGeom prst="rect">
            <a:avLst/>
          </a:prstGeom>
          <a:noFill/>
        </p:spPr>
        <p:txBody>
          <a:bodyPr wrap="square" rtlCol="0">
            <a:spAutoFit/>
          </a:bodyPr>
          <a:lstStyle/>
          <a:p>
            <a:r>
              <a:rPr lang="en-US" dirty="0"/>
              <a:t>- - - - - - - - - - - - - - - - - - - - - - - - - - - - - - - - - - - - - - - - - - - - - - - - - - - - - - - </a:t>
            </a:r>
          </a:p>
        </p:txBody>
      </p:sp>
      <p:sp>
        <p:nvSpPr>
          <p:cNvPr id="34" name="TextBox 33">
            <a:extLst>
              <a:ext uri="{FF2B5EF4-FFF2-40B4-BE49-F238E27FC236}">
                <a16:creationId xmlns:a16="http://schemas.microsoft.com/office/drawing/2014/main" id="{C91F54B5-91ED-AB0C-5C8E-BCB997AE118E}"/>
              </a:ext>
            </a:extLst>
          </p:cNvPr>
          <p:cNvSpPr txBox="1"/>
          <p:nvPr/>
        </p:nvSpPr>
        <p:spPr>
          <a:xfrm rot="5400000">
            <a:off x="-1150128" y="4350478"/>
            <a:ext cx="9215261" cy="371782"/>
          </a:xfrm>
          <a:prstGeom prst="rect">
            <a:avLst/>
          </a:prstGeom>
          <a:noFill/>
        </p:spPr>
        <p:txBody>
          <a:bodyPr wrap="square" rtlCol="0">
            <a:spAutoFit/>
          </a:bodyPr>
          <a:lstStyle/>
          <a:p>
            <a:r>
              <a:rPr lang="en-US" dirty="0"/>
              <a:t>- - - - - - - - - - - - - - - - - - - - - - - - - - - - - - - - - - - - - - - - - - - - - - - - - - - - - - - - - - - - - - - - - - - - - - - - - - </a:t>
            </a:r>
          </a:p>
        </p:txBody>
      </p:sp>
      <p:sp>
        <p:nvSpPr>
          <p:cNvPr id="42" name="TextBox 41">
            <a:extLst>
              <a:ext uri="{FF2B5EF4-FFF2-40B4-BE49-F238E27FC236}">
                <a16:creationId xmlns:a16="http://schemas.microsoft.com/office/drawing/2014/main" id="{C4F1EC0D-9D54-07A3-C9AB-1E94A90B64F7}"/>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16</a:t>
            </a:r>
          </a:p>
        </p:txBody>
      </p:sp>
    </p:spTree>
    <p:extLst>
      <p:ext uri="{BB962C8B-B14F-4D97-AF65-F5344CB8AC3E}">
        <p14:creationId xmlns:p14="http://schemas.microsoft.com/office/powerpoint/2010/main" val="1351659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260171-B75C-A675-30D6-94DD4D64A3AB}"/>
              </a:ext>
            </a:extLst>
          </p:cNvPr>
          <p:cNvGrpSpPr/>
          <p:nvPr/>
        </p:nvGrpSpPr>
        <p:grpSpPr>
          <a:xfrm rot="5400000">
            <a:off x="-1989185" y="2189598"/>
            <a:ext cx="4272713" cy="192806"/>
            <a:chOff x="224467" y="8778655"/>
            <a:chExt cx="6409066" cy="289209"/>
          </a:xfrm>
        </p:grpSpPr>
        <p:pic>
          <p:nvPicPr>
            <p:cNvPr id="4" name="Picture 3">
              <a:extLst>
                <a:ext uri="{FF2B5EF4-FFF2-40B4-BE49-F238E27FC236}">
                  <a16:creationId xmlns:a16="http://schemas.microsoft.com/office/drawing/2014/main" id="{D10022EA-EB3F-2E81-559A-4FBCDEB8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A88BB4D0-F03F-65AC-7EAA-CFABB8331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pic>
        <p:nvPicPr>
          <p:cNvPr id="14" name="Picture 13">
            <a:extLst>
              <a:ext uri="{FF2B5EF4-FFF2-40B4-BE49-F238E27FC236}">
                <a16:creationId xmlns:a16="http://schemas.microsoft.com/office/drawing/2014/main" id="{BA77A140-E219-EF26-76CC-77AFE81F1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26046CC0-1A57-D79D-EB46-27D5B1032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6" name="Rectangle 15">
            <a:extLst>
              <a:ext uri="{FF2B5EF4-FFF2-40B4-BE49-F238E27FC236}">
                <a16:creationId xmlns:a16="http://schemas.microsoft.com/office/drawing/2014/main" id="{8F31BA92-F936-0CB2-3D60-1F175F49DEE7}"/>
              </a:ext>
            </a:extLst>
          </p:cNvPr>
          <p:cNvSpPr/>
          <p:nvPr/>
        </p:nvSpPr>
        <p:spPr>
          <a:xfrm rot="5400000">
            <a:off x="826687" y="2107575"/>
            <a:ext cx="4572004" cy="35684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17" name="Rectangle 16">
            <a:extLst>
              <a:ext uri="{FF2B5EF4-FFF2-40B4-BE49-F238E27FC236}">
                <a16:creationId xmlns:a16="http://schemas.microsoft.com/office/drawing/2014/main" id="{078B19A8-ED6D-8DA7-5285-1587E7C0DA83}"/>
              </a:ext>
            </a:extLst>
          </p:cNvPr>
          <p:cNvSpPr/>
          <p:nvPr/>
        </p:nvSpPr>
        <p:spPr>
          <a:xfrm rot="16200000">
            <a:off x="1481907" y="2107575"/>
            <a:ext cx="4572004" cy="35684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6" name="Rectangle 5">
            <a:extLst>
              <a:ext uri="{FF2B5EF4-FFF2-40B4-BE49-F238E27FC236}">
                <a16:creationId xmlns:a16="http://schemas.microsoft.com/office/drawing/2014/main" id="{885BA5A2-1952-3CF5-C78B-4DCE176A14E3}"/>
              </a:ext>
            </a:extLst>
          </p:cNvPr>
          <p:cNvSpPr/>
          <p:nvPr/>
        </p:nvSpPr>
        <p:spPr>
          <a:xfrm>
            <a:off x="451560"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D6BCFD8-2491-59D2-EE52-2B8B5565C989}"/>
              </a:ext>
            </a:extLst>
          </p:cNvPr>
          <p:cNvSpPr/>
          <p:nvPr/>
        </p:nvSpPr>
        <p:spPr>
          <a:xfrm>
            <a:off x="4041049"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C5513FB-56D6-E51F-58EC-4DCE4F2438A7}"/>
              </a:ext>
            </a:extLst>
          </p:cNvPr>
          <p:cNvSpPr txBox="1"/>
          <p:nvPr/>
        </p:nvSpPr>
        <p:spPr>
          <a:xfrm rot="5400000">
            <a:off x="1055987" y="3113320"/>
            <a:ext cx="2239060"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Indigenous Activists</a:t>
            </a:r>
          </a:p>
        </p:txBody>
      </p:sp>
      <p:sp>
        <p:nvSpPr>
          <p:cNvPr id="25" name="TextBox 24">
            <a:extLst>
              <a:ext uri="{FF2B5EF4-FFF2-40B4-BE49-F238E27FC236}">
                <a16:creationId xmlns:a16="http://schemas.microsoft.com/office/drawing/2014/main" id="{82C18887-A89A-19EE-C284-25E7B7DC22A8}"/>
              </a:ext>
            </a:extLst>
          </p:cNvPr>
          <p:cNvSpPr txBox="1"/>
          <p:nvPr/>
        </p:nvSpPr>
        <p:spPr>
          <a:xfrm rot="5400000">
            <a:off x="344618" y="2681462"/>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5 resources to complete your task and crack the code! Be sure to record answers on our group answer sheet. </a:t>
            </a:r>
          </a:p>
        </p:txBody>
      </p:sp>
      <p:sp>
        <p:nvSpPr>
          <p:cNvPr id="26" name="TextBox 25">
            <a:extLst>
              <a:ext uri="{FF2B5EF4-FFF2-40B4-BE49-F238E27FC236}">
                <a16:creationId xmlns:a16="http://schemas.microsoft.com/office/drawing/2014/main" id="{8D1D83D7-C995-80C8-2245-AB8799053C0B}"/>
              </a:ext>
            </a:extLst>
          </p:cNvPr>
          <p:cNvSpPr txBox="1"/>
          <p:nvPr/>
        </p:nvSpPr>
        <p:spPr>
          <a:xfrm rot="16200000">
            <a:off x="3616363" y="2862302"/>
            <a:ext cx="2299026"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Indigenous Activists</a:t>
            </a:r>
          </a:p>
        </p:txBody>
      </p:sp>
      <p:sp>
        <p:nvSpPr>
          <p:cNvPr id="27" name="TextBox 26">
            <a:extLst>
              <a:ext uri="{FF2B5EF4-FFF2-40B4-BE49-F238E27FC236}">
                <a16:creationId xmlns:a16="http://schemas.microsoft.com/office/drawing/2014/main" id="{BA1CF04A-766C-D155-45E5-4C22EF60096C}"/>
              </a:ext>
            </a:extLst>
          </p:cNvPr>
          <p:cNvSpPr txBox="1"/>
          <p:nvPr/>
        </p:nvSpPr>
        <p:spPr>
          <a:xfrm rot="16200000">
            <a:off x="4693761" y="2769849"/>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5 resources to complete your task and crack the code! Be sure to record answers on our group answer sheet. </a:t>
            </a:r>
          </a:p>
        </p:txBody>
      </p:sp>
      <p:pic>
        <p:nvPicPr>
          <p:cNvPr id="23" name="Picture 2" descr="Group of people skiing on a snowy mountain">
            <a:extLst>
              <a:ext uri="{FF2B5EF4-FFF2-40B4-BE49-F238E27FC236}">
                <a16:creationId xmlns:a16="http://schemas.microsoft.com/office/drawing/2014/main" id="{642A3901-1DB9-7206-050B-584AA7E50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5400000">
            <a:off x="706753" y="660960"/>
            <a:ext cx="1773013" cy="11820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365A7E58-F78D-B284-8632-CB4BA62700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10800000">
            <a:off x="4592757" y="365458"/>
            <a:ext cx="1182010" cy="177682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0528B64-7C2D-63F9-488C-0650A1A0A4D6}"/>
              </a:ext>
            </a:extLst>
          </p:cNvPr>
          <p:cNvSpPr txBox="1"/>
          <p:nvPr/>
        </p:nvSpPr>
        <p:spPr>
          <a:xfrm>
            <a:off x="0" y="4393576"/>
            <a:ext cx="6858000" cy="369332"/>
          </a:xfrm>
          <a:prstGeom prst="rect">
            <a:avLst/>
          </a:prstGeom>
          <a:noFill/>
        </p:spPr>
        <p:txBody>
          <a:bodyPr wrap="square" rtlCol="0">
            <a:spAutoFit/>
          </a:bodyPr>
          <a:lstStyle/>
          <a:p>
            <a:r>
              <a:rPr lang="en-US" dirty="0"/>
              <a:t>- - - - - - - - - - - - - - - - - - - - - - - - - - - - - - - - - - - - - - - - - - - - - - - - - - - - - - - </a:t>
            </a:r>
          </a:p>
        </p:txBody>
      </p:sp>
      <p:sp>
        <p:nvSpPr>
          <p:cNvPr id="38" name="TextBox 37">
            <a:extLst>
              <a:ext uri="{FF2B5EF4-FFF2-40B4-BE49-F238E27FC236}">
                <a16:creationId xmlns:a16="http://schemas.microsoft.com/office/drawing/2014/main" id="{37EE3562-77F5-71A9-EDF1-A7ADA48F49EB}"/>
              </a:ext>
            </a:extLst>
          </p:cNvPr>
          <p:cNvSpPr txBox="1"/>
          <p:nvPr/>
        </p:nvSpPr>
        <p:spPr>
          <a:xfrm rot="5400000">
            <a:off x="1176314" y="2132289"/>
            <a:ext cx="4572005" cy="369332"/>
          </a:xfrm>
          <a:prstGeom prst="rect">
            <a:avLst/>
          </a:prstGeom>
          <a:noFill/>
        </p:spPr>
        <p:txBody>
          <a:bodyPr wrap="square" rtlCol="0">
            <a:spAutoFit/>
          </a:bodyPr>
          <a:lstStyle/>
          <a:p>
            <a:r>
              <a:rPr lang="en-US" dirty="0"/>
              <a:t>- - - - - - - - - - - - - - - - - - - - - - - - - - - - - - - - - - - - </a:t>
            </a:r>
          </a:p>
        </p:txBody>
      </p:sp>
      <p:sp>
        <p:nvSpPr>
          <p:cNvPr id="42" name="TextBox 41">
            <a:extLst>
              <a:ext uri="{FF2B5EF4-FFF2-40B4-BE49-F238E27FC236}">
                <a16:creationId xmlns:a16="http://schemas.microsoft.com/office/drawing/2014/main" id="{0FCB7F3D-5B01-8CDE-67A1-886056C36E17}"/>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17</a:t>
            </a:r>
          </a:p>
        </p:txBody>
      </p:sp>
      <p:pic>
        <p:nvPicPr>
          <p:cNvPr id="3" name="Picture 2">
            <a:extLst>
              <a:ext uri="{FF2B5EF4-FFF2-40B4-BE49-F238E27FC236}">
                <a16:creationId xmlns:a16="http://schemas.microsoft.com/office/drawing/2014/main" id="{C068B284-CFB9-09F5-F044-C487D2472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6872" y="5226283"/>
            <a:ext cx="1114161" cy="104880"/>
          </a:xfrm>
          <a:prstGeom prst="rect">
            <a:avLst/>
          </a:prstGeom>
        </p:spPr>
      </p:pic>
      <p:pic>
        <p:nvPicPr>
          <p:cNvPr id="7" name="Picture 6" descr="Logo&#10;&#10;Description automatically generated">
            <a:extLst>
              <a:ext uri="{FF2B5EF4-FFF2-40B4-BE49-F238E27FC236}">
                <a16:creationId xmlns:a16="http://schemas.microsoft.com/office/drawing/2014/main" id="{AF411E48-3602-075D-7CC9-E4DA0871C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0611" y="8567133"/>
            <a:ext cx="661640" cy="192806"/>
          </a:xfrm>
          <a:prstGeom prst="rect">
            <a:avLst/>
          </a:prstGeom>
        </p:spPr>
      </p:pic>
      <p:pic>
        <p:nvPicPr>
          <p:cNvPr id="8" name="Picture 7">
            <a:extLst>
              <a:ext uri="{FF2B5EF4-FFF2-40B4-BE49-F238E27FC236}">
                <a16:creationId xmlns:a16="http://schemas.microsoft.com/office/drawing/2014/main" id="{6ECBFE0B-1A38-677A-5845-F3FC23746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1240" y="5226283"/>
            <a:ext cx="1114161" cy="104880"/>
          </a:xfrm>
          <a:prstGeom prst="rect">
            <a:avLst/>
          </a:prstGeom>
        </p:spPr>
      </p:pic>
      <p:pic>
        <p:nvPicPr>
          <p:cNvPr id="9" name="Picture 8" descr="Logo&#10;&#10;Description automatically generated">
            <a:extLst>
              <a:ext uri="{FF2B5EF4-FFF2-40B4-BE49-F238E27FC236}">
                <a16:creationId xmlns:a16="http://schemas.microsoft.com/office/drawing/2014/main" id="{FA872C07-4C79-1F42-AD34-C846B48BF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17501" y="8567133"/>
            <a:ext cx="661640" cy="192806"/>
          </a:xfrm>
          <a:prstGeom prst="rect">
            <a:avLst/>
          </a:prstGeom>
        </p:spPr>
      </p:pic>
      <p:sp>
        <p:nvSpPr>
          <p:cNvPr id="10" name="Rectangle 9">
            <a:extLst>
              <a:ext uri="{FF2B5EF4-FFF2-40B4-BE49-F238E27FC236}">
                <a16:creationId xmlns:a16="http://schemas.microsoft.com/office/drawing/2014/main" id="{1A2656BE-C47A-7D84-DDD7-A7A1542CA2D5}"/>
              </a:ext>
            </a:extLst>
          </p:cNvPr>
          <p:cNvSpPr/>
          <p:nvPr/>
        </p:nvSpPr>
        <p:spPr>
          <a:xfrm rot="5400000">
            <a:off x="827766" y="6680656"/>
            <a:ext cx="4572004" cy="354684"/>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11" name="TextBox 10">
            <a:extLst>
              <a:ext uri="{FF2B5EF4-FFF2-40B4-BE49-F238E27FC236}">
                <a16:creationId xmlns:a16="http://schemas.microsoft.com/office/drawing/2014/main" id="{0EC627A1-1CFE-5207-DCA1-7EC751DFDC1D}"/>
              </a:ext>
            </a:extLst>
          </p:cNvPr>
          <p:cNvSpPr txBox="1"/>
          <p:nvPr/>
        </p:nvSpPr>
        <p:spPr>
          <a:xfrm rot="5400000">
            <a:off x="1148340" y="7764412"/>
            <a:ext cx="2228635"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Harsh</a:t>
            </a:r>
          </a:p>
          <a:p>
            <a:r>
              <a:rPr lang="en-US" b="1" dirty="0">
                <a:latin typeface="Open Sans" panose="020B0606030504020204" pitchFamily="34" charset="0"/>
                <a:ea typeface="Open Sans" panose="020B0606030504020204" pitchFamily="34" charset="0"/>
                <a:cs typeface="Open Sans" panose="020B0606030504020204" pitchFamily="34" charset="0"/>
              </a:rPr>
              <a:t>Economics</a:t>
            </a:r>
          </a:p>
        </p:txBody>
      </p:sp>
      <p:sp>
        <p:nvSpPr>
          <p:cNvPr id="12" name="TextBox 11">
            <a:extLst>
              <a:ext uri="{FF2B5EF4-FFF2-40B4-BE49-F238E27FC236}">
                <a16:creationId xmlns:a16="http://schemas.microsoft.com/office/drawing/2014/main" id="{20013E3C-4EC8-9B3D-ADAD-D5EE41BFE759}"/>
              </a:ext>
            </a:extLst>
          </p:cNvPr>
          <p:cNvSpPr txBox="1"/>
          <p:nvPr/>
        </p:nvSpPr>
        <p:spPr>
          <a:xfrm rot="5400000">
            <a:off x="421584" y="7408421"/>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sp>
        <p:nvSpPr>
          <p:cNvPr id="13" name="TextBox 12">
            <a:extLst>
              <a:ext uri="{FF2B5EF4-FFF2-40B4-BE49-F238E27FC236}">
                <a16:creationId xmlns:a16="http://schemas.microsoft.com/office/drawing/2014/main" id="{A7F88030-4D05-7641-2670-A4C9DACC755B}"/>
              </a:ext>
            </a:extLst>
          </p:cNvPr>
          <p:cNvSpPr txBox="1"/>
          <p:nvPr/>
        </p:nvSpPr>
        <p:spPr>
          <a:xfrm rot="16200000">
            <a:off x="3521101" y="7522694"/>
            <a:ext cx="2296990"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Harsh </a:t>
            </a:r>
          </a:p>
          <a:p>
            <a:r>
              <a:rPr lang="en-US" b="1" dirty="0">
                <a:latin typeface="Open Sans" panose="020B0606030504020204" pitchFamily="34" charset="0"/>
                <a:ea typeface="Open Sans" panose="020B0606030504020204" pitchFamily="34" charset="0"/>
                <a:cs typeface="Open Sans" panose="020B0606030504020204" pitchFamily="34" charset="0"/>
              </a:rPr>
              <a:t>Economics</a:t>
            </a:r>
          </a:p>
        </p:txBody>
      </p:sp>
      <p:sp>
        <p:nvSpPr>
          <p:cNvPr id="18" name="TextBox 17">
            <a:extLst>
              <a:ext uri="{FF2B5EF4-FFF2-40B4-BE49-F238E27FC236}">
                <a16:creationId xmlns:a16="http://schemas.microsoft.com/office/drawing/2014/main" id="{17B687B0-C713-39D8-0E1A-DC3E6A01B1EE}"/>
              </a:ext>
            </a:extLst>
          </p:cNvPr>
          <p:cNvSpPr txBox="1"/>
          <p:nvPr/>
        </p:nvSpPr>
        <p:spPr>
          <a:xfrm rot="16200000">
            <a:off x="4577668" y="7429519"/>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pic>
        <p:nvPicPr>
          <p:cNvPr id="19" name="Picture 4" descr="Oil refinery against blue sky">
            <a:extLst>
              <a:ext uri="{FF2B5EF4-FFF2-40B4-BE49-F238E27FC236}">
                <a16:creationId xmlns:a16="http://schemas.microsoft.com/office/drawing/2014/main" id="{65C6232C-495D-4BFF-D66F-2EAA744E52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5400000">
            <a:off x="689570" y="5291295"/>
            <a:ext cx="1920039" cy="10800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3D7DBEE9-FD55-F3E9-9439-959ECC438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0800000">
            <a:off x="4669596" y="4866633"/>
            <a:ext cx="1079512" cy="192934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FBA07E42-D82E-07B5-C8B2-3361DF7ED3A2}"/>
              </a:ext>
            </a:extLst>
          </p:cNvPr>
          <p:cNvSpPr/>
          <p:nvPr/>
        </p:nvSpPr>
        <p:spPr>
          <a:xfrm rot="16200000">
            <a:off x="1478463" y="6679582"/>
            <a:ext cx="4572004" cy="356840"/>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30" name="TextBox 29">
            <a:extLst>
              <a:ext uri="{FF2B5EF4-FFF2-40B4-BE49-F238E27FC236}">
                <a16:creationId xmlns:a16="http://schemas.microsoft.com/office/drawing/2014/main" id="{31A69FEB-C045-5D15-90FD-18DF652A8C04}"/>
              </a:ext>
            </a:extLst>
          </p:cNvPr>
          <p:cNvSpPr txBox="1"/>
          <p:nvPr/>
        </p:nvSpPr>
        <p:spPr>
          <a:xfrm rot="5400000">
            <a:off x="-1150128" y="4350478"/>
            <a:ext cx="9215261" cy="371782"/>
          </a:xfrm>
          <a:prstGeom prst="rect">
            <a:avLst/>
          </a:prstGeom>
          <a:noFill/>
        </p:spPr>
        <p:txBody>
          <a:bodyPr wrap="square" rtlCol="0">
            <a:spAutoFit/>
          </a:bodyPr>
          <a:lstStyle/>
          <a:p>
            <a:r>
              <a:rPr lang="en-US" dirty="0"/>
              <a:t>- - - - - - - - - - - - - - - - - - - - - - - - - - - - - - - - - - - - - - - - - - - - - - - - - - - - - - - - - - - - - - - - - - - - - - - - - - </a:t>
            </a:r>
          </a:p>
        </p:txBody>
      </p:sp>
    </p:spTree>
    <p:extLst>
      <p:ext uri="{BB962C8B-B14F-4D97-AF65-F5344CB8AC3E}">
        <p14:creationId xmlns:p14="http://schemas.microsoft.com/office/powerpoint/2010/main" val="2359550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FB298-CDEA-2FB3-E7AC-3DE358E8B4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1468FA6-50C0-60B4-5206-4A9116AF5F04}"/>
              </a:ext>
            </a:extLst>
          </p:cNvPr>
          <p:cNvSpPr/>
          <p:nvPr/>
        </p:nvSpPr>
        <p:spPr>
          <a:xfrm>
            <a:off x="0" y="0"/>
            <a:ext cx="1596788" cy="7805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4" name="Rectangle 3">
            <a:extLst>
              <a:ext uri="{FF2B5EF4-FFF2-40B4-BE49-F238E27FC236}">
                <a16:creationId xmlns:a16="http://schemas.microsoft.com/office/drawing/2014/main" id="{A1485570-A515-96DB-F345-DA7AB69F8C77}"/>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ARCTIC</a:t>
            </a:r>
          </a:p>
        </p:txBody>
      </p:sp>
      <p:pic>
        <p:nvPicPr>
          <p:cNvPr id="6" name="Picture 5">
            <a:extLst>
              <a:ext uri="{FF2B5EF4-FFF2-40B4-BE49-F238E27FC236}">
                <a16:creationId xmlns:a16="http://schemas.microsoft.com/office/drawing/2014/main" id="{E9F9A113-130E-CD13-1A13-DAC1ECA65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7" name="Picture 6" descr="Logo&#10;&#10;Description automatically generated">
            <a:extLst>
              <a:ext uri="{FF2B5EF4-FFF2-40B4-BE49-F238E27FC236}">
                <a16:creationId xmlns:a16="http://schemas.microsoft.com/office/drawing/2014/main" id="{B9F8EEA6-EF47-D2CE-8EE3-2149BDE94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8" name="Rectangle 7">
            <a:extLst>
              <a:ext uri="{FF2B5EF4-FFF2-40B4-BE49-F238E27FC236}">
                <a16:creationId xmlns:a16="http://schemas.microsoft.com/office/drawing/2014/main" id="{F5294FEC-5FA0-EA96-805D-5363D7E08547}"/>
              </a:ext>
            </a:extLst>
          </p:cNvPr>
          <p:cNvSpPr/>
          <p:nvPr/>
        </p:nvSpPr>
        <p:spPr>
          <a:xfrm>
            <a:off x="109182" y="846530"/>
            <a:ext cx="6639636" cy="193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i="0" dirty="0">
                <a:solidFill>
                  <a:srgbClr val="000000"/>
                </a:solidFill>
                <a:effectLst/>
                <a:latin typeface="Open Sans" panose="020B0606030504020204" pitchFamily="34" charset="0"/>
              </a:rPr>
              <a:t>Despite humanity's long interest in exploring the Arctic, its geography, remoteness, dangerous terrain, and severe weather have made exploration and development of the region a challenge. The region is home to several Indigenous communities, includes the territory of several countries, and contains one of the planet's most unique and fragile ecosystems. While knowledge about the Arctic remains limited, its economic potential has attracted interest from many countries, including the United States. In addition to shipping and fishing opportunities, the Arctic contains untapped reserves of oil, natural gas, and rare earth minerals.</a:t>
            </a:r>
          </a:p>
        </p:txBody>
      </p:sp>
      <p:sp>
        <p:nvSpPr>
          <p:cNvPr id="11" name="Rectangle 10">
            <a:extLst>
              <a:ext uri="{FF2B5EF4-FFF2-40B4-BE49-F238E27FC236}">
                <a16:creationId xmlns:a16="http://schemas.microsoft.com/office/drawing/2014/main" id="{8932E959-40E0-B275-8CB0-9F97557634F3}"/>
              </a:ext>
            </a:extLst>
          </p:cNvPr>
          <p:cNvSpPr/>
          <p:nvPr/>
        </p:nvSpPr>
        <p:spPr>
          <a:xfrm>
            <a:off x="109182" y="2722111"/>
            <a:ext cx="6639636" cy="1206004"/>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resource on the topic of the Arctic in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Using the information from the reading, mark whether each question is true or false. If the statement is TRUE, circle the corresponding amount. If the statement is false, draw an X through the corresponding amount. Add the total TRUE amounts to reveal your code. Record the code on group answer sheet and get approval before moving on to task 2. </a:t>
            </a:r>
          </a:p>
        </p:txBody>
      </p:sp>
      <p:sp>
        <p:nvSpPr>
          <p:cNvPr id="3" name="Rectangle 2">
            <a:extLst>
              <a:ext uri="{FF2B5EF4-FFF2-40B4-BE49-F238E27FC236}">
                <a16:creationId xmlns:a16="http://schemas.microsoft.com/office/drawing/2014/main" id="{91243527-7C04-C2C1-32C8-648C1DAEA8AA}"/>
              </a:ext>
            </a:extLst>
          </p:cNvPr>
          <p:cNvSpPr/>
          <p:nvPr/>
        </p:nvSpPr>
        <p:spPr>
          <a:xfrm>
            <a:off x="0" y="4720761"/>
            <a:ext cx="1596788" cy="7805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12" name="Rectangle 11">
            <a:extLst>
              <a:ext uri="{FF2B5EF4-FFF2-40B4-BE49-F238E27FC236}">
                <a16:creationId xmlns:a16="http://schemas.microsoft.com/office/drawing/2014/main" id="{83249DB6-98CC-6760-A60E-610A52790161}"/>
              </a:ext>
            </a:extLst>
          </p:cNvPr>
          <p:cNvSpPr/>
          <p:nvPr/>
        </p:nvSpPr>
        <p:spPr>
          <a:xfrm>
            <a:off x="1596788" y="4720761"/>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ARCTIC</a:t>
            </a:r>
          </a:p>
        </p:txBody>
      </p:sp>
      <p:pic>
        <p:nvPicPr>
          <p:cNvPr id="17" name="Picture 16">
            <a:extLst>
              <a:ext uri="{FF2B5EF4-FFF2-40B4-BE49-F238E27FC236}">
                <a16:creationId xmlns:a16="http://schemas.microsoft.com/office/drawing/2014/main" id="{B9833535-9A38-CE8B-5EEF-F5C17D748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080948"/>
            <a:ext cx="1671241" cy="157320"/>
          </a:xfrm>
          <a:prstGeom prst="rect">
            <a:avLst/>
          </a:prstGeom>
        </p:spPr>
      </p:pic>
      <p:pic>
        <p:nvPicPr>
          <p:cNvPr id="18" name="Picture 17" descr="Logo&#10;&#10;Description automatically generated">
            <a:extLst>
              <a:ext uri="{FF2B5EF4-FFF2-40B4-BE49-F238E27FC236}">
                <a16:creationId xmlns:a16="http://schemas.microsoft.com/office/drawing/2014/main" id="{9D5A8CAE-A41D-A775-C994-C8E32654F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015003"/>
            <a:ext cx="992459" cy="289209"/>
          </a:xfrm>
          <a:prstGeom prst="rect">
            <a:avLst/>
          </a:prstGeom>
        </p:spPr>
      </p:pic>
      <p:sp>
        <p:nvSpPr>
          <p:cNvPr id="19" name="TextBox 18">
            <a:extLst>
              <a:ext uri="{FF2B5EF4-FFF2-40B4-BE49-F238E27FC236}">
                <a16:creationId xmlns:a16="http://schemas.microsoft.com/office/drawing/2014/main" id="{1BBEEF31-1170-888E-B7E5-727DC5F85F61}"/>
              </a:ext>
            </a:extLst>
          </p:cNvPr>
          <p:cNvSpPr txBox="1"/>
          <p:nvPr/>
        </p:nvSpPr>
        <p:spPr>
          <a:xfrm>
            <a:off x="0" y="4393576"/>
            <a:ext cx="6858000" cy="369332"/>
          </a:xfrm>
          <a:prstGeom prst="rect">
            <a:avLst/>
          </a:prstGeom>
          <a:noFill/>
        </p:spPr>
        <p:txBody>
          <a:bodyPr wrap="square" rtlCol="0">
            <a:spAutoFit/>
          </a:bodyPr>
          <a:lstStyle/>
          <a:p>
            <a:r>
              <a:rPr lang="en-US" dirty="0"/>
              <a:t>- - - - - - - - - - - - - - - - - - - - - - - - - - - - - - - - - - - - - - - - - - - - - - - - - - - - - - - </a:t>
            </a:r>
          </a:p>
        </p:txBody>
      </p:sp>
      <p:sp>
        <p:nvSpPr>
          <p:cNvPr id="15" name="TextBox 14">
            <a:extLst>
              <a:ext uri="{FF2B5EF4-FFF2-40B4-BE49-F238E27FC236}">
                <a16:creationId xmlns:a16="http://schemas.microsoft.com/office/drawing/2014/main" id="{41C64A7A-7E42-3F8C-F902-5CBAE6D8642F}"/>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18</a:t>
            </a:r>
          </a:p>
        </p:txBody>
      </p:sp>
      <p:sp>
        <p:nvSpPr>
          <p:cNvPr id="5" name="Rectangle 4">
            <a:extLst>
              <a:ext uri="{FF2B5EF4-FFF2-40B4-BE49-F238E27FC236}">
                <a16:creationId xmlns:a16="http://schemas.microsoft.com/office/drawing/2014/main" id="{56A3304E-4811-AEB8-9019-C08CBA79E4C8}"/>
              </a:ext>
            </a:extLst>
          </p:cNvPr>
          <p:cNvSpPr/>
          <p:nvPr/>
        </p:nvSpPr>
        <p:spPr>
          <a:xfrm>
            <a:off x="109182" y="5569812"/>
            <a:ext cx="6639636" cy="193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i="0" dirty="0">
                <a:solidFill>
                  <a:srgbClr val="000000"/>
                </a:solidFill>
                <a:effectLst/>
                <a:latin typeface="Open Sans" panose="020B0606030504020204" pitchFamily="34" charset="0"/>
              </a:rPr>
              <a:t>Despite humanity's long interest in exploring the Arctic, its geography, remoteness, dangerous terrain, and severe weather have made exploration and development of the region a challenge. The region is home to several Indigenous communities, includes the territory of several countries, and contains one of the planet's most unique and fragile ecosystems. While knowledge about the Arctic remains limited, its economic potential has attracted interest from many countries, including the United States. In addition to shipping and fishing opportunities, the Arctic contains untapped reserves of oil, natural gas, and rare earth minerals.</a:t>
            </a:r>
          </a:p>
        </p:txBody>
      </p:sp>
      <p:sp>
        <p:nvSpPr>
          <p:cNvPr id="9" name="Rectangle 8">
            <a:extLst>
              <a:ext uri="{FF2B5EF4-FFF2-40B4-BE49-F238E27FC236}">
                <a16:creationId xmlns:a16="http://schemas.microsoft.com/office/drawing/2014/main" id="{5B53E250-3076-AFE5-1AC4-A647C356C469}"/>
              </a:ext>
            </a:extLst>
          </p:cNvPr>
          <p:cNvSpPr/>
          <p:nvPr/>
        </p:nvSpPr>
        <p:spPr>
          <a:xfrm>
            <a:off x="109182" y="7399934"/>
            <a:ext cx="6639636" cy="1206004"/>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resource on the topic of the Arctic in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Using the information from the reading, mark whether each question is true or false. If the statement is TRUE, circle the corresponding amount. If the statement is FALSE, draw an X through the corresponding amount. Add the total TRUE amounts to reveal your code. Record the code on group answer sheet and get approval before moving on to task 2. </a:t>
            </a:r>
          </a:p>
        </p:txBody>
      </p:sp>
    </p:spTree>
    <p:extLst>
      <p:ext uri="{BB962C8B-B14F-4D97-AF65-F5344CB8AC3E}">
        <p14:creationId xmlns:p14="http://schemas.microsoft.com/office/powerpoint/2010/main" val="126141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7CEDC-ED19-EB02-BC73-1738964A54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F47B92-D687-6E6C-0DB0-B8332194C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027E5981-6B22-9615-E3A1-BE9E7173F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aphicFrame>
        <p:nvGraphicFramePr>
          <p:cNvPr id="6" name="Table 6">
            <a:extLst>
              <a:ext uri="{FF2B5EF4-FFF2-40B4-BE49-F238E27FC236}">
                <a16:creationId xmlns:a16="http://schemas.microsoft.com/office/drawing/2014/main" id="{40FBA852-55E6-B2F7-E125-60D3598D1D95}"/>
              </a:ext>
            </a:extLst>
          </p:cNvPr>
          <p:cNvGraphicFramePr>
            <a:graphicFrameLocks noGrp="1"/>
          </p:cNvGraphicFramePr>
          <p:nvPr>
            <p:extLst>
              <p:ext uri="{D42A27DB-BD31-4B8C-83A1-F6EECF244321}">
                <p14:modId xmlns:p14="http://schemas.microsoft.com/office/powerpoint/2010/main" val="3185383694"/>
              </p:ext>
            </p:extLst>
          </p:nvPr>
        </p:nvGraphicFramePr>
        <p:xfrm>
          <a:off x="109181" y="1309773"/>
          <a:ext cx="6639636" cy="6839805"/>
        </p:xfrm>
        <a:graphic>
          <a:graphicData uri="http://schemas.openxmlformats.org/drawingml/2006/table">
            <a:tbl>
              <a:tblPr firstRow="1" bandRow="1">
                <a:tableStyleId>{D7AC3CCA-C797-4891-BE02-D94E43425B78}</a:tableStyleId>
              </a:tblPr>
              <a:tblGrid>
                <a:gridCol w="719494">
                  <a:extLst>
                    <a:ext uri="{9D8B030D-6E8A-4147-A177-3AD203B41FA5}">
                      <a16:colId xmlns:a16="http://schemas.microsoft.com/office/drawing/2014/main" val="2809779213"/>
                    </a:ext>
                  </a:extLst>
                </a:gridCol>
                <a:gridCol w="5920142">
                  <a:extLst>
                    <a:ext uri="{9D8B030D-6E8A-4147-A177-3AD203B41FA5}">
                      <a16:colId xmlns:a16="http://schemas.microsoft.com/office/drawing/2014/main" val="3967136286"/>
                    </a:ext>
                  </a:extLst>
                </a:gridCol>
              </a:tblGrid>
              <a:tr h="976227">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A</a:t>
                      </a:r>
                      <a:br>
                        <a:rPr lang="en-US" sz="1800" b="1" dirty="0">
                          <a:latin typeface="Open Sans" panose="020B0606030504020204" pitchFamily="34" charset="0"/>
                          <a:ea typeface="Open Sans" panose="020B0606030504020204" pitchFamily="34" charset="0"/>
                          <a:cs typeface="Open Sans" panose="020B0606030504020204" pitchFamily="34" charset="0"/>
                        </a:rPr>
                      </a:br>
                      <a:r>
                        <a:rPr lang="en-US" sz="1800" b="1" dirty="0">
                          <a:latin typeface="Open Sans" panose="020B0606030504020204" pitchFamily="34" charset="0"/>
                          <a:ea typeface="Open Sans" panose="020B0606030504020204" pitchFamily="34" charset="0"/>
                          <a:cs typeface="Open Sans" panose="020B0606030504020204" pitchFamily="34" charset="0"/>
                        </a:rPr>
                        <a:t>107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b="0" dirty="0">
                          <a:latin typeface="Open Sans" panose="020B0606030504020204" pitchFamily="34" charset="0"/>
                          <a:ea typeface="Open Sans" panose="020B0606030504020204" pitchFamily="34" charset="0"/>
                          <a:cs typeface="Open Sans" panose="020B0606030504020204" pitchFamily="34" charset="0"/>
                        </a:rPr>
                        <a:t>The melting of glaciers has made it possible for fishing boats, cruise ships, and other sea craft to navigate deeper into the Arctic and allowed international companies to take advantage of new shipping routes, particularly the Suez Canal, the sea route along the northern coast of North America through the Arctic Ocean that connects the Atlantic and Pacific Oceans.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2971868"/>
                  </a:ext>
                </a:extLst>
              </a:tr>
              <a:tr h="651498">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B</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Military buildup in the region by Russia, China, and others poses a threat to US security interests. Any expansion of the US military in the region, however, could also be interpreted as a provocation and contribute to geopolitical hostilities.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831844"/>
                  </a:ext>
                </a:extLst>
              </a:tr>
              <a:tr h="459239">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C</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Much of the land in the Arctic spends a significant portion of the year under ice and snow, while some land is covered by permafrost, which refers to soil and water frozen for hundreds of thousands of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7900195"/>
                  </a:ext>
                </a:extLst>
              </a:tr>
              <a:tr h="344939">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D</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In addition to the United States, the territories of seven other countries extend into the Arctic. These nations include Canada, Finland, Iceland, Norway, Russia, Sweden, and China.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791869"/>
                  </a:ext>
                </a:extLst>
              </a:tr>
              <a:tr h="277532">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E</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The Arctic remains home to many Indigenous communities, such as the Saami in Scandinavia, the Nenets in Russia, and the Inuit in Alaska, Canada, and Greenland.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161314"/>
                  </a:ext>
                </a:extLst>
              </a:tr>
              <a:tr h="0">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F</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With the help of Indigenous guides, Frederick Cook and Robert Peary made separate expeditions in 1908 and 1909 respectively, becoming the first Americans to report arriving at the North Pole.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840796"/>
                  </a:ext>
                </a:extLst>
              </a:tr>
              <a:tr h="236501">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G</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The region contains over 35 percent of the world's freshwater, and the ice in the Arctic Ocean basin has a strong effect on global temperatures.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3726710"/>
                  </a:ext>
                </a:extLst>
              </a:tr>
              <a:tr h="328041">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H</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The Arctic is home to large deposits of oil, natural gas, and coal as well as rare earth metals, such as neodymium, praseodymium, terbium, and dysprosium. These metals are essential for many emerging technologies related to clean energy, particularly wind turbines and electric vehicle batteries.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2583330"/>
                  </a:ext>
                </a:extLst>
              </a:tr>
              <a:tr h="628457">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I</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Russia has devoted considerable resources in the twenty-first century to reopening Soviet-era military bases in the Arctic and modernizing its defensive and offensive capacities in the region.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4522390"/>
                  </a:ext>
                </a:extLst>
              </a:tr>
              <a:tr h="628457">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J</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President Donald Trump has repeatedly expressed interest in the United States gaining control over Iceland, citing national security reasons. Previous presidents who sought to claim Iceland for the United States include Andrew Jackson and Harry S. Truman.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1470675"/>
                  </a:ext>
                </a:extLst>
              </a:tr>
            </a:tbl>
          </a:graphicData>
        </a:graphic>
      </p:graphicFrame>
      <p:sp>
        <p:nvSpPr>
          <p:cNvPr id="10" name="Rectangle 9">
            <a:extLst>
              <a:ext uri="{FF2B5EF4-FFF2-40B4-BE49-F238E27FC236}">
                <a16:creationId xmlns:a16="http://schemas.microsoft.com/office/drawing/2014/main" id="{29E27AE2-0A96-B594-238D-724706FEA388}"/>
              </a:ext>
            </a:extLst>
          </p:cNvPr>
          <p:cNvSpPr/>
          <p:nvPr/>
        </p:nvSpPr>
        <p:spPr>
          <a:xfrm>
            <a:off x="0" y="0"/>
            <a:ext cx="1596788" cy="7805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11" name="Rectangle 10">
            <a:extLst>
              <a:ext uri="{FF2B5EF4-FFF2-40B4-BE49-F238E27FC236}">
                <a16:creationId xmlns:a16="http://schemas.microsoft.com/office/drawing/2014/main" id="{66B74AE4-FDDC-313D-9D40-229562D88F45}"/>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TRUE FALSE</a:t>
            </a:r>
          </a:p>
        </p:txBody>
      </p:sp>
      <p:sp>
        <p:nvSpPr>
          <p:cNvPr id="14" name="Rectangle 13">
            <a:extLst>
              <a:ext uri="{FF2B5EF4-FFF2-40B4-BE49-F238E27FC236}">
                <a16:creationId xmlns:a16="http://schemas.microsoft.com/office/drawing/2014/main" id="{F6B87557-DE7B-94F5-E227-4DB6AB06B69C}"/>
              </a:ext>
            </a:extLst>
          </p:cNvPr>
          <p:cNvSpPr/>
          <p:nvPr/>
        </p:nvSpPr>
        <p:spPr>
          <a:xfrm>
            <a:off x="109181" y="845520"/>
            <a:ext cx="6639636" cy="399318"/>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If the statement is TRUE, circle the corresponding amount. If the statement is FALSE, draw an X through the corresponding amount. Add the </a:t>
            </a: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total TRUE amounts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to reveal your code. </a:t>
            </a:r>
          </a:p>
        </p:txBody>
      </p:sp>
      <p:sp>
        <p:nvSpPr>
          <p:cNvPr id="13" name="TextBox 12">
            <a:extLst>
              <a:ext uri="{FF2B5EF4-FFF2-40B4-BE49-F238E27FC236}">
                <a16:creationId xmlns:a16="http://schemas.microsoft.com/office/drawing/2014/main" id="{E584805C-2684-752E-A57F-4B137FA78203}"/>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19</a:t>
            </a:r>
          </a:p>
        </p:txBody>
      </p:sp>
      <p:sp>
        <p:nvSpPr>
          <p:cNvPr id="20" name="TextBox 19">
            <a:extLst>
              <a:ext uri="{FF2B5EF4-FFF2-40B4-BE49-F238E27FC236}">
                <a16:creationId xmlns:a16="http://schemas.microsoft.com/office/drawing/2014/main" id="{ABAED583-2A03-F1E9-40B5-3C183B767410}"/>
              </a:ext>
            </a:extLst>
          </p:cNvPr>
          <p:cNvSpPr txBox="1"/>
          <p:nvPr/>
        </p:nvSpPr>
        <p:spPr>
          <a:xfrm>
            <a:off x="2045344" y="8269745"/>
            <a:ext cx="2767310" cy="369332"/>
          </a:xfrm>
          <a:prstGeom prst="rect">
            <a:avLst/>
          </a:prstGeom>
          <a:solidFill>
            <a:schemeClr val="bg1"/>
          </a:solidFill>
          <a:ln>
            <a:solidFill>
              <a:schemeClr val="tx1"/>
            </a:solidFill>
          </a:ln>
        </p:spPr>
        <p:txBody>
          <a:bodyPr wrap="square" rtlCol="0">
            <a:spAutoFit/>
          </a:bodyPr>
          <a:lstStyle/>
          <a:p>
            <a:pPr algn="ctr"/>
            <a:r>
              <a:rPr lang="en-US" b="1" dirty="0"/>
              <a:t>TOTAL: _______________</a:t>
            </a:r>
          </a:p>
        </p:txBody>
      </p:sp>
    </p:spTree>
    <p:extLst>
      <p:ext uri="{BB962C8B-B14F-4D97-AF65-F5344CB8AC3E}">
        <p14:creationId xmlns:p14="http://schemas.microsoft.com/office/powerpoint/2010/main" val="170063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53008F-2937-FE93-6396-2872D01A6FE6}"/>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C2DFECC8-45E3-A2E5-C2FD-23287339C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14436E2-2F75-6006-2A99-D018A5E90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6" name="Rectangle 5">
            <a:extLst>
              <a:ext uri="{FF2B5EF4-FFF2-40B4-BE49-F238E27FC236}">
                <a16:creationId xmlns:a16="http://schemas.microsoft.com/office/drawing/2014/main" id="{430A5965-4258-BD6E-F929-AC96F15DFCA6}"/>
              </a:ext>
            </a:extLst>
          </p:cNvPr>
          <p:cNvSpPr/>
          <p:nvPr/>
        </p:nvSpPr>
        <p:spPr>
          <a:xfrm>
            <a:off x="0" y="0"/>
            <a:ext cx="6858000" cy="7805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TABLE OF CONTENTS</a:t>
            </a:r>
          </a:p>
        </p:txBody>
      </p:sp>
      <p:graphicFrame>
        <p:nvGraphicFramePr>
          <p:cNvPr id="8" name="Table 18">
            <a:extLst>
              <a:ext uri="{FF2B5EF4-FFF2-40B4-BE49-F238E27FC236}">
                <a16:creationId xmlns:a16="http://schemas.microsoft.com/office/drawing/2014/main" id="{AC248A35-3BED-B026-3B3D-5EC2074B649C}"/>
              </a:ext>
            </a:extLst>
          </p:cNvPr>
          <p:cNvGraphicFramePr>
            <a:graphicFrameLocks noGrp="1"/>
          </p:cNvGraphicFramePr>
          <p:nvPr>
            <p:extLst>
              <p:ext uri="{D42A27DB-BD31-4B8C-83A1-F6EECF244321}">
                <p14:modId xmlns:p14="http://schemas.microsoft.com/office/powerpoint/2010/main" val="1838216181"/>
              </p:ext>
            </p:extLst>
          </p:nvPr>
        </p:nvGraphicFramePr>
        <p:xfrm>
          <a:off x="224467" y="855640"/>
          <a:ext cx="6409066" cy="7759872"/>
        </p:xfrm>
        <a:graphic>
          <a:graphicData uri="http://schemas.openxmlformats.org/drawingml/2006/table">
            <a:tbl>
              <a:tblPr firstRow="1" bandRow="1">
                <a:tableStyleId>{0505E3EF-67EA-436B-97B2-0124C06EBD24}</a:tableStyleId>
              </a:tblPr>
              <a:tblGrid>
                <a:gridCol w="1255417">
                  <a:extLst>
                    <a:ext uri="{9D8B030D-6E8A-4147-A177-3AD203B41FA5}">
                      <a16:colId xmlns:a16="http://schemas.microsoft.com/office/drawing/2014/main" val="1949674280"/>
                    </a:ext>
                  </a:extLst>
                </a:gridCol>
                <a:gridCol w="5153649">
                  <a:extLst>
                    <a:ext uri="{9D8B030D-6E8A-4147-A177-3AD203B41FA5}">
                      <a16:colId xmlns:a16="http://schemas.microsoft.com/office/drawing/2014/main" val="3625762707"/>
                    </a:ext>
                  </a:extLst>
                </a:gridCol>
              </a:tblGrid>
              <a:tr h="310628">
                <a:tc>
                  <a:txBody>
                    <a:bodyPr/>
                    <a:lstStyle/>
                    <a:p>
                      <a:pPr algn="ctr"/>
                      <a:r>
                        <a:rPr lang="en-US" sz="1400" b="0" dirty="0">
                          <a:latin typeface="Open Sans" panose="020B0606030504020204" pitchFamily="34" charset="0"/>
                          <a:ea typeface="Open Sans" panose="020B0606030504020204" pitchFamily="34" charset="0"/>
                          <a:cs typeface="Open Sans" panose="020B0606030504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585578"/>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Table of Contents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212551"/>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Escape Room Instructions and Tips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1539291"/>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Instructions and Arrangements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5667561"/>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Resource Access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1534731"/>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Printing Suggestions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4780410"/>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Group Answer Sheet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5778961"/>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Group Answer Sheet – TEACHER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6942852"/>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9-14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Individual Task Answer Keys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143769"/>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15-17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Description Cards for Stations or Folders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4426309"/>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The Arctic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252235"/>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True-False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7340273"/>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The Arctic Council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394854"/>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Tarsia Puzzle (cut-and-sort)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3021748"/>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Arctic National Wildlife Refuge Drilling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6000833"/>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Multiple-Choice Questions (cut-and-sort)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1379743"/>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Maze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99228"/>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Economic Opportunity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7287218"/>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Matching Activity (ruler recommended)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2815625"/>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Indigenous Activists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5352370"/>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Polybius Square Cipher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5613485"/>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Polybius Square Cipher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7268423"/>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 Harsh Economics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1634935"/>
                  </a:ext>
                </a:extLst>
              </a:tr>
              <a:tr h="0">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 Paragraph Identification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6653875"/>
                  </a:ext>
                </a:extLst>
              </a:tr>
              <a:tr h="310628">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Citation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218526"/>
                  </a:ext>
                </a:extLst>
              </a:tr>
            </a:tbl>
          </a:graphicData>
        </a:graphic>
      </p:graphicFrame>
      <p:sp>
        <p:nvSpPr>
          <p:cNvPr id="10" name="TextBox 9">
            <a:extLst>
              <a:ext uri="{FF2B5EF4-FFF2-40B4-BE49-F238E27FC236}">
                <a16:creationId xmlns:a16="http://schemas.microsoft.com/office/drawing/2014/main" id="{AB144081-2C4D-20F8-031B-D827225F3545}"/>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1347299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4845"/>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ARCTIC COUNCIL</a:t>
            </a:r>
          </a:p>
        </p:txBody>
      </p:sp>
      <p:pic>
        <p:nvPicPr>
          <p:cNvPr id="5" name="Picture 4">
            <a:extLst>
              <a:ext uri="{FF2B5EF4-FFF2-40B4-BE49-F238E27FC236}">
                <a16:creationId xmlns:a16="http://schemas.microsoft.com/office/drawing/2014/main" id="{1522A949-8AB8-D6A3-C081-DBBEACC04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AE44266B-BE8D-97D4-2E83-E61A596DD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A54811BA-FF7D-1AC8-E386-4DDAF613C89A}"/>
              </a:ext>
            </a:extLst>
          </p:cNvPr>
          <p:cNvSpPr/>
          <p:nvPr/>
        </p:nvSpPr>
        <p:spPr>
          <a:xfrm>
            <a:off x="109182" y="922530"/>
            <a:ext cx="6639636" cy="1691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0" i="0" dirty="0">
                <a:solidFill>
                  <a:schemeClr val="tx1"/>
                </a:solidFill>
                <a:effectLst/>
                <a:latin typeface="Open Sans" panose="020B0606030504020204" pitchFamily="34" charset="0"/>
              </a:rPr>
              <a:t>The Arctic Council is an intergovernmental organization focused on the Arctic region. Composed of eight Arctic states and six indigenous organizations, it serves as a platform for cooperation and dialogue. The Council was established in 1996 with the goal of promoting sustainable development and environmental protection in the Arctic. It addresses various issues such as climate change, biodiversity, and resource management. Through scientific research, policy development, and collaborative efforts, the Arctic Council plays a crucial role in shaping the future of the Arctic and ensuring the well-being of its communities and ecosystems.</a:t>
            </a:r>
            <a:endPar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062DAB19-57E3-FC55-6C6D-5B99F3E6987A}"/>
              </a:ext>
            </a:extLst>
          </p:cNvPr>
          <p:cNvSpPr/>
          <p:nvPr/>
        </p:nvSpPr>
        <p:spPr>
          <a:xfrm>
            <a:off x="109182" y="2752624"/>
            <a:ext cx="6639636" cy="125465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article on the Arctic Council in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Then complete the Tarsia puzzle by connecting the sides of each triangle to their corresponding question. You will end with a large triangle shape. Your code is a quote, which will be visible around the perimeter once you complete the puzzle. Record quote on the group answer sheet and get approval before moving on to task 3. </a:t>
            </a:r>
          </a:p>
        </p:txBody>
      </p:sp>
      <p:sp>
        <p:nvSpPr>
          <p:cNvPr id="10" name="Rectangle 9">
            <a:extLst>
              <a:ext uri="{FF2B5EF4-FFF2-40B4-BE49-F238E27FC236}">
                <a16:creationId xmlns:a16="http://schemas.microsoft.com/office/drawing/2014/main" id="{A785D56C-713F-8849-BFCA-F6F72DF79608}"/>
              </a:ext>
            </a:extLst>
          </p:cNvPr>
          <p:cNvSpPr/>
          <p:nvPr/>
        </p:nvSpPr>
        <p:spPr>
          <a:xfrm>
            <a:off x="0" y="4696041"/>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pic>
        <p:nvPicPr>
          <p:cNvPr id="16" name="Picture 15">
            <a:extLst>
              <a:ext uri="{FF2B5EF4-FFF2-40B4-BE49-F238E27FC236}">
                <a16:creationId xmlns:a16="http://schemas.microsoft.com/office/drawing/2014/main" id="{1F4108C5-9879-727F-AF94-946306E3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167336"/>
            <a:ext cx="1671241" cy="157320"/>
          </a:xfrm>
          <a:prstGeom prst="rect">
            <a:avLst/>
          </a:prstGeom>
        </p:spPr>
      </p:pic>
      <p:pic>
        <p:nvPicPr>
          <p:cNvPr id="17" name="Picture 16" descr="Logo&#10;&#10;Description automatically generated">
            <a:extLst>
              <a:ext uri="{FF2B5EF4-FFF2-40B4-BE49-F238E27FC236}">
                <a16:creationId xmlns:a16="http://schemas.microsoft.com/office/drawing/2014/main" id="{4B8651AB-1F3B-49B2-6B33-B28CD08F8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101391"/>
            <a:ext cx="992459" cy="289209"/>
          </a:xfrm>
          <a:prstGeom prst="rect">
            <a:avLst/>
          </a:prstGeom>
        </p:spPr>
      </p:pic>
      <p:sp>
        <p:nvSpPr>
          <p:cNvPr id="18" name="TextBox 17">
            <a:extLst>
              <a:ext uri="{FF2B5EF4-FFF2-40B4-BE49-F238E27FC236}">
                <a16:creationId xmlns:a16="http://schemas.microsoft.com/office/drawing/2014/main" id="{266C6A15-52C2-0C29-50E4-7A0D269EDB50}"/>
              </a:ext>
            </a:extLst>
          </p:cNvPr>
          <p:cNvSpPr txBox="1"/>
          <p:nvPr/>
        </p:nvSpPr>
        <p:spPr>
          <a:xfrm>
            <a:off x="0" y="4379841"/>
            <a:ext cx="6858000" cy="369332"/>
          </a:xfrm>
          <a:prstGeom prst="rect">
            <a:avLst/>
          </a:prstGeom>
          <a:noFill/>
        </p:spPr>
        <p:txBody>
          <a:bodyPr wrap="square" rtlCol="0">
            <a:spAutoFit/>
          </a:bodyPr>
          <a:lstStyle/>
          <a:p>
            <a:r>
              <a:rPr lang="en-US" dirty="0"/>
              <a:t>- - - - - - - - - - - - - - - - - - - - - - - - - - - - - - - - - - - - - - - - - - - - - - - - - - - - - - - </a:t>
            </a:r>
          </a:p>
        </p:txBody>
      </p:sp>
      <p:sp>
        <p:nvSpPr>
          <p:cNvPr id="9" name="Rectangle 8">
            <a:extLst>
              <a:ext uri="{FF2B5EF4-FFF2-40B4-BE49-F238E27FC236}">
                <a16:creationId xmlns:a16="http://schemas.microsoft.com/office/drawing/2014/main" id="{052B6CAA-B436-906F-0DF8-030A21596657}"/>
              </a:ext>
            </a:extLst>
          </p:cNvPr>
          <p:cNvSpPr/>
          <p:nvPr/>
        </p:nvSpPr>
        <p:spPr>
          <a:xfrm>
            <a:off x="224467" y="5646540"/>
            <a:ext cx="6639636" cy="1457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Arctic Council is an intergovernmental organization focused on the Arctic region. Composed of eight Arctic states and six indigenous organizations, it serves as a platform for cooperation and dialogue. The Council was established in 1996 with the goal of promoting sustainable development and environmental protection in the Arctic. It addresses various issues such as climate change, biodiversity, and resource management. Through scientific research, policy development, and collaborative efforts, the Arctic Council plays a crucial role in shaping the future of the Arctic and ensuring the well-being of its communities and ecosystems.</a:t>
            </a:r>
          </a:p>
        </p:txBody>
      </p:sp>
      <p:sp>
        <p:nvSpPr>
          <p:cNvPr id="12" name="Rectangle 11">
            <a:extLst>
              <a:ext uri="{FF2B5EF4-FFF2-40B4-BE49-F238E27FC236}">
                <a16:creationId xmlns:a16="http://schemas.microsoft.com/office/drawing/2014/main" id="{0E728BFB-6174-89AE-4338-1B3A04132821}"/>
              </a:ext>
            </a:extLst>
          </p:cNvPr>
          <p:cNvSpPr/>
          <p:nvPr/>
        </p:nvSpPr>
        <p:spPr>
          <a:xfrm>
            <a:off x="1596788" y="4710884"/>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ARCTIC COUNCIL</a:t>
            </a:r>
          </a:p>
        </p:txBody>
      </p:sp>
      <p:sp>
        <p:nvSpPr>
          <p:cNvPr id="13" name="Rectangle 12">
            <a:extLst>
              <a:ext uri="{FF2B5EF4-FFF2-40B4-BE49-F238E27FC236}">
                <a16:creationId xmlns:a16="http://schemas.microsoft.com/office/drawing/2014/main" id="{F2FAE861-54A9-A7A2-4223-19E85C07DDA7}"/>
              </a:ext>
            </a:extLst>
          </p:cNvPr>
          <p:cNvSpPr/>
          <p:nvPr/>
        </p:nvSpPr>
        <p:spPr>
          <a:xfrm>
            <a:off x="109182" y="7370260"/>
            <a:ext cx="6639636" cy="1261899"/>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article on the Arctic Council in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Then complete the Tarsia puzzle by connecting the sides of each triangle to their corresponding question. You will end with a large triangle shape. Your code is a quote, which will be visible around the perimeter once you complete the puzzle. Record quote on the group answer sheet and get approval before moving on to task 3. </a:t>
            </a:r>
          </a:p>
        </p:txBody>
      </p:sp>
      <p:sp>
        <p:nvSpPr>
          <p:cNvPr id="15" name="TextBox 14">
            <a:extLst>
              <a:ext uri="{FF2B5EF4-FFF2-40B4-BE49-F238E27FC236}">
                <a16:creationId xmlns:a16="http://schemas.microsoft.com/office/drawing/2014/main" id="{68DC76CA-7AC4-38B4-0D90-69E0004F5E86}"/>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20</a:t>
            </a:r>
          </a:p>
        </p:txBody>
      </p:sp>
    </p:spTree>
    <p:extLst>
      <p:ext uri="{BB962C8B-B14F-4D97-AF65-F5344CB8AC3E}">
        <p14:creationId xmlns:p14="http://schemas.microsoft.com/office/powerpoint/2010/main" val="4124441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335A642-8F10-03AC-4067-89EC6CF56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7" y="8839492"/>
            <a:ext cx="1935867" cy="182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ale_Logo_cmyk_orange_blue.eps">
            <a:extLst>
              <a:ext uri="{FF2B5EF4-FFF2-40B4-BE49-F238E27FC236}">
                <a16:creationId xmlns:a16="http://schemas.microsoft.com/office/drawing/2014/main" id="{AC090D14-5627-E514-107E-2281554E0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209" y="8741728"/>
            <a:ext cx="1290577" cy="377912"/>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469FE673-E31B-68D5-5A4D-F26AD5EBBDA7}"/>
              </a:ext>
            </a:extLst>
          </p:cNvPr>
          <p:cNvGrpSpPr/>
          <p:nvPr/>
        </p:nvGrpSpPr>
        <p:grpSpPr>
          <a:xfrm>
            <a:off x="4281257" y="464231"/>
            <a:ext cx="2408968" cy="2358905"/>
            <a:chOff x="2906685" y="217329"/>
            <a:chExt cx="2408968" cy="2358905"/>
          </a:xfrm>
        </p:grpSpPr>
        <p:sp>
          <p:nvSpPr>
            <p:cNvPr id="84" name="Isosceles Triangle 83">
              <a:extLst>
                <a:ext uri="{FF2B5EF4-FFF2-40B4-BE49-F238E27FC236}">
                  <a16:creationId xmlns:a16="http://schemas.microsoft.com/office/drawing/2014/main" id="{A9DFAF84-59FF-A477-27E7-25F34CAA0FDE}"/>
                </a:ext>
              </a:extLst>
            </p:cNvPr>
            <p:cNvSpPr/>
            <p:nvPr/>
          </p:nvSpPr>
          <p:spPr>
            <a:xfrm>
              <a:off x="2906685"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88EF8579-5653-E61E-281C-BF006A9006C9}"/>
                </a:ext>
              </a:extLst>
            </p:cNvPr>
            <p:cNvSpPr txBox="1"/>
            <p:nvPr/>
          </p:nvSpPr>
          <p:spPr>
            <a:xfrm rot="7103435">
              <a:off x="2628691" y="1559123"/>
              <a:ext cx="1772612"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sustainable</a:t>
              </a:r>
            </a:p>
          </p:txBody>
        </p:sp>
        <p:sp>
          <p:nvSpPr>
            <p:cNvPr id="86" name="TextBox 85">
              <a:extLst>
                <a:ext uri="{FF2B5EF4-FFF2-40B4-BE49-F238E27FC236}">
                  <a16:creationId xmlns:a16="http://schemas.microsoft.com/office/drawing/2014/main" id="{F3F9071F-CBD9-0151-5EC1-24C4916E0615}"/>
                </a:ext>
              </a:extLst>
            </p:cNvPr>
            <p:cNvSpPr txBox="1"/>
            <p:nvPr/>
          </p:nvSpPr>
          <p:spPr>
            <a:xfrm rot="14504296">
              <a:off x="3480541" y="939720"/>
              <a:ext cx="1582850" cy="769441"/>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What org. was created for intergovernmental cooperation?</a:t>
              </a:r>
            </a:p>
          </p:txBody>
        </p:sp>
        <p:sp>
          <p:nvSpPr>
            <p:cNvPr id="87" name="TextBox 86">
              <a:extLst>
                <a:ext uri="{FF2B5EF4-FFF2-40B4-BE49-F238E27FC236}">
                  <a16:creationId xmlns:a16="http://schemas.microsoft.com/office/drawing/2014/main" id="{76EA4CA1-FBFA-42BF-AB73-29AA3C8D03E0}"/>
                </a:ext>
              </a:extLst>
            </p:cNvPr>
            <p:cNvSpPr txBox="1"/>
            <p:nvPr/>
          </p:nvSpPr>
          <p:spPr>
            <a:xfrm>
              <a:off x="3375398" y="1915574"/>
              <a:ext cx="1582850" cy="600164"/>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What does the 2013 Arctic Council agreement focus on?</a:t>
              </a:r>
            </a:p>
          </p:txBody>
        </p:sp>
      </p:grpSp>
      <p:grpSp>
        <p:nvGrpSpPr>
          <p:cNvPr id="88" name="Group 87">
            <a:extLst>
              <a:ext uri="{FF2B5EF4-FFF2-40B4-BE49-F238E27FC236}">
                <a16:creationId xmlns:a16="http://schemas.microsoft.com/office/drawing/2014/main" id="{9831EF31-5E3B-5528-A558-40FA4145BB53}"/>
              </a:ext>
            </a:extLst>
          </p:cNvPr>
          <p:cNvGrpSpPr/>
          <p:nvPr/>
        </p:nvGrpSpPr>
        <p:grpSpPr>
          <a:xfrm>
            <a:off x="2121612" y="6058621"/>
            <a:ext cx="2614322" cy="2292752"/>
            <a:chOff x="1366329" y="227278"/>
            <a:chExt cx="2614322" cy="2292752"/>
          </a:xfrm>
        </p:grpSpPr>
        <p:sp>
          <p:nvSpPr>
            <p:cNvPr id="89" name="Isosceles Triangle 88">
              <a:extLst>
                <a:ext uri="{FF2B5EF4-FFF2-40B4-BE49-F238E27FC236}">
                  <a16:creationId xmlns:a16="http://schemas.microsoft.com/office/drawing/2014/main" id="{2E3CD770-877B-8065-52EC-F6CB36B8842C}"/>
                </a:ext>
              </a:extLst>
            </p:cNvPr>
            <p:cNvSpPr/>
            <p:nvPr/>
          </p:nvSpPr>
          <p:spPr>
            <a:xfrm rot="10800000">
              <a:off x="1490222" y="227278"/>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79091EA8-FDB4-AD26-AD47-679F22268B25}"/>
                </a:ext>
              </a:extLst>
            </p:cNvPr>
            <p:cNvSpPr txBox="1"/>
            <p:nvPr/>
          </p:nvSpPr>
          <p:spPr>
            <a:xfrm rot="3725821">
              <a:off x="1167929" y="1145473"/>
              <a:ext cx="2097312"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Arctic Council</a:t>
              </a:r>
            </a:p>
          </p:txBody>
        </p:sp>
        <p:sp>
          <p:nvSpPr>
            <p:cNvPr id="91" name="TextBox 90">
              <a:extLst>
                <a:ext uri="{FF2B5EF4-FFF2-40B4-BE49-F238E27FC236}">
                  <a16:creationId xmlns:a16="http://schemas.microsoft.com/office/drawing/2014/main" id="{978ACD17-3DC5-B489-05CC-A28AAA5A5EB6}"/>
                </a:ext>
              </a:extLst>
            </p:cNvPr>
            <p:cNvSpPr txBox="1"/>
            <p:nvPr/>
          </p:nvSpPr>
          <p:spPr>
            <a:xfrm rot="17830905">
              <a:off x="2154935" y="1023335"/>
              <a:ext cx="1909405"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What monitors Arctic environmental conditions?</a:t>
              </a:r>
            </a:p>
          </p:txBody>
        </p:sp>
        <p:sp>
          <p:nvSpPr>
            <p:cNvPr id="92" name="TextBox 91">
              <a:extLst>
                <a:ext uri="{FF2B5EF4-FFF2-40B4-BE49-F238E27FC236}">
                  <a16:creationId xmlns:a16="http://schemas.microsoft.com/office/drawing/2014/main" id="{CC49B0E4-0A15-EE8F-0D6D-95E7903AA977}"/>
                </a:ext>
              </a:extLst>
            </p:cNvPr>
            <p:cNvSpPr txBox="1"/>
            <p:nvPr/>
          </p:nvSpPr>
          <p:spPr>
            <a:xfrm rot="10800000">
              <a:off x="1366329" y="242496"/>
              <a:ext cx="2614322"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Small Indigenous communities</a:t>
              </a:r>
            </a:p>
          </p:txBody>
        </p:sp>
      </p:grpSp>
      <p:grpSp>
        <p:nvGrpSpPr>
          <p:cNvPr id="93" name="Group 92">
            <a:extLst>
              <a:ext uri="{FF2B5EF4-FFF2-40B4-BE49-F238E27FC236}">
                <a16:creationId xmlns:a16="http://schemas.microsoft.com/office/drawing/2014/main" id="{A7B75B3D-6B6C-79A7-5EB0-42D3B37B5D54}"/>
              </a:ext>
            </a:extLst>
          </p:cNvPr>
          <p:cNvGrpSpPr/>
          <p:nvPr/>
        </p:nvGrpSpPr>
        <p:grpSpPr>
          <a:xfrm>
            <a:off x="2121612" y="297307"/>
            <a:ext cx="2614322" cy="2479854"/>
            <a:chOff x="4243678" y="101223"/>
            <a:chExt cx="2614322" cy="2479854"/>
          </a:xfrm>
        </p:grpSpPr>
        <p:sp>
          <p:nvSpPr>
            <p:cNvPr id="94" name="Isosceles Triangle 93">
              <a:extLst>
                <a:ext uri="{FF2B5EF4-FFF2-40B4-BE49-F238E27FC236}">
                  <a16:creationId xmlns:a16="http://schemas.microsoft.com/office/drawing/2014/main" id="{E8BF25C3-01BC-4BA5-F601-772A2A97B855}"/>
                </a:ext>
              </a:extLst>
            </p:cNvPr>
            <p:cNvSpPr/>
            <p:nvPr/>
          </p:nvSpPr>
          <p:spPr>
            <a:xfrm rot="10800000">
              <a:off x="4363670"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591B9427-566B-1798-8901-6CCE465890B8}"/>
                </a:ext>
              </a:extLst>
            </p:cNvPr>
            <p:cNvSpPr txBox="1"/>
            <p:nvPr/>
          </p:nvSpPr>
          <p:spPr>
            <a:xfrm rot="10800000">
              <a:off x="4243678" y="239377"/>
              <a:ext cx="2614322"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Pollution</a:t>
              </a:r>
            </a:p>
          </p:txBody>
        </p:sp>
        <p:sp>
          <p:nvSpPr>
            <p:cNvPr id="96" name="TextBox 95">
              <a:extLst>
                <a:ext uri="{FF2B5EF4-FFF2-40B4-BE49-F238E27FC236}">
                  <a16:creationId xmlns:a16="http://schemas.microsoft.com/office/drawing/2014/main" id="{123ABF77-EB25-C61F-901F-244B7B76AFC3}"/>
                </a:ext>
              </a:extLst>
            </p:cNvPr>
            <p:cNvSpPr txBox="1"/>
            <p:nvPr/>
          </p:nvSpPr>
          <p:spPr>
            <a:xfrm rot="17830905">
              <a:off x="4977235" y="971470"/>
              <a:ext cx="2077511"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The Arctic Sea ice melt has opened up what?</a:t>
              </a:r>
            </a:p>
          </p:txBody>
        </p:sp>
        <p:sp>
          <p:nvSpPr>
            <p:cNvPr id="97" name="TextBox 96">
              <a:extLst>
                <a:ext uri="{FF2B5EF4-FFF2-40B4-BE49-F238E27FC236}">
                  <a16:creationId xmlns:a16="http://schemas.microsoft.com/office/drawing/2014/main" id="{0DDDA35F-A64C-8B14-284D-E4C047A86274}"/>
                </a:ext>
              </a:extLst>
            </p:cNvPr>
            <p:cNvSpPr txBox="1"/>
            <p:nvPr/>
          </p:nvSpPr>
          <p:spPr>
            <a:xfrm rot="3725821">
              <a:off x="3872261" y="1210345"/>
              <a:ext cx="2479854"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Arctic Region</a:t>
              </a:r>
            </a:p>
          </p:txBody>
        </p:sp>
      </p:grpSp>
      <p:grpSp>
        <p:nvGrpSpPr>
          <p:cNvPr id="98" name="Group 97">
            <a:extLst>
              <a:ext uri="{FF2B5EF4-FFF2-40B4-BE49-F238E27FC236}">
                <a16:creationId xmlns:a16="http://schemas.microsoft.com/office/drawing/2014/main" id="{1D2C698A-A9EC-B5F0-95BF-B741220ACCD5}"/>
              </a:ext>
            </a:extLst>
          </p:cNvPr>
          <p:cNvGrpSpPr/>
          <p:nvPr/>
        </p:nvGrpSpPr>
        <p:grpSpPr>
          <a:xfrm>
            <a:off x="183027" y="454342"/>
            <a:ext cx="2408968" cy="2292752"/>
            <a:chOff x="85362" y="217329"/>
            <a:chExt cx="2408968" cy="2292752"/>
          </a:xfrm>
        </p:grpSpPr>
        <p:sp>
          <p:nvSpPr>
            <p:cNvPr id="99" name="Isosceles Triangle 98">
              <a:extLst>
                <a:ext uri="{FF2B5EF4-FFF2-40B4-BE49-F238E27FC236}">
                  <a16:creationId xmlns:a16="http://schemas.microsoft.com/office/drawing/2014/main" id="{5BE384BA-A947-B4E7-5F90-42DF309F2B8C}"/>
                </a:ext>
              </a:extLst>
            </p:cNvPr>
            <p:cNvSpPr/>
            <p:nvPr/>
          </p:nvSpPr>
          <p:spPr>
            <a:xfrm>
              <a:off x="85362"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5587F23B-CC2A-F454-18A2-04E7DC761A4F}"/>
                </a:ext>
              </a:extLst>
            </p:cNvPr>
            <p:cNvSpPr txBox="1"/>
            <p:nvPr/>
          </p:nvSpPr>
          <p:spPr>
            <a:xfrm rot="7103435">
              <a:off x="31401" y="1129026"/>
              <a:ext cx="1794543"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requires</a:t>
              </a:r>
            </a:p>
          </p:txBody>
        </p:sp>
        <p:sp>
          <p:nvSpPr>
            <p:cNvPr id="101" name="TextBox 100">
              <a:extLst>
                <a:ext uri="{FF2B5EF4-FFF2-40B4-BE49-F238E27FC236}">
                  <a16:creationId xmlns:a16="http://schemas.microsoft.com/office/drawing/2014/main" id="{B92E7894-E04A-D005-FEBF-86FEFEA9A006}"/>
                </a:ext>
              </a:extLst>
            </p:cNvPr>
            <p:cNvSpPr txBox="1"/>
            <p:nvPr/>
          </p:nvSpPr>
          <p:spPr>
            <a:xfrm rot="14504296">
              <a:off x="929923" y="1210271"/>
              <a:ext cx="1582850"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the Arctic</a:t>
              </a:r>
            </a:p>
          </p:txBody>
        </p:sp>
        <p:sp>
          <p:nvSpPr>
            <p:cNvPr id="102" name="TextBox 101">
              <a:extLst>
                <a:ext uri="{FF2B5EF4-FFF2-40B4-BE49-F238E27FC236}">
                  <a16:creationId xmlns:a16="http://schemas.microsoft.com/office/drawing/2014/main" id="{68030332-31EF-F5A6-7166-CAC5E67A15AE}"/>
                </a:ext>
              </a:extLst>
            </p:cNvPr>
            <p:cNvSpPr txBox="1"/>
            <p:nvPr/>
          </p:nvSpPr>
          <p:spPr>
            <a:xfrm>
              <a:off x="521005" y="1900288"/>
              <a:ext cx="1582850" cy="600164"/>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Who was active in the Artic for thousands of years?</a:t>
              </a:r>
            </a:p>
          </p:txBody>
        </p:sp>
      </p:grpSp>
      <p:grpSp>
        <p:nvGrpSpPr>
          <p:cNvPr id="103" name="Group 102">
            <a:extLst>
              <a:ext uri="{FF2B5EF4-FFF2-40B4-BE49-F238E27FC236}">
                <a16:creationId xmlns:a16="http://schemas.microsoft.com/office/drawing/2014/main" id="{5A203EA8-5162-ECFC-3C7F-57D2BAA26A8D}"/>
              </a:ext>
            </a:extLst>
          </p:cNvPr>
          <p:cNvGrpSpPr/>
          <p:nvPr/>
        </p:nvGrpSpPr>
        <p:grpSpPr>
          <a:xfrm>
            <a:off x="4281257" y="3300890"/>
            <a:ext cx="2408968" cy="2356745"/>
            <a:chOff x="3751644" y="3133966"/>
            <a:chExt cx="2408968" cy="2356745"/>
          </a:xfrm>
        </p:grpSpPr>
        <p:sp>
          <p:nvSpPr>
            <p:cNvPr id="104" name="Isosceles Triangle 103">
              <a:extLst>
                <a:ext uri="{FF2B5EF4-FFF2-40B4-BE49-F238E27FC236}">
                  <a16:creationId xmlns:a16="http://schemas.microsoft.com/office/drawing/2014/main" id="{A33B72E4-1243-EA49-61EE-52C4D8262C60}"/>
                </a:ext>
              </a:extLst>
            </p:cNvPr>
            <p:cNvSpPr/>
            <p:nvPr/>
          </p:nvSpPr>
          <p:spPr>
            <a:xfrm>
              <a:off x="3751644"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00188794-032E-D550-9B76-CE58F15906DF}"/>
                </a:ext>
              </a:extLst>
            </p:cNvPr>
            <p:cNvSpPr txBox="1"/>
            <p:nvPr/>
          </p:nvSpPr>
          <p:spPr>
            <a:xfrm rot="7103435">
              <a:off x="3711793" y="4185918"/>
              <a:ext cx="1703189"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New international shipping routes</a:t>
              </a:r>
            </a:p>
          </p:txBody>
        </p:sp>
        <p:sp>
          <p:nvSpPr>
            <p:cNvPr id="106" name="TextBox 105">
              <a:extLst>
                <a:ext uri="{FF2B5EF4-FFF2-40B4-BE49-F238E27FC236}">
                  <a16:creationId xmlns:a16="http://schemas.microsoft.com/office/drawing/2014/main" id="{76C1FD2F-B641-B646-F78E-AE1EAE997953}"/>
                </a:ext>
              </a:extLst>
            </p:cNvPr>
            <p:cNvSpPr txBox="1"/>
            <p:nvPr/>
          </p:nvSpPr>
          <p:spPr>
            <a:xfrm rot="14504296">
              <a:off x="4659967" y="4399204"/>
              <a:ext cx="1582850" cy="600164"/>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Russia and China’s potential aggression has led to what?</a:t>
              </a:r>
            </a:p>
          </p:txBody>
        </p:sp>
        <p:sp>
          <p:nvSpPr>
            <p:cNvPr id="107" name="TextBox 106">
              <a:extLst>
                <a:ext uri="{FF2B5EF4-FFF2-40B4-BE49-F238E27FC236}">
                  <a16:creationId xmlns:a16="http://schemas.microsoft.com/office/drawing/2014/main" id="{25D22896-FB11-70C9-C14E-9E5A91BDC173}"/>
                </a:ext>
              </a:extLst>
            </p:cNvPr>
            <p:cNvSpPr txBox="1"/>
            <p:nvPr/>
          </p:nvSpPr>
          <p:spPr>
            <a:xfrm>
              <a:off x="3862733" y="5164134"/>
              <a:ext cx="2142740"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remote,</a:t>
              </a:r>
            </a:p>
          </p:txBody>
        </p:sp>
      </p:grpSp>
      <p:grpSp>
        <p:nvGrpSpPr>
          <p:cNvPr id="108" name="Group 107">
            <a:extLst>
              <a:ext uri="{FF2B5EF4-FFF2-40B4-BE49-F238E27FC236}">
                <a16:creationId xmlns:a16="http://schemas.microsoft.com/office/drawing/2014/main" id="{C5BD125A-D29D-5D18-B5D4-5368CABC15B4}"/>
              </a:ext>
            </a:extLst>
          </p:cNvPr>
          <p:cNvGrpSpPr/>
          <p:nvPr/>
        </p:nvGrpSpPr>
        <p:grpSpPr>
          <a:xfrm>
            <a:off x="2121612" y="3230969"/>
            <a:ext cx="2614322" cy="2341538"/>
            <a:chOff x="1924341" y="3085180"/>
            <a:chExt cx="2614322" cy="2341538"/>
          </a:xfrm>
        </p:grpSpPr>
        <p:sp>
          <p:nvSpPr>
            <p:cNvPr id="109" name="Isosceles Triangle 108">
              <a:extLst>
                <a:ext uri="{FF2B5EF4-FFF2-40B4-BE49-F238E27FC236}">
                  <a16:creationId xmlns:a16="http://schemas.microsoft.com/office/drawing/2014/main" id="{CBBD193A-FCDC-120A-B711-928F9F2166EA}"/>
                </a:ext>
              </a:extLst>
            </p:cNvPr>
            <p:cNvSpPr/>
            <p:nvPr/>
          </p:nvSpPr>
          <p:spPr>
            <a:xfrm rot="10800000">
              <a:off x="2027017"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D46176F-3493-ADDE-FE42-6A8E9FE82635}"/>
                </a:ext>
              </a:extLst>
            </p:cNvPr>
            <p:cNvSpPr txBox="1"/>
            <p:nvPr/>
          </p:nvSpPr>
          <p:spPr>
            <a:xfrm rot="10800000">
              <a:off x="1924341" y="3163538"/>
              <a:ext cx="2614322"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CAFF</a:t>
              </a:r>
            </a:p>
          </p:txBody>
        </p:sp>
        <p:sp>
          <p:nvSpPr>
            <p:cNvPr id="111" name="TextBox 110">
              <a:extLst>
                <a:ext uri="{FF2B5EF4-FFF2-40B4-BE49-F238E27FC236}">
                  <a16:creationId xmlns:a16="http://schemas.microsoft.com/office/drawing/2014/main" id="{4C664A27-4012-9730-6D52-543CE293FC03}"/>
                </a:ext>
              </a:extLst>
            </p:cNvPr>
            <p:cNvSpPr txBox="1"/>
            <p:nvPr/>
          </p:nvSpPr>
          <p:spPr>
            <a:xfrm rot="3725821">
              <a:off x="1796512" y="3889434"/>
              <a:ext cx="1959387"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Increased militarization in the Arctic</a:t>
              </a:r>
            </a:p>
          </p:txBody>
        </p:sp>
        <p:sp>
          <p:nvSpPr>
            <p:cNvPr id="112" name="TextBox 111">
              <a:extLst>
                <a:ext uri="{FF2B5EF4-FFF2-40B4-BE49-F238E27FC236}">
                  <a16:creationId xmlns:a16="http://schemas.microsoft.com/office/drawing/2014/main" id="{64D95848-4773-F3F6-C3C4-D34E55C4D874}"/>
                </a:ext>
              </a:extLst>
            </p:cNvPr>
            <p:cNvSpPr txBox="1"/>
            <p:nvPr/>
          </p:nvSpPr>
          <p:spPr>
            <a:xfrm rot="17830905">
              <a:off x="2839718" y="3635483"/>
              <a:ext cx="1700769" cy="600164"/>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What is the Arctic Council’s goal for development?</a:t>
              </a:r>
            </a:p>
          </p:txBody>
        </p:sp>
      </p:grpSp>
      <p:grpSp>
        <p:nvGrpSpPr>
          <p:cNvPr id="113" name="Group 112">
            <a:extLst>
              <a:ext uri="{FF2B5EF4-FFF2-40B4-BE49-F238E27FC236}">
                <a16:creationId xmlns:a16="http://schemas.microsoft.com/office/drawing/2014/main" id="{FD46D174-9921-2B91-7F35-D8EFDAFA188E}"/>
              </a:ext>
            </a:extLst>
          </p:cNvPr>
          <p:cNvGrpSpPr/>
          <p:nvPr/>
        </p:nvGrpSpPr>
        <p:grpSpPr>
          <a:xfrm>
            <a:off x="183027" y="3380928"/>
            <a:ext cx="2408968" cy="2305783"/>
            <a:chOff x="302392" y="3143915"/>
            <a:chExt cx="2408968" cy="2305783"/>
          </a:xfrm>
        </p:grpSpPr>
        <p:sp>
          <p:nvSpPr>
            <p:cNvPr id="114" name="Isosceles Triangle 113">
              <a:extLst>
                <a:ext uri="{FF2B5EF4-FFF2-40B4-BE49-F238E27FC236}">
                  <a16:creationId xmlns:a16="http://schemas.microsoft.com/office/drawing/2014/main" id="{DFBFFB67-D03C-1731-3309-114284B5B9BB}"/>
                </a:ext>
              </a:extLst>
            </p:cNvPr>
            <p:cNvSpPr/>
            <p:nvPr/>
          </p:nvSpPr>
          <p:spPr>
            <a:xfrm>
              <a:off x="302392" y="3143915"/>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B87C6A53-315C-9C5F-847B-0B3E1F9BD97B}"/>
                </a:ext>
              </a:extLst>
            </p:cNvPr>
            <p:cNvSpPr txBox="1"/>
            <p:nvPr/>
          </p:nvSpPr>
          <p:spPr>
            <a:xfrm rot="7103435">
              <a:off x="460947" y="4036358"/>
              <a:ext cx="1582850" cy="577081"/>
            </a:xfrm>
            <a:prstGeom prst="rect">
              <a:avLst/>
            </a:prstGeom>
            <a:noFill/>
          </p:spPr>
          <p:txBody>
            <a:bodyPr wrap="square" rtlCol="0">
              <a:spAutoFit/>
            </a:bodyPr>
            <a:lstStyle/>
            <a:p>
              <a:pPr algn="ctr"/>
              <a:r>
                <a:rPr lang="en-US" sz="1050" dirty="0">
                  <a:latin typeface="Open Sans" panose="020B0606030504020204" pitchFamily="34" charset="0"/>
                  <a:ea typeface="Open Sans" panose="020B0606030504020204" pitchFamily="34" charset="0"/>
                  <a:cs typeface="Open Sans" panose="020B0606030504020204" pitchFamily="34" charset="0"/>
                </a:rPr>
                <a:t>Arctic Monitoring &amp; Assessment Programme (AMAP)</a:t>
              </a:r>
            </a:p>
          </p:txBody>
        </p:sp>
        <p:sp>
          <p:nvSpPr>
            <p:cNvPr id="116" name="TextBox 115">
              <a:extLst>
                <a:ext uri="{FF2B5EF4-FFF2-40B4-BE49-F238E27FC236}">
                  <a16:creationId xmlns:a16="http://schemas.microsoft.com/office/drawing/2014/main" id="{43D02F3C-1167-4B90-E74F-908CE36F629C}"/>
                </a:ext>
              </a:extLst>
            </p:cNvPr>
            <p:cNvSpPr txBox="1"/>
            <p:nvPr/>
          </p:nvSpPr>
          <p:spPr>
            <a:xfrm>
              <a:off x="581953" y="5005194"/>
              <a:ext cx="2011425"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Which Artic Council group focuses on flora and fauna?</a:t>
              </a:r>
            </a:p>
          </p:txBody>
        </p:sp>
        <p:sp>
          <p:nvSpPr>
            <p:cNvPr id="117" name="TextBox 116">
              <a:extLst>
                <a:ext uri="{FF2B5EF4-FFF2-40B4-BE49-F238E27FC236}">
                  <a16:creationId xmlns:a16="http://schemas.microsoft.com/office/drawing/2014/main" id="{C2E45CC5-FF92-0B3F-8182-80F443A4BB48}"/>
                </a:ext>
              </a:extLst>
            </p:cNvPr>
            <p:cNvSpPr txBox="1"/>
            <p:nvPr/>
          </p:nvSpPr>
          <p:spPr>
            <a:xfrm rot="14504296">
              <a:off x="915811" y="4250504"/>
              <a:ext cx="2136779"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fragile,</a:t>
              </a:r>
            </a:p>
          </p:txBody>
        </p:sp>
      </p:grpSp>
      <p:grpSp>
        <p:nvGrpSpPr>
          <p:cNvPr id="118" name="Group 117">
            <a:extLst>
              <a:ext uri="{FF2B5EF4-FFF2-40B4-BE49-F238E27FC236}">
                <a16:creationId xmlns:a16="http://schemas.microsoft.com/office/drawing/2014/main" id="{21C9FE0A-FA91-1E13-1AF8-4F42BE8D8CB2}"/>
              </a:ext>
            </a:extLst>
          </p:cNvPr>
          <p:cNvGrpSpPr/>
          <p:nvPr/>
        </p:nvGrpSpPr>
        <p:grpSpPr>
          <a:xfrm rot="10800000">
            <a:off x="183027" y="6071353"/>
            <a:ext cx="2408968" cy="2484654"/>
            <a:chOff x="302392" y="5820112"/>
            <a:chExt cx="2408968" cy="2484654"/>
          </a:xfrm>
        </p:grpSpPr>
        <p:sp>
          <p:nvSpPr>
            <p:cNvPr id="119" name="Isosceles Triangle 118">
              <a:extLst>
                <a:ext uri="{FF2B5EF4-FFF2-40B4-BE49-F238E27FC236}">
                  <a16:creationId xmlns:a16="http://schemas.microsoft.com/office/drawing/2014/main" id="{F14C3B2B-406C-465F-28F3-0FA07A64FB1F}"/>
                </a:ext>
              </a:extLst>
            </p:cNvPr>
            <p:cNvSpPr/>
            <p:nvPr/>
          </p:nvSpPr>
          <p:spPr>
            <a:xfrm rot="10800000">
              <a:off x="302392" y="6012014"/>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01E59E29-A961-028F-F602-F8C245C61BCF}"/>
                </a:ext>
              </a:extLst>
            </p:cNvPr>
            <p:cNvGrpSpPr/>
            <p:nvPr/>
          </p:nvGrpSpPr>
          <p:grpSpPr>
            <a:xfrm>
              <a:off x="522725" y="5820112"/>
              <a:ext cx="2010079" cy="2479854"/>
              <a:chOff x="522725" y="5820112"/>
              <a:chExt cx="2010079" cy="2479854"/>
            </a:xfrm>
          </p:grpSpPr>
          <p:sp>
            <p:nvSpPr>
              <p:cNvPr id="121" name="TextBox 120">
                <a:extLst>
                  <a:ext uri="{FF2B5EF4-FFF2-40B4-BE49-F238E27FC236}">
                    <a16:creationId xmlns:a16="http://schemas.microsoft.com/office/drawing/2014/main" id="{52A8F8B9-BF83-C4EB-F1B6-EA6406F4AB2C}"/>
                  </a:ext>
                </a:extLst>
              </p:cNvPr>
              <p:cNvSpPr txBox="1"/>
              <p:nvPr/>
            </p:nvSpPr>
            <p:spPr>
              <a:xfrm rot="3725821">
                <a:off x="-129084" y="6844595"/>
                <a:ext cx="2479854"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The ______ provides 10% of the world’s oil and 25% natural gas.</a:t>
                </a:r>
              </a:p>
            </p:txBody>
          </p:sp>
          <p:sp>
            <p:nvSpPr>
              <p:cNvPr id="122" name="TextBox 121">
                <a:extLst>
                  <a:ext uri="{FF2B5EF4-FFF2-40B4-BE49-F238E27FC236}">
                    <a16:creationId xmlns:a16="http://schemas.microsoft.com/office/drawing/2014/main" id="{C1F7396D-F2A6-C6E5-C8A4-DDF5573613C4}"/>
                  </a:ext>
                </a:extLst>
              </p:cNvPr>
              <p:cNvSpPr txBox="1"/>
              <p:nvPr/>
            </p:nvSpPr>
            <p:spPr>
              <a:xfrm rot="17830905">
                <a:off x="1061184" y="6870220"/>
                <a:ext cx="1910410"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protection.”</a:t>
                </a:r>
              </a:p>
            </p:txBody>
          </p:sp>
          <p:sp>
            <p:nvSpPr>
              <p:cNvPr id="123" name="TextBox 122">
                <a:extLst>
                  <a:ext uri="{FF2B5EF4-FFF2-40B4-BE49-F238E27FC236}">
                    <a16:creationId xmlns:a16="http://schemas.microsoft.com/office/drawing/2014/main" id="{1A2C8FBD-996A-1935-2A6F-D209D3224043}"/>
                  </a:ext>
                </a:extLst>
              </p:cNvPr>
              <p:cNvSpPr txBox="1"/>
              <p:nvPr/>
            </p:nvSpPr>
            <p:spPr>
              <a:xfrm rot="10800000">
                <a:off x="522725" y="5998615"/>
                <a:ext cx="2010079"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“Cold,</a:t>
                </a:r>
              </a:p>
            </p:txBody>
          </p:sp>
        </p:grpSp>
      </p:grpSp>
      <p:grpSp>
        <p:nvGrpSpPr>
          <p:cNvPr id="129" name="Group 128">
            <a:extLst>
              <a:ext uri="{FF2B5EF4-FFF2-40B4-BE49-F238E27FC236}">
                <a16:creationId xmlns:a16="http://schemas.microsoft.com/office/drawing/2014/main" id="{4D622B0B-2ABA-35F9-94B6-0226D6F1F74F}"/>
              </a:ext>
            </a:extLst>
          </p:cNvPr>
          <p:cNvGrpSpPr/>
          <p:nvPr/>
        </p:nvGrpSpPr>
        <p:grpSpPr>
          <a:xfrm>
            <a:off x="4281257" y="5898356"/>
            <a:ext cx="2408968" cy="2614322"/>
            <a:chOff x="2060294" y="5926449"/>
            <a:chExt cx="2408968" cy="2614322"/>
          </a:xfrm>
        </p:grpSpPr>
        <p:sp>
          <p:nvSpPr>
            <p:cNvPr id="130" name="Isosceles Triangle 129">
              <a:extLst>
                <a:ext uri="{FF2B5EF4-FFF2-40B4-BE49-F238E27FC236}">
                  <a16:creationId xmlns:a16="http://schemas.microsoft.com/office/drawing/2014/main" id="{F19FABCD-84F2-C6AD-0D04-3F8F2BDA62F8}"/>
                </a:ext>
              </a:extLst>
            </p:cNvPr>
            <p:cNvSpPr/>
            <p:nvPr/>
          </p:nvSpPr>
          <p:spPr>
            <a:xfrm>
              <a:off x="2060294" y="6012014"/>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extBox 130">
              <a:extLst>
                <a:ext uri="{FF2B5EF4-FFF2-40B4-BE49-F238E27FC236}">
                  <a16:creationId xmlns:a16="http://schemas.microsoft.com/office/drawing/2014/main" id="{25979F84-77C3-D1D6-C109-B76363154FF3}"/>
                </a:ext>
              </a:extLst>
            </p:cNvPr>
            <p:cNvSpPr txBox="1"/>
            <p:nvPr/>
          </p:nvSpPr>
          <p:spPr>
            <a:xfrm>
              <a:off x="2457973" y="8033701"/>
              <a:ext cx="1582850"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and</a:t>
              </a:r>
            </a:p>
          </p:txBody>
        </p:sp>
        <p:sp>
          <p:nvSpPr>
            <p:cNvPr id="132" name="TextBox 131">
              <a:extLst>
                <a:ext uri="{FF2B5EF4-FFF2-40B4-BE49-F238E27FC236}">
                  <a16:creationId xmlns:a16="http://schemas.microsoft.com/office/drawing/2014/main" id="{FFF24318-1A1F-5684-54F4-97A07DA953FB}"/>
                </a:ext>
              </a:extLst>
            </p:cNvPr>
            <p:cNvSpPr txBox="1"/>
            <p:nvPr/>
          </p:nvSpPr>
          <p:spPr>
            <a:xfrm rot="14504296">
              <a:off x="2963304" y="7156685"/>
              <a:ext cx="1582850"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ecologically</a:t>
              </a:r>
            </a:p>
          </p:txBody>
        </p:sp>
        <p:sp>
          <p:nvSpPr>
            <p:cNvPr id="133" name="TextBox 132">
              <a:extLst>
                <a:ext uri="{FF2B5EF4-FFF2-40B4-BE49-F238E27FC236}">
                  <a16:creationId xmlns:a16="http://schemas.microsoft.com/office/drawing/2014/main" id="{21CDA6D6-A4A1-0BB5-6F7E-EE42224E0C3F}"/>
                </a:ext>
              </a:extLst>
            </p:cNvPr>
            <p:cNvSpPr txBox="1"/>
            <p:nvPr/>
          </p:nvSpPr>
          <p:spPr>
            <a:xfrm rot="7020742">
              <a:off x="1498268" y="7102805"/>
              <a:ext cx="2614322"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Sustainability</a:t>
              </a:r>
            </a:p>
          </p:txBody>
        </p:sp>
      </p:grpSp>
      <p:sp>
        <p:nvSpPr>
          <p:cNvPr id="3" name="TextBox 2">
            <a:extLst>
              <a:ext uri="{FF2B5EF4-FFF2-40B4-BE49-F238E27FC236}">
                <a16:creationId xmlns:a16="http://schemas.microsoft.com/office/drawing/2014/main" id="{125E0FC0-4922-08B6-5867-5BDD103E0659}"/>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21</a:t>
            </a:r>
          </a:p>
        </p:txBody>
      </p:sp>
    </p:spTree>
    <p:extLst>
      <p:ext uri="{BB962C8B-B14F-4D97-AF65-F5344CB8AC3E}">
        <p14:creationId xmlns:p14="http://schemas.microsoft.com/office/powerpoint/2010/main" val="616096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0"/>
            <a:ext cx="1596788" cy="780585"/>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39549"/>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ARCTIC NATIONAL WILDLIFE REFUGE DRILLING</a:t>
            </a:r>
          </a:p>
        </p:txBody>
      </p:sp>
      <p:pic>
        <p:nvPicPr>
          <p:cNvPr id="5" name="Picture 4">
            <a:extLst>
              <a:ext uri="{FF2B5EF4-FFF2-40B4-BE49-F238E27FC236}">
                <a16:creationId xmlns:a16="http://schemas.microsoft.com/office/drawing/2014/main" id="{FA69A5DD-6928-4431-2F8A-E8DEE51AF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719D8376-CE06-37E8-DF8B-34853819A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E4D05290-6260-040B-ED15-57831699941D}"/>
              </a:ext>
            </a:extLst>
          </p:cNvPr>
          <p:cNvSpPr/>
          <p:nvPr/>
        </p:nvSpPr>
        <p:spPr>
          <a:xfrm>
            <a:off x="109182" y="1113619"/>
            <a:ext cx="6639636" cy="1514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US Fish and Wildlife Service (USFWS) manages 19.64 million acres of territory in northeastern Alaska known as the Arctic National Wildlife Refuge (ANWR). This federally protected area has increased in size through several pieces of legislation since it was first established as the Arctic National Wildlife Range in 1960. The federal government seeks to balance the need to conserve the pristine wilderness and natural biodiversity of the region, to continue ongoing scientific research, and to protect the interests of the resident Indigenous populations with calls for land management strategies that include the exploration for and development of potential fossil fuel resources.</a:t>
            </a:r>
          </a:p>
        </p:txBody>
      </p:sp>
      <p:sp>
        <p:nvSpPr>
          <p:cNvPr id="8" name="Rectangle 7">
            <a:extLst>
              <a:ext uri="{FF2B5EF4-FFF2-40B4-BE49-F238E27FC236}">
                <a16:creationId xmlns:a16="http://schemas.microsoft.com/office/drawing/2014/main" id="{7AF84E63-553A-1EB5-1A28-2AFE915274CE}"/>
              </a:ext>
            </a:extLst>
          </p:cNvPr>
          <p:cNvSpPr/>
          <p:nvPr/>
        </p:nvSpPr>
        <p:spPr>
          <a:xfrm>
            <a:off x="109182" y="2877080"/>
            <a:ext cx="6639636" cy="975167"/>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Read the assigned text from </a:t>
            </a: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Gale In Context: Opposing Viewpoints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titled, “Arctic National Wildlife Refuge Drilling”. Use what you learn to answer the corresponding multiple-choice questions. On the maze, shade in the box for each correct answer. Your answers should connect. The number you end on is you code for task 3.  Get approval of correct code before moving on to task 4. </a:t>
            </a:r>
          </a:p>
        </p:txBody>
      </p:sp>
      <p:sp>
        <p:nvSpPr>
          <p:cNvPr id="11" name="Rectangle 10">
            <a:extLst>
              <a:ext uri="{FF2B5EF4-FFF2-40B4-BE49-F238E27FC236}">
                <a16:creationId xmlns:a16="http://schemas.microsoft.com/office/drawing/2014/main" id="{DA5389D8-AEC2-48C8-7FBC-6E985746E829}"/>
              </a:ext>
            </a:extLst>
          </p:cNvPr>
          <p:cNvSpPr/>
          <p:nvPr/>
        </p:nvSpPr>
        <p:spPr>
          <a:xfrm>
            <a:off x="0" y="4704876"/>
            <a:ext cx="1596788" cy="780585"/>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12" name="Rectangle 11">
            <a:extLst>
              <a:ext uri="{FF2B5EF4-FFF2-40B4-BE49-F238E27FC236}">
                <a16:creationId xmlns:a16="http://schemas.microsoft.com/office/drawing/2014/main" id="{40ADE5C0-D3E1-407D-4650-95F802811F15}"/>
              </a:ext>
            </a:extLst>
          </p:cNvPr>
          <p:cNvSpPr/>
          <p:nvPr/>
        </p:nvSpPr>
        <p:spPr>
          <a:xfrm>
            <a:off x="1596788" y="4704876"/>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ARCTIC NATIONAL WILDLIFE REFUGE DRILLING</a:t>
            </a:r>
          </a:p>
        </p:txBody>
      </p:sp>
      <p:pic>
        <p:nvPicPr>
          <p:cNvPr id="24" name="Picture 23">
            <a:extLst>
              <a:ext uri="{FF2B5EF4-FFF2-40B4-BE49-F238E27FC236}">
                <a16:creationId xmlns:a16="http://schemas.microsoft.com/office/drawing/2014/main" id="{43D87BF1-82D5-48D6-AEC9-E2A9E2AD7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207802"/>
            <a:ext cx="1671241" cy="157320"/>
          </a:xfrm>
          <a:prstGeom prst="rect">
            <a:avLst/>
          </a:prstGeom>
        </p:spPr>
      </p:pic>
      <p:pic>
        <p:nvPicPr>
          <p:cNvPr id="25" name="Picture 24" descr="Logo&#10;&#10;Description automatically generated">
            <a:extLst>
              <a:ext uri="{FF2B5EF4-FFF2-40B4-BE49-F238E27FC236}">
                <a16:creationId xmlns:a16="http://schemas.microsoft.com/office/drawing/2014/main" id="{944896E3-5BA1-0F35-EEB7-A33C93476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141857"/>
            <a:ext cx="992459" cy="289209"/>
          </a:xfrm>
          <a:prstGeom prst="rect">
            <a:avLst/>
          </a:prstGeom>
        </p:spPr>
      </p:pic>
      <p:sp>
        <p:nvSpPr>
          <p:cNvPr id="19" name="TextBox 18">
            <a:extLst>
              <a:ext uri="{FF2B5EF4-FFF2-40B4-BE49-F238E27FC236}">
                <a16:creationId xmlns:a16="http://schemas.microsoft.com/office/drawing/2014/main" id="{E768C31D-52DB-A810-3DCD-BC475FC86A5D}"/>
              </a:ext>
            </a:extLst>
          </p:cNvPr>
          <p:cNvSpPr txBox="1"/>
          <p:nvPr/>
        </p:nvSpPr>
        <p:spPr>
          <a:xfrm>
            <a:off x="0" y="4393576"/>
            <a:ext cx="6858000" cy="369332"/>
          </a:xfrm>
          <a:prstGeom prst="rect">
            <a:avLst/>
          </a:prstGeom>
          <a:noFill/>
        </p:spPr>
        <p:txBody>
          <a:bodyPr wrap="square" rtlCol="0">
            <a:spAutoFit/>
          </a:bodyPr>
          <a:lstStyle/>
          <a:p>
            <a:r>
              <a:rPr lang="en-US" dirty="0"/>
              <a:t>- - - - - - - - - - - - - - - - - - - - - - - - - - - - - - - - - - - - - - - - - - - - - - - - - - - - - - - </a:t>
            </a:r>
          </a:p>
        </p:txBody>
      </p:sp>
      <p:sp>
        <p:nvSpPr>
          <p:cNvPr id="15" name="Rectangle 14">
            <a:extLst>
              <a:ext uri="{FF2B5EF4-FFF2-40B4-BE49-F238E27FC236}">
                <a16:creationId xmlns:a16="http://schemas.microsoft.com/office/drawing/2014/main" id="{CFCD61C3-4F0F-EBB6-63F8-8BB1FD24A217}"/>
              </a:ext>
            </a:extLst>
          </p:cNvPr>
          <p:cNvSpPr/>
          <p:nvPr/>
        </p:nvSpPr>
        <p:spPr>
          <a:xfrm>
            <a:off x="109182" y="7569578"/>
            <a:ext cx="6639636" cy="980850"/>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Read the assigned text from </a:t>
            </a: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Gale In Context: Opposing Viewpoints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titled, “Arctic National Wildlife Refuge Drilling”. Use what you learn to answer the corresponding multiple-choice questions. On the maze, shade in the box for each correct answer. Your answers should connect. The number you end on is you code for task 3.  Get approval of correct code before moving on to task 4. </a:t>
            </a:r>
          </a:p>
        </p:txBody>
      </p:sp>
      <p:sp>
        <p:nvSpPr>
          <p:cNvPr id="9" name="Rectangle 8">
            <a:extLst>
              <a:ext uri="{FF2B5EF4-FFF2-40B4-BE49-F238E27FC236}">
                <a16:creationId xmlns:a16="http://schemas.microsoft.com/office/drawing/2014/main" id="{26EEFC88-DAF8-1038-90F0-BB12CB5A10AA}"/>
              </a:ext>
            </a:extLst>
          </p:cNvPr>
          <p:cNvSpPr/>
          <p:nvPr/>
        </p:nvSpPr>
        <p:spPr>
          <a:xfrm>
            <a:off x="109182" y="5718163"/>
            <a:ext cx="6639636" cy="1514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US Fish and Wildlife Service (USFWS) manages 19.64 million acres of territory in northeastern Alaska known as the Arctic National Wildlife Refuge (ANWR). This federally protected area has increased in size through several pieces of legislation since it was first established as the Arctic National Wildlife Range in 1960. The federal government seeks to balance the need to conserve the pristine wilderness and natural biodiversity of the region, to continue ongoing scientific research, and to protect the interests of the resident Indigenous populations with calls for land management strategies that include the exploration for and development of potential fossil fuel resources.</a:t>
            </a:r>
          </a:p>
        </p:txBody>
      </p:sp>
      <p:sp>
        <p:nvSpPr>
          <p:cNvPr id="16" name="TextBox 15">
            <a:extLst>
              <a:ext uri="{FF2B5EF4-FFF2-40B4-BE49-F238E27FC236}">
                <a16:creationId xmlns:a16="http://schemas.microsoft.com/office/drawing/2014/main" id="{57D3E2AB-B508-E685-7515-BB680D8CC856}"/>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22</a:t>
            </a:r>
          </a:p>
        </p:txBody>
      </p:sp>
    </p:spTree>
    <p:extLst>
      <p:ext uri="{BB962C8B-B14F-4D97-AF65-F5344CB8AC3E}">
        <p14:creationId xmlns:p14="http://schemas.microsoft.com/office/powerpoint/2010/main" val="4018086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FD786-CCCC-FCE1-0CD5-C5D83195B2B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63F41BF-9775-255C-D504-23A098C5F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6BF55220-214F-FDCB-6E96-B368CF88F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7" name="TextBox 16">
            <a:extLst>
              <a:ext uri="{FF2B5EF4-FFF2-40B4-BE49-F238E27FC236}">
                <a16:creationId xmlns:a16="http://schemas.microsoft.com/office/drawing/2014/main" id="{87F2B044-9552-8AD7-A48C-0581B4725572}"/>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23</a:t>
            </a:r>
          </a:p>
        </p:txBody>
      </p:sp>
      <p:sp>
        <p:nvSpPr>
          <p:cNvPr id="6" name="Rectangle 5">
            <a:extLst>
              <a:ext uri="{FF2B5EF4-FFF2-40B4-BE49-F238E27FC236}">
                <a16:creationId xmlns:a16="http://schemas.microsoft.com/office/drawing/2014/main" id="{00C02AA1-4C8E-44F4-EB9B-AFBB9E996415}"/>
              </a:ext>
            </a:extLst>
          </p:cNvPr>
          <p:cNvSpPr/>
          <p:nvPr/>
        </p:nvSpPr>
        <p:spPr>
          <a:xfrm>
            <a:off x="109181" y="111252"/>
            <a:ext cx="3208449" cy="101505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What is the total size of the Arctic National Wildlife Refuge (ANWR)? </a:t>
            </a:r>
            <a:b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8.9 million acres </a:t>
            </a:r>
            <a:b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 19.64 million acres </a:t>
            </a:r>
            <a:b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 1.5 million acres </a:t>
            </a:r>
          </a:p>
        </p:txBody>
      </p:sp>
      <p:sp>
        <p:nvSpPr>
          <p:cNvPr id="12" name="Rectangle 11">
            <a:extLst>
              <a:ext uri="{FF2B5EF4-FFF2-40B4-BE49-F238E27FC236}">
                <a16:creationId xmlns:a16="http://schemas.microsoft.com/office/drawing/2014/main" id="{86B5F940-FF87-7B65-EABA-B85083E7768F}"/>
              </a:ext>
            </a:extLst>
          </p:cNvPr>
          <p:cNvSpPr/>
          <p:nvPr/>
        </p:nvSpPr>
        <p:spPr>
          <a:xfrm>
            <a:off x="109178" y="1220878"/>
            <a:ext cx="3208449" cy="101505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 When was the Arctic National Wildlife Range first established? </a:t>
            </a:r>
            <a:b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 1960 </a:t>
            </a:r>
            <a:b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 1971 </a:t>
            </a:r>
            <a:b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F</a:t>
            </a: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1980 </a:t>
            </a:r>
          </a:p>
        </p:txBody>
      </p:sp>
      <p:sp>
        <p:nvSpPr>
          <p:cNvPr id="14" name="Rectangle 13">
            <a:extLst>
              <a:ext uri="{FF2B5EF4-FFF2-40B4-BE49-F238E27FC236}">
                <a16:creationId xmlns:a16="http://schemas.microsoft.com/office/drawing/2014/main" id="{30C18F28-7063-6CFC-CA95-CA56D88CA321}"/>
              </a:ext>
            </a:extLst>
          </p:cNvPr>
          <p:cNvSpPr/>
          <p:nvPr/>
        </p:nvSpPr>
        <p:spPr>
          <a:xfrm>
            <a:off x="109178" y="2330504"/>
            <a:ext cx="3208449" cy="121777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 What legislation doubled the size of the Arctic National Wildlife Range and renamed it to the Arctic National Wildlife Refuge? </a:t>
            </a:r>
            <a:b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G) Public Land Order 2214 </a:t>
            </a:r>
            <a:b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 Alaska Native Claims Settlement Act </a:t>
            </a:r>
            <a:b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Alaska National Interest Lands Conservation Act </a:t>
            </a:r>
          </a:p>
        </p:txBody>
      </p:sp>
      <p:sp>
        <p:nvSpPr>
          <p:cNvPr id="15" name="Rectangle 14">
            <a:extLst>
              <a:ext uri="{FF2B5EF4-FFF2-40B4-BE49-F238E27FC236}">
                <a16:creationId xmlns:a16="http://schemas.microsoft.com/office/drawing/2014/main" id="{6AB6306A-D391-016F-31E7-0EEB4FF26829}"/>
              </a:ext>
            </a:extLst>
          </p:cNvPr>
          <p:cNvSpPr/>
          <p:nvPr/>
        </p:nvSpPr>
        <p:spPr>
          <a:xfrm>
            <a:off x="109178" y="4957643"/>
            <a:ext cx="3208449" cy="1215333"/>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r>
              <a:rPr lang="en-US" sz="10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Which group of people protested against opening the ANWR for drilling due to its spiritual importance? </a:t>
            </a:r>
          </a:p>
          <a:p>
            <a:pPr algn="l"/>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 Conservationists </a:t>
            </a:r>
          </a:p>
          <a:p>
            <a:pPr algn="l"/>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 Gwich'in tribes </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O) </a:t>
            </a:r>
            <a:r>
              <a:rPr lang="en-US" sz="1000" i="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Iñupiat</a:t>
            </a:r>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6" name="Rectangle 15">
            <a:extLst>
              <a:ext uri="{FF2B5EF4-FFF2-40B4-BE49-F238E27FC236}">
                <a16:creationId xmlns:a16="http://schemas.microsoft.com/office/drawing/2014/main" id="{0DD4D9B3-2460-3240-2A1A-F48253ED1A05}"/>
              </a:ext>
            </a:extLst>
          </p:cNvPr>
          <p:cNvSpPr/>
          <p:nvPr/>
        </p:nvSpPr>
        <p:spPr>
          <a:xfrm>
            <a:off x="109178" y="3645296"/>
            <a:ext cx="3208449" cy="1215333"/>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4. </a:t>
            </a:r>
            <a:r>
              <a:rPr lang="en-US" sz="10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What is the name of the area within the ANWR that was the focus of an oil and gas assessment? </a:t>
            </a:r>
            <a:br>
              <a:rPr lang="en-US" sz="10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J) </a:t>
            </a: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Arctic National Wildlife Range </a:t>
            </a:r>
            <a:b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K) Porcupine River caribou herd </a:t>
            </a:r>
            <a:b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1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 1002 Area</a:t>
            </a:r>
          </a:p>
        </p:txBody>
      </p:sp>
      <p:sp>
        <p:nvSpPr>
          <p:cNvPr id="18" name="Rectangle 17">
            <a:extLst>
              <a:ext uri="{FF2B5EF4-FFF2-40B4-BE49-F238E27FC236}">
                <a16:creationId xmlns:a16="http://schemas.microsoft.com/office/drawing/2014/main" id="{97178F74-0986-9105-6E8D-BCF94590694E}"/>
              </a:ext>
            </a:extLst>
          </p:cNvPr>
          <p:cNvSpPr/>
          <p:nvPr/>
        </p:nvSpPr>
        <p:spPr>
          <a:xfrm>
            <a:off x="109178" y="6269990"/>
            <a:ext cx="3208449" cy="1021764"/>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6. What is the name of the caribou herd that returns to the 1002 Area each summer? </a:t>
            </a:r>
            <a:b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P) Central Arctic</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Q) Porcupine</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R) Prudhoe Bay</a:t>
            </a:r>
            <a:endPar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5256DB30-BDFE-CDBF-829A-7844AC9E0C0D}"/>
              </a:ext>
            </a:extLst>
          </p:cNvPr>
          <p:cNvSpPr/>
          <p:nvPr/>
        </p:nvSpPr>
        <p:spPr>
          <a:xfrm>
            <a:off x="109178" y="7390251"/>
            <a:ext cx="3208449" cy="121385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7. What is the estimated range of technically recoverable oil in the 1002 Area according to the US Geological Survey (USGS)? </a:t>
            </a:r>
            <a:b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S) 4.8 billion to 29.4 billion barrels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 11.6 billion to 31.5 billion barrels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U) 92,160 acres </a:t>
            </a:r>
            <a:endPar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13F03B92-B533-430F-F03D-EAF6DC9FB141}"/>
              </a:ext>
            </a:extLst>
          </p:cNvPr>
          <p:cNvSpPr/>
          <p:nvPr/>
        </p:nvSpPr>
        <p:spPr>
          <a:xfrm>
            <a:off x="3540368" y="111252"/>
            <a:ext cx="3208449" cy="1201733"/>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8. Which president attempted to open the ANWR for drilling as part of the Energy Independence and Security Act?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V) Lyndon Johnson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W) Richard Nixon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X) George W. Bush</a:t>
            </a:r>
            <a:endPar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6AFB3F38-2548-EBAB-4E15-6FB43A158C9E}"/>
              </a:ext>
            </a:extLst>
          </p:cNvPr>
          <p:cNvSpPr/>
          <p:nvPr/>
        </p:nvSpPr>
        <p:spPr>
          <a:xfrm>
            <a:off x="3540368" y="1414830"/>
            <a:ext cx="3208449" cy="121777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9. What legislation authorized the sale of oil and gas leases in a portion of the 1002 Area of the ANWR? </a:t>
            </a:r>
            <a:b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Y) Energy Independence and Security Act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 Arctic Cultural and Coastal Plain Protection Act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 Tax Cuts and Job Act </a:t>
            </a:r>
            <a:endPar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1" name="Rectangle 60">
            <a:extLst>
              <a:ext uri="{FF2B5EF4-FFF2-40B4-BE49-F238E27FC236}">
                <a16:creationId xmlns:a16="http://schemas.microsoft.com/office/drawing/2014/main" id="{91B8F88C-690D-44DE-E10B-37CB86991523}"/>
              </a:ext>
            </a:extLst>
          </p:cNvPr>
          <p:cNvSpPr/>
          <p:nvPr/>
        </p:nvSpPr>
        <p:spPr>
          <a:xfrm>
            <a:off x="3540368" y="2734454"/>
            <a:ext cx="3208449" cy="121050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 When was the Tax Cuts and Job Act, which authorized the sale of oil and gas leases in the ANWR, signed into law? </a:t>
            </a:r>
            <a:b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B) 1960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C) 1980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D) 2017 </a:t>
            </a:r>
          </a:p>
        </p:txBody>
      </p:sp>
      <p:sp>
        <p:nvSpPr>
          <p:cNvPr id="62" name="Rectangle 61">
            <a:extLst>
              <a:ext uri="{FF2B5EF4-FFF2-40B4-BE49-F238E27FC236}">
                <a16:creationId xmlns:a16="http://schemas.microsoft.com/office/drawing/2014/main" id="{88C8B15E-D800-CD94-2D84-07F6C3A08F65}"/>
              </a:ext>
            </a:extLst>
          </p:cNvPr>
          <p:cNvSpPr/>
          <p:nvPr/>
        </p:nvSpPr>
        <p:spPr>
          <a:xfrm>
            <a:off x="3540367" y="4052840"/>
            <a:ext cx="3208449" cy="1339775"/>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 Who introduced the Arctic Cultural and Coastal Plain Protection Act to prohibit oil- and gas-related activity in the Coastal Plain of the ANWR? </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E) Senator Lisa Murkowski </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F) Congressman Don Young </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G) Senator Ed Markey </a:t>
            </a:r>
          </a:p>
        </p:txBody>
      </p:sp>
      <p:sp>
        <p:nvSpPr>
          <p:cNvPr id="75" name="Rectangle 74">
            <a:extLst>
              <a:ext uri="{FF2B5EF4-FFF2-40B4-BE49-F238E27FC236}">
                <a16:creationId xmlns:a16="http://schemas.microsoft.com/office/drawing/2014/main" id="{FFA5FB91-93E4-B8F2-8DE8-1279D7A3A710}"/>
              </a:ext>
            </a:extLst>
          </p:cNvPr>
          <p:cNvSpPr/>
          <p:nvPr/>
        </p:nvSpPr>
        <p:spPr>
          <a:xfrm>
            <a:off x="3540366" y="7211730"/>
            <a:ext cx="3208449" cy="1392371"/>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13. What act was passed in the House of Representatives in September 2019 to prohibit oil- and gas-related activity in the Coastal Plain of the ANWR? </a:t>
            </a:r>
            <a:b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K) Arctic Cultural and Coastal Plain Protection Act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L) Tax Cuts and Job Act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M) Arctic Refuge Protection Act </a:t>
            </a:r>
          </a:p>
        </p:txBody>
      </p:sp>
      <p:sp>
        <p:nvSpPr>
          <p:cNvPr id="76" name="Rectangle 75">
            <a:extLst>
              <a:ext uri="{FF2B5EF4-FFF2-40B4-BE49-F238E27FC236}">
                <a16:creationId xmlns:a16="http://schemas.microsoft.com/office/drawing/2014/main" id="{8841359A-B02D-7346-472D-13933CC1D600}"/>
              </a:ext>
            </a:extLst>
          </p:cNvPr>
          <p:cNvSpPr/>
          <p:nvPr/>
        </p:nvSpPr>
        <p:spPr>
          <a:xfrm>
            <a:off x="3540366" y="5476790"/>
            <a:ext cx="3208449" cy="156038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12. What did President Joe Biden's executive order in June 2021 do regarding oil and gas activity in the ANWR? </a:t>
            </a:r>
            <a:b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H) Finalized the sale of leases for nine tracts of land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I) Authorized the exploration for and development of potential fossil fuel resources </a:t>
            </a:r>
            <a:b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J) Paused all oil and gas activity and suspended leases </a:t>
            </a:r>
          </a:p>
        </p:txBody>
      </p:sp>
    </p:spTree>
    <p:extLst>
      <p:ext uri="{BB962C8B-B14F-4D97-AF65-F5344CB8AC3E}">
        <p14:creationId xmlns:p14="http://schemas.microsoft.com/office/powerpoint/2010/main" val="4008334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D1AC03-10C4-9453-58EB-4903E7565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EAC89A1D-3DAE-0871-F0C7-3222B5130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0" name="Rectangle 9">
            <a:extLst>
              <a:ext uri="{FF2B5EF4-FFF2-40B4-BE49-F238E27FC236}">
                <a16:creationId xmlns:a16="http://schemas.microsoft.com/office/drawing/2014/main" id="{62C9322B-1C58-B840-DCC5-25030E4A93E5}"/>
              </a:ext>
            </a:extLst>
          </p:cNvPr>
          <p:cNvSpPr/>
          <p:nvPr/>
        </p:nvSpPr>
        <p:spPr>
          <a:xfrm>
            <a:off x="0" y="0"/>
            <a:ext cx="1596788" cy="780585"/>
          </a:xfrm>
          <a:prstGeom prst="rect">
            <a:avLst/>
          </a:prstGeom>
          <a:solidFill>
            <a:srgbClr val="5E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11" name="Rectangle 10">
            <a:extLst>
              <a:ext uri="{FF2B5EF4-FFF2-40B4-BE49-F238E27FC236}">
                <a16:creationId xmlns:a16="http://schemas.microsoft.com/office/drawing/2014/main" id="{79DF60B5-14F1-255E-6074-12C53713A253}"/>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MAZE</a:t>
            </a:r>
          </a:p>
        </p:txBody>
      </p:sp>
      <p:sp>
        <p:nvSpPr>
          <p:cNvPr id="13" name="TextBox 12">
            <a:extLst>
              <a:ext uri="{FF2B5EF4-FFF2-40B4-BE49-F238E27FC236}">
                <a16:creationId xmlns:a16="http://schemas.microsoft.com/office/drawing/2014/main" id="{AAC59DF7-A83A-B3A4-AD60-F481E43DF9C3}"/>
              </a:ext>
            </a:extLst>
          </p:cNvPr>
          <p:cNvSpPr txBox="1"/>
          <p:nvPr/>
        </p:nvSpPr>
        <p:spPr>
          <a:xfrm>
            <a:off x="112233" y="855062"/>
            <a:ext cx="6633533" cy="830997"/>
          </a:xfrm>
          <a:prstGeom prst="rect">
            <a:avLst/>
          </a:prstGeom>
          <a:solidFill>
            <a:srgbClr val="E6E7E8"/>
          </a:solid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Read the assigned text from </a:t>
            </a:r>
            <a:r>
              <a:rPr lang="en-US" sz="1200" i="1" dirty="0">
                <a:latin typeface="Open Sans" panose="020B0606030504020204" pitchFamily="34" charset="0"/>
                <a:ea typeface="Open Sans" panose="020B0606030504020204" pitchFamily="34" charset="0"/>
                <a:cs typeface="Open Sans" panose="020B0606030504020204" pitchFamily="34" charset="0"/>
              </a:rPr>
              <a:t>Gale In Context: Opposing Viewpoints </a:t>
            </a:r>
            <a:r>
              <a:rPr lang="en-US" sz="1200" dirty="0">
                <a:latin typeface="Open Sans" panose="020B0606030504020204" pitchFamily="34" charset="0"/>
                <a:ea typeface="Open Sans" panose="020B0606030504020204" pitchFamily="34" charset="0"/>
                <a:cs typeface="Open Sans" panose="020B0606030504020204" pitchFamily="34" charset="0"/>
              </a:rPr>
              <a:t>titled, “Arctic National Wildlife Refuge Drilling”. Use what you learn to answer the corresponding multiple-choice questions. Below, shade in the box for each correct answer. Your answers should connect. The number you end on is you code for task 3. </a:t>
            </a:r>
          </a:p>
        </p:txBody>
      </p:sp>
      <p:sp>
        <p:nvSpPr>
          <p:cNvPr id="17" name="TextBox 16">
            <a:extLst>
              <a:ext uri="{FF2B5EF4-FFF2-40B4-BE49-F238E27FC236}">
                <a16:creationId xmlns:a16="http://schemas.microsoft.com/office/drawing/2014/main" id="{8838F8D1-F4AA-7370-7F87-E42EA6FF9279}"/>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24</a:t>
            </a:r>
          </a:p>
        </p:txBody>
      </p:sp>
      <p:grpSp>
        <p:nvGrpSpPr>
          <p:cNvPr id="121" name="Group 120">
            <a:extLst>
              <a:ext uri="{FF2B5EF4-FFF2-40B4-BE49-F238E27FC236}">
                <a16:creationId xmlns:a16="http://schemas.microsoft.com/office/drawing/2014/main" id="{75C7BCA6-7557-0403-16C9-F8CF7F79705E}"/>
              </a:ext>
            </a:extLst>
          </p:cNvPr>
          <p:cNvGrpSpPr/>
          <p:nvPr/>
        </p:nvGrpSpPr>
        <p:grpSpPr>
          <a:xfrm>
            <a:off x="699629" y="2483043"/>
            <a:ext cx="5458740" cy="5091495"/>
            <a:chOff x="629857" y="1855246"/>
            <a:chExt cx="5458740" cy="5091495"/>
          </a:xfrm>
          <a:solidFill>
            <a:schemeClr val="bg1"/>
          </a:solidFill>
        </p:grpSpPr>
        <p:sp>
          <p:nvSpPr>
            <p:cNvPr id="21" name="Diamond 20">
              <a:extLst>
                <a:ext uri="{FF2B5EF4-FFF2-40B4-BE49-F238E27FC236}">
                  <a16:creationId xmlns:a16="http://schemas.microsoft.com/office/drawing/2014/main" id="{A40121CF-3113-9650-3A24-F59C3A076098}"/>
                </a:ext>
              </a:extLst>
            </p:cNvPr>
            <p:cNvSpPr/>
            <p:nvPr/>
          </p:nvSpPr>
          <p:spPr>
            <a:xfrm>
              <a:off x="992850" y="2592981"/>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
              </a:r>
            </a:p>
          </p:txBody>
        </p:sp>
        <p:sp>
          <p:nvSpPr>
            <p:cNvPr id="24" name="Diamond 23">
              <a:extLst>
                <a:ext uri="{FF2B5EF4-FFF2-40B4-BE49-F238E27FC236}">
                  <a16:creationId xmlns:a16="http://schemas.microsoft.com/office/drawing/2014/main" id="{761D3E39-8485-C54B-8E93-0DA9D71D7033}"/>
                </a:ext>
              </a:extLst>
            </p:cNvPr>
            <p:cNvSpPr/>
            <p:nvPr/>
          </p:nvSpPr>
          <p:spPr>
            <a:xfrm>
              <a:off x="993266" y="3319354"/>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p:txBody>
        </p:sp>
        <p:sp>
          <p:nvSpPr>
            <p:cNvPr id="26" name="Diamond 25">
              <a:extLst>
                <a:ext uri="{FF2B5EF4-FFF2-40B4-BE49-F238E27FC236}">
                  <a16:creationId xmlns:a16="http://schemas.microsoft.com/office/drawing/2014/main" id="{BC1016EF-7581-A225-8F3D-412BE296C707}"/>
                </a:ext>
              </a:extLst>
            </p:cNvPr>
            <p:cNvSpPr/>
            <p:nvPr/>
          </p:nvSpPr>
          <p:spPr>
            <a:xfrm>
              <a:off x="1355609" y="2956803"/>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p>
          </p:txBody>
        </p:sp>
        <p:sp>
          <p:nvSpPr>
            <p:cNvPr id="28" name="Diamond 27">
              <a:extLst>
                <a:ext uri="{FF2B5EF4-FFF2-40B4-BE49-F238E27FC236}">
                  <a16:creationId xmlns:a16="http://schemas.microsoft.com/office/drawing/2014/main" id="{525F4CA7-F36B-829B-B6CC-960803B90ABB}"/>
                </a:ext>
              </a:extLst>
            </p:cNvPr>
            <p:cNvSpPr/>
            <p:nvPr/>
          </p:nvSpPr>
          <p:spPr>
            <a:xfrm>
              <a:off x="1717952" y="259425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p:txBody>
        </p:sp>
        <p:sp>
          <p:nvSpPr>
            <p:cNvPr id="29" name="Diamond 28">
              <a:extLst>
                <a:ext uri="{FF2B5EF4-FFF2-40B4-BE49-F238E27FC236}">
                  <a16:creationId xmlns:a16="http://schemas.microsoft.com/office/drawing/2014/main" id="{386EAC5F-ACAA-671D-B65E-6D389DCC5AD7}"/>
                </a:ext>
              </a:extLst>
            </p:cNvPr>
            <p:cNvSpPr/>
            <p:nvPr/>
          </p:nvSpPr>
          <p:spPr>
            <a:xfrm>
              <a:off x="1355817" y="3680634"/>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30" name="Diamond 29">
              <a:extLst>
                <a:ext uri="{FF2B5EF4-FFF2-40B4-BE49-F238E27FC236}">
                  <a16:creationId xmlns:a16="http://schemas.microsoft.com/office/drawing/2014/main" id="{C744C6F5-FB7A-3384-B85A-77A2AFA59AA1}"/>
                </a:ext>
              </a:extLst>
            </p:cNvPr>
            <p:cNvSpPr/>
            <p:nvPr/>
          </p:nvSpPr>
          <p:spPr>
            <a:xfrm>
              <a:off x="993058" y="4043185"/>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p:txBody>
        </p:sp>
        <p:sp>
          <p:nvSpPr>
            <p:cNvPr id="31" name="Diamond 30">
              <a:extLst>
                <a:ext uri="{FF2B5EF4-FFF2-40B4-BE49-F238E27FC236}">
                  <a16:creationId xmlns:a16="http://schemas.microsoft.com/office/drawing/2014/main" id="{D05ABC81-0286-2718-0BB0-55E9CAB35F62}"/>
                </a:ext>
              </a:extLst>
            </p:cNvPr>
            <p:cNvSpPr/>
            <p:nvPr/>
          </p:nvSpPr>
          <p:spPr>
            <a:xfrm>
              <a:off x="1718160" y="3318083"/>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G</a:t>
              </a:r>
            </a:p>
          </p:txBody>
        </p:sp>
        <p:sp>
          <p:nvSpPr>
            <p:cNvPr id="33" name="Diamond 32">
              <a:extLst>
                <a:ext uri="{FF2B5EF4-FFF2-40B4-BE49-F238E27FC236}">
                  <a16:creationId xmlns:a16="http://schemas.microsoft.com/office/drawing/2014/main" id="{8E620CDB-C274-BCAB-5013-833AD413A445}"/>
                </a:ext>
              </a:extLst>
            </p:cNvPr>
            <p:cNvSpPr/>
            <p:nvPr/>
          </p:nvSpPr>
          <p:spPr>
            <a:xfrm>
              <a:off x="2080503" y="295553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34" name="Diamond 33">
              <a:extLst>
                <a:ext uri="{FF2B5EF4-FFF2-40B4-BE49-F238E27FC236}">
                  <a16:creationId xmlns:a16="http://schemas.microsoft.com/office/drawing/2014/main" id="{84C43476-02C1-E073-264D-BC0888DA863D}"/>
                </a:ext>
              </a:extLst>
            </p:cNvPr>
            <p:cNvSpPr/>
            <p:nvPr/>
          </p:nvSpPr>
          <p:spPr>
            <a:xfrm>
              <a:off x="1718368" y="4041914"/>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35" name="Diamond 34">
              <a:extLst>
                <a:ext uri="{FF2B5EF4-FFF2-40B4-BE49-F238E27FC236}">
                  <a16:creationId xmlns:a16="http://schemas.microsoft.com/office/drawing/2014/main" id="{342A8429-6344-BADA-1122-9D1EC712585B}"/>
                </a:ext>
              </a:extLst>
            </p:cNvPr>
            <p:cNvSpPr/>
            <p:nvPr/>
          </p:nvSpPr>
          <p:spPr>
            <a:xfrm>
              <a:off x="1355609" y="4404465"/>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36" name="Diamond 35">
              <a:extLst>
                <a:ext uri="{FF2B5EF4-FFF2-40B4-BE49-F238E27FC236}">
                  <a16:creationId xmlns:a16="http://schemas.microsoft.com/office/drawing/2014/main" id="{72B0FB18-613A-6DCF-B83C-7D37D352B5F9}"/>
                </a:ext>
              </a:extLst>
            </p:cNvPr>
            <p:cNvSpPr/>
            <p:nvPr/>
          </p:nvSpPr>
          <p:spPr>
            <a:xfrm>
              <a:off x="2080711" y="3679363"/>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p:txBody>
        </p:sp>
        <p:sp>
          <p:nvSpPr>
            <p:cNvPr id="37" name="Diamond 36">
              <a:extLst>
                <a:ext uri="{FF2B5EF4-FFF2-40B4-BE49-F238E27FC236}">
                  <a16:creationId xmlns:a16="http://schemas.microsoft.com/office/drawing/2014/main" id="{14B5C808-F1DC-7A29-253E-CBCF84032C17}"/>
                </a:ext>
              </a:extLst>
            </p:cNvPr>
            <p:cNvSpPr/>
            <p:nvPr/>
          </p:nvSpPr>
          <p:spPr>
            <a:xfrm>
              <a:off x="993058" y="4767016"/>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p:txBody>
        </p:sp>
        <p:sp>
          <p:nvSpPr>
            <p:cNvPr id="38" name="Diamond 37">
              <a:extLst>
                <a:ext uri="{FF2B5EF4-FFF2-40B4-BE49-F238E27FC236}">
                  <a16:creationId xmlns:a16="http://schemas.microsoft.com/office/drawing/2014/main" id="{0B3506F1-9EA6-5723-8A05-90D548BEB16D}"/>
                </a:ext>
              </a:extLst>
            </p:cNvPr>
            <p:cNvSpPr/>
            <p:nvPr/>
          </p:nvSpPr>
          <p:spPr>
            <a:xfrm>
              <a:off x="2443054" y="331681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p:txBody>
        </p:sp>
        <p:sp>
          <p:nvSpPr>
            <p:cNvPr id="39" name="Diamond 38">
              <a:extLst>
                <a:ext uri="{FF2B5EF4-FFF2-40B4-BE49-F238E27FC236}">
                  <a16:creationId xmlns:a16="http://schemas.microsoft.com/office/drawing/2014/main" id="{D89D779B-01C1-8034-4ADE-81BACC3627DA}"/>
                </a:ext>
              </a:extLst>
            </p:cNvPr>
            <p:cNvSpPr/>
            <p:nvPr/>
          </p:nvSpPr>
          <p:spPr>
            <a:xfrm>
              <a:off x="2080919" y="4404465"/>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Diamond 39">
              <a:extLst>
                <a:ext uri="{FF2B5EF4-FFF2-40B4-BE49-F238E27FC236}">
                  <a16:creationId xmlns:a16="http://schemas.microsoft.com/office/drawing/2014/main" id="{073D31B9-81A0-C936-DE00-12CC8E1CA38D}"/>
                </a:ext>
              </a:extLst>
            </p:cNvPr>
            <p:cNvSpPr/>
            <p:nvPr/>
          </p:nvSpPr>
          <p:spPr>
            <a:xfrm>
              <a:off x="1718160" y="4767016"/>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p:txBody>
        </p:sp>
        <p:sp>
          <p:nvSpPr>
            <p:cNvPr id="41" name="Diamond 40">
              <a:extLst>
                <a:ext uri="{FF2B5EF4-FFF2-40B4-BE49-F238E27FC236}">
                  <a16:creationId xmlns:a16="http://schemas.microsoft.com/office/drawing/2014/main" id="{5BC8056C-A9C5-42E3-5F64-B4C17F3835B5}"/>
                </a:ext>
              </a:extLst>
            </p:cNvPr>
            <p:cNvSpPr/>
            <p:nvPr/>
          </p:nvSpPr>
          <p:spPr>
            <a:xfrm>
              <a:off x="2443262" y="4041914"/>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B</a:t>
              </a:r>
            </a:p>
          </p:txBody>
        </p:sp>
        <p:sp>
          <p:nvSpPr>
            <p:cNvPr id="43" name="Diamond 42">
              <a:extLst>
                <a:ext uri="{FF2B5EF4-FFF2-40B4-BE49-F238E27FC236}">
                  <a16:creationId xmlns:a16="http://schemas.microsoft.com/office/drawing/2014/main" id="{B2B7176F-E5E2-BF9D-9364-EC0FEAA7A1F6}"/>
                </a:ext>
              </a:extLst>
            </p:cNvPr>
            <p:cNvSpPr/>
            <p:nvPr/>
          </p:nvSpPr>
          <p:spPr>
            <a:xfrm>
              <a:off x="2805605" y="3679363"/>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F</a:t>
              </a:r>
            </a:p>
          </p:txBody>
        </p:sp>
        <p:sp>
          <p:nvSpPr>
            <p:cNvPr id="44" name="Diamond 43">
              <a:extLst>
                <a:ext uri="{FF2B5EF4-FFF2-40B4-BE49-F238E27FC236}">
                  <a16:creationId xmlns:a16="http://schemas.microsoft.com/office/drawing/2014/main" id="{E3403A3B-C92E-11FB-C5DA-603671BCADC8}"/>
                </a:ext>
              </a:extLst>
            </p:cNvPr>
            <p:cNvSpPr/>
            <p:nvPr/>
          </p:nvSpPr>
          <p:spPr>
            <a:xfrm>
              <a:off x="2806021" y="4404465"/>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p:txBody>
        </p:sp>
        <p:sp>
          <p:nvSpPr>
            <p:cNvPr id="45" name="Diamond 44">
              <a:extLst>
                <a:ext uri="{FF2B5EF4-FFF2-40B4-BE49-F238E27FC236}">
                  <a16:creationId xmlns:a16="http://schemas.microsoft.com/office/drawing/2014/main" id="{21CB64AF-1FA0-6067-2D44-C2E74716BEDC}"/>
                </a:ext>
              </a:extLst>
            </p:cNvPr>
            <p:cNvSpPr/>
            <p:nvPr/>
          </p:nvSpPr>
          <p:spPr>
            <a:xfrm>
              <a:off x="2443262" y="4767016"/>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p:txBody>
        </p:sp>
        <p:sp>
          <p:nvSpPr>
            <p:cNvPr id="46" name="Diamond 45">
              <a:extLst>
                <a:ext uri="{FF2B5EF4-FFF2-40B4-BE49-F238E27FC236}">
                  <a16:creationId xmlns:a16="http://schemas.microsoft.com/office/drawing/2014/main" id="{267997B7-3FB1-69D4-0A2E-60E7239D8A92}"/>
                </a:ext>
              </a:extLst>
            </p:cNvPr>
            <p:cNvSpPr/>
            <p:nvPr/>
          </p:nvSpPr>
          <p:spPr>
            <a:xfrm>
              <a:off x="3168364" y="4041914"/>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p:txBody>
        </p:sp>
        <p:sp>
          <p:nvSpPr>
            <p:cNvPr id="48" name="Diamond 47">
              <a:extLst>
                <a:ext uri="{FF2B5EF4-FFF2-40B4-BE49-F238E27FC236}">
                  <a16:creationId xmlns:a16="http://schemas.microsoft.com/office/drawing/2014/main" id="{B3128C6D-B8D8-B4E5-A95F-E0225944082A}"/>
                </a:ext>
              </a:extLst>
            </p:cNvPr>
            <p:cNvSpPr/>
            <p:nvPr/>
          </p:nvSpPr>
          <p:spPr>
            <a:xfrm>
              <a:off x="3530707" y="3679363"/>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50" name="Diamond 49">
              <a:extLst>
                <a:ext uri="{FF2B5EF4-FFF2-40B4-BE49-F238E27FC236}">
                  <a16:creationId xmlns:a16="http://schemas.microsoft.com/office/drawing/2014/main" id="{F4C2116E-AE62-8118-665F-600324B9450D}"/>
                </a:ext>
              </a:extLst>
            </p:cNvPr>
            <p:cNvSpPr/>
            <p:nvPr/>
          </p:nvSpPr>
          <p:spPr>
            <a:xfrm>
              <a:off x="2440941" y="2591710"/>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p>
          </p:txBody>
        </p:sp>
        <p:sp>
          <p:nvSpPr>
            <p:cNvPr id="51" name="Diamond 50">
              <a:extLst>
                <a:ext uri="{FF2B5EF4-FFF2-40B4-BE49-F238E27FC236}">
                  <a16:creationId xmlns:a16="http://schemas.microsoft.com/office/drawing/2014/main" id="{69BCBAEC-19D0-EA51-C5D1-9AD8A20A0FA1}"/>
                </a:ext>
              </a:extLst>
            </p:cNvPr>
            <p:cNvSpPr/>
            <p:nvPr/>
          </p:nvSpPr>
          <p:spPr>
            <a:xfrm>
              <a:off x="2803492" y="2952990"/>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p:txBody>
        </p:sp>
        <p:sp>
          <p:nvSpPr>
            <p:cNvPr id="52" name="Diamond 51">
              <a:extLst>
                <a:ext uri="{FF2B5EF4-FFF2-40B4-BE49-F238E27FC236}">
                  <a16:creationId xmlns:a16="http://schemas.microsoft.com/office/drawing/2014/main" id="{721EABB3-5EDA-15F1-C59E-02A4899F5419}"/>
                </a:ext>
              </a:extLst>
            </p:cNvPr>
            <p:cNvSpPr/>
            <p:nvPr/>
          </p:nvSpPr>
          <p:spPr>
            <a:xfrm>
              <a:off x="3166043" y="3315541"/>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p:txBody>
        </p:sp>
        <p:sp>
          <p:nvSpPr>
            <p:cNvPr id="53" name="Diamond 52">
              <a:extLst>
                <a:ext uri="{FF2B5EF4-FFF2-40B4-BE49-F238E27FC236}">
                  <a16:creationId xmlns:a16="http://schemas.microsoft.com/office/drawing/2014/main" id="{386EEEA9-BA49-E587-3B48-201CCD305176}"/>
                </a:ext>
              </a:extLst>
            </p:cNvPr>
            <p:cNvSpPr/>
            <p:nvPr/>
          </p:nvSpPr>
          <p:spPr>
            <a:xfrm>
              <a:off x="3891145" y="3315541"/>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p:txBody>
        </p:sp>
        <p:sp>
          <p:nvSpPr>
            <p:cNvPr id="54" name="Diamond 53">
              <a:extLst>
                <a:ext uri="{FF2B5EF4-FFF2-40B4-BE49-F238E27FC236}">
                  <a16:creationId xmlns:a16="http://schemas.microsoft.com/office/drawing/2014/main" id="{16FCDEEB-F9FF-35C7-33A9-6EB669D0A804}"/>
                </a:ext>
              </a:extLst>
            </p:cNvPr>
            <p:cNvSpPr/>
            <p:nvPr/>
          </p:nvSpPr>
          <p:spPr>
            <a:xfrm>
              <a:off x="2802436" y="2228524"/>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p:txBody>
        </p:sp>
        <p:sp>
          <p:nvSpPr>
            <p:cNvPr id="55" name="Diamond 54">
              <a:extLst>
                <a:ext uri="{FF2B5EF4-FFF2-40B4-BE49-F238E27FC236}">
                  <a16:creationId xmlns:a16="http://schemas.microsoft.com/office/drawing/2014/main" id="{6C84F8FA-32E6-5156-20D3-6E4B5628A675}"/>
                </a:ext>
              </a:extLst>
            </p:cNvPr>
            <p:cNvSpPr/>
            <p:nvPr/>
          </p:nvSpPr>
          <p:spPr>
            <a:xfrm>
              <a:off x="3163930" y="2589168"/>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
              </a:r>
            </a:p>
          </p:txBody>
        </p:sp>
        <p:sp>
          <p:nvSpPr>
            <p:cNvPr id="56" name="Diamond 55">
              <a:extLst>
                <a:ext uri="{FF2B5EF4-FFF2-40B4-BE49-F238E27FC236}">
                  <a16:creationId xmlns:a16="http://schemas.microsoft.com/office/drawing/2014/main" id="{5526D977-7219-9EE0-1CD2-31B438DEAE19}"/>
                </a:ext>
              </a:extLst>
            </p:cNvPr>
            <p:cNvSpPr/>
            <p:nvPr/>
          </p:nvSpPr>
          <p:spPr>
            <a:xfrm>
              <a:off x="3526481" y="2951719"/>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Q</a:t>
              </a:r>
            </a:p>
          </p:txBody>
        </p:sp>
        <p:sp>
          <p:nvSpPr>
            <p:cNvPr id="57" name="Diamond 56">
              <a:extLst>
                <a:ext uri="{FF2B5EF4-FFF2-40B4-BE49-F238E27FC236}">
                  <a16:creationId xmlns:a16="http://schemas.microsoft.com/office/drawing/2014/main" id="{1BF168E9-C6F3-056F-2A01-CD8EF3499790}"/>
                </a:ext>
              </a:extLst>
            </p:cNvPr>
            <p:cNvSpPr/>
            <p:nvPr/>
          </p:nvSpPr>
          <p:spPr>
            <a:xfrm>
              <a:off x="3530915" y="440065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B</a:t>
              </a:r>
            </a:p>
          </p:txBody>
        </p:sp>
        <p:sp>
          <p:nvSpPr>
            <p:cNvPr id="58" name="Diamond 57">
              <a:extLst>
                <a:ext uri="{FF2B5EF4-FFF2-40B4-BE49-F238E27FC236}">
                  <a16:creationId xmlns:a16="http://schemas.microsoft.com/office/drawing/2014/main" id="{24C16D13-EC82-E4E2-39B9-4399EF43D01D}"/>
                </a:ext>
              </a:extLst>
            </p:cNvPr>
            <p:cNvSpPr/>
            <p:nvPr/>
          </p:nvSpPr>
          <p:spPr>
            <a:xfrm>
              <a:off x="3893258" y="4038101"/>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p:txBody>
        </p:sp>
        <p:sp>
          <p:nvSpPr>
            <p:cNvPr id="59" name="Diamond 58">
              <a:extLst>
                <a:ext uri="{FF2B5EF4-FFF2-40B4-BE49-F238E27FC236}">
                  <a16:creationId xmlns:a16="http://schemas.microsoft.com/office/drawing/2014/main" id="{E0602214-CDA8-D24E-C57B-5E33D77CF73F}"/>
                </a:ext>
              </a:extLst>
            </p:cNvPr>
            <p:cNvSpPr/>
            <p:nvPr/>
          </p:nvSpPr>
          <p:spPr>
            <a:xfrm>
              <a:off x="4255601" y="3675550"/>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60" name="Diamond 59">
              <a:extLst>
                <a:ext uri="{FF2B5EF4-FFF2-40B4-BE49-F238E27FC236}">
                  <a16:creationId xmlns:a16="http://schemas.microsoft.com/office/drawing/2014/main" id="{93A4277F-CA88-E053-4B55-5203F91FE257}"/>
                </a:ext>
              </a:extLst>
            </p:cNvPr>
            <p:cNvSpPr/>
            <p:nvPr/>
          </p:nvSpPr>
          <p:spPr>
            <a:xfrm>
              <a:off x="4616039" y="3311728"/>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p:txBody>
        </p:sp>
        <p:sp>
          <p:nvSpPr>
            <p:cNvPr id="63" name="Diamond 62">
              <a:extLst>
                <a:ext uri="{FF2B5EF4-FFF2-40B4-BE49-F238E27FC236}">
                  <a16:creationId xmlns:a16="http://schemas.microsoft.com/office/drawing/2014/main" id="{F61B845D-2870-32AA-0D31-1ADC2BC1A186}"/>
                </a:ext>
              </a:extLst>
            </p:cNvPr>
            <p:cNvSpPr/>
            <p:nvPr/>
          </p:nvSpPr>
          <p:spPr>
            <a:xfrm>
              <a:off x="4255809" y="2945364"/>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p:txBody>
        </p:sp>
        <p:sp>
          <p:nvSpPr>
            <p:cNvPr id="64" name="Diamond 63">
              <a:extLst>
                <a:ext uri="{FF2B5EF4-FFF2-40B4-BE49-F238E27FC236}">
                  <a16:creationId xmlns:a16="http://schemas.microsoft.com/office/drawing/2014/main" id="{5E753CFD-6A40-36B7-1559-826DEB757EDC}"/>
                </a:ext>
              </a:extLst>
            </p:cNvPr>
            <p:cNvSpPr/>
            <p:nvPr/>
          </p:nvSpPr>
          <p:spPr>
            <a:xfrm>
              <a:off x="3891145" y="258154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P</a:t>
              </a:r>
            </a:p>
          </p:txBody>
        </p:sp>
        <p:sp>
          <p:nvSpPr>
            <p:cNvPr id="65" name="Diamond 64">
              <a:extLst>
                <a:ext uri="{FF2B5EF4-FFF2-40B4-BE49-F238E27FC236}">
                  <a16:creationId xmlns:a16="http://schemas.microsoft.com/office/drawing/2014/main" id="{505085C6-357E-B9B0-FF24-C5F31FA55ED8}"/>
                </a:ext>
              </a:extLst>
            </p:cNvPr>
            <p:cNvSpPr/>
            <p:nvPr/>
          </p:nvSpPr>
          <p:spPr>
            <a:xfrm>
              <a:off x="3163930" y="4769558"/>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p:txBody>
        </p:sp>
        <p:sp>
          <p:nvSpPr>
            <p:cNvPr id="67" name="Diamond 66">
              <a:extLst>
                <a:ext uri="{FF2B5EF4-FFF2-40B4-BE49-F238E27FC236}">
                  <a16:creationId xmlns:a16="http://schemas.microsoft.com/office/drawing/2014/main" id="{DF04FB59-D0CF-D50E-C463-060F19AFA399}"/>
                </a:ext>
              </a:extLst>
            </p:cNvPr>
            <p:cNvSpPr/>
            <p:nvPr/>
          </p:nvSpPr>
          <p:spPr>
            <a:xfrm>
              <a:off x="3886267" y="4772100"/>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68" name="Diamond 67">
              <a:extLst>
                <a:ext uri="{FF2B5EF4-FFF2-40B4-BE49-F238E27FC236}">
                  <a16:creationId xmlns:a16="http://schemas.microsoft.com/office/drawing/2014/main" id="{474EAE1C-0442-C36D-2530-97A2A8F886AA}"/>
                </a:ext>
              </a:extLst>
            </p:cNvPr>
            <p:cNvSpPr/>
            <p:nvPr/>
          </p:nvSpPr>
          <p:spPr>
            <a:xfrm>
              <a:off x="4249366" y="4408278"/>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p:txBody>
        </p:sp>
        <p:sp>
          <p:nvSpPr>
            <p:cNvPr id="70" name="Diamond 69">
              <a:extLst>
                <a:ext uri="{FF2B5EF4-FFF2-40B4-BE49-F238E27FC236}">
                  <a16:creationId xmlns:a16="http://schemas.microsoft.com/office/drawing/2014/main" id="{7B9EEAA6-466D-6930-83A7-5B41B443AB9F}"/>
                </a:ext>
              </a:extLst>
            </p:cNvPr>
            <p:cNvSpPr/>
            <p:nvPr/>
          </p:nvSpPr>
          <p:spPr>
            <a:xfrm>
              <a:off x="4982608" y="294704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U</a:t>
              </a:r>
            </a:p>
          </p:txBody>
        </p:sp>
        <p:sp>
          <p:nvSpPr>
            <p:cNvPr id="71" name="Diamond 70">
              <a:extLst>
                <a:ext uri="{FF2B5EF4-FFF2-40B4-BE49-F238E27FC236}">
                  <a16:creationId xmlns:a16="http://schemas.microsoft.com/office/drawing/2014/main" id="{23A9610B-1A8D-F993-4638-1839BB9AB47A}"/>
                </a:ext>
              </a:extLst>
            </p:cNvPr>
            <p:cNvSpPr/>
            <p:nvPr/>
          </p:nvSpPr>
          <p:spPr>
            <a:xfrm>
              <a:off x="4622378" y="2580678"/>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p:txBody>
        </p:sp>
        <p:sp>
          <p:nvSpPr>
            <p:cNvPr id="73" name="TextBox 72">
              <a:extLst>
                <a:ext uri="{FF2B5EF4-FFF2-40B4-BE49-F238E27FC236}">
                  <a16:creationId xmlns:a16="http://schemas.microsoft.com/office/drawing/2014/main" id="{E4243B9C-A967-5BFB-872A-EAD3B89440D1}"/>
                </a:ext>
              </a:extLst>
            </p:cNvPr>
            <p:cNvSpPr txBox="1"/>
            <p:nvPr/>
          </p:nvSpPr>
          <p:spPr>
            <a:xfrm>
              <a:off x="2091304" y="4629787"/>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START</a:t>
              </a:r>
            </a:p>
          </p:txBody>
        </p:sp>
        <p:sp>
          <p:nvSpPr>
            <p:cNvPr id="83" name="Diamond 82">
              <a:extLst>
                <a:ext uri="{FF2B5EF4-FFF2-40B4-BE49-F238E27FC236}">
                  <a16:creationId xmlns:a16="http://schemas.microsoft.com/office/drawing/2014/main" id="{EEECF742-2D9F-6082-BD14-CEC0032198E4}"/>
                </a:ext>
              </a:extLst>
            </p:cNvPr>
            <p:cNvSpPr/>
            <p:nvPr/>
          </p:nvSpPr>
          <p:spPr>
            <a:xfrm>
              <a:off x="3526481" y="5132109"/>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84" name="Diamond 83">
              <a:extLst>
                <a:ext uri="{FF2B5EF4-FFF2-40B4-BE49-F238E27FC236}">
                  <a16:creationId xmlns:a16="http://schemas.microsoft.com/office/drawing/2014/main" id="{60FF7CA1-E1B4-5F74-DC61-16D20C982211}"/>
                </a:ext>
              </a:extLst>
            </p:cNvPr>
            <p:cNvSpPr/>
            <p:nvPr/>
          </p:nvSpPr>
          <p:spPr>
            <a:xfrm>
              <a:off x="3164138" y="5491483"/>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86" name="Diamond 85">
              <a:extLst>
                <a:ext uri="{FF2B5EF4-FFF2-40B4-BE49-F238E27FC236}">
                  <a16:creationId xmlns:a16="http://schemas.microsoft.com/office/drawing/2014/main" id="{0A91894E-CB35-C8EF-85B9-68739B26552B}"/>
                </a:ext>
              </a:extLst>
            </p:cNvPr>
            <p:cNvSpPr/>
            <p:nvPr/>
          </p:nvSpPr>
          <p:spPr>
            <a:xfrm>
              <a:off x="3883454" y="5483503"/>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p>
          </p:txBody>
        </p:sp>
        <p:sp>
          <p:nvSpPr>
            <p:cNvPr id="87" name="Diamond 86">
              <a:extLst>
                <a:ext uri="{FF2B5EF4-FFF2-40B4-BE49-F238E27FC236}">
                  <a16:creationId xmlns:a16="http://schemas.microsoft.com/office/drawing/2014/main" id="{035B48F7-88F5-04D6-1ACC-D53DB1EBABF2}"/>
                </a:ext>
              </a:extLst>
            </p:cNvPr>
            <p:cNvSpPr/>
            <p:nvPr/>
          </p:nvSpPr>
          <p:spPr>
            <a:xfrm>
              <a:off x="4244592" y="512662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p:txBody>
        </p:sp>
        <p:sp>
          <p:nvSpPr>
            <p:cNvPr id="88" name="Diamond 87">
              <a:extLst>
                <a:ext uri="{FF2B5EF4-FFF2-40B4-BE49-F238E27FC236}">
                  <a16:creationId xmlns:a16="http://schemas.microsoft.com/office/drawing/2014/main" id="{4C4C7825-0E63-829E-9619-8549C1F76A7F}"/>
                </a:ext>
              </a:extLst>
            </p:cNvPr>
            <p:cNvSpPr/>
            <p:nvPr/>
          </p:nvSpPr>
          <p:spPr>
            <a:xfrm>
              <a:off x="4604718" y="5491483"/>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p:txBody>
        </p:sp>
        <p:sp>
          <p:nvSpPr>
            <p:cNvPr id="90" name="Diamond 89">
              <a:extLst>
                <a:ext uri="{FF2B5EF4-FFF2-40B4-BE49-F238E27FC236}">
                  <a16:creationId xmlns:a16="http://schemas.microsoft.com/office/drawing/2014/main" id="{82C2B333-E0B0-BBA3-76F4-3F4231AD3064}"/>
                </a:ext>
              </a:extLst>
            </p:cNvPr>
            <p:cNvSpPr/>
            <p:nvPr/>
          </p:nvSpPr>
          <p:spPr>
            <a:xfrm>
              <a:off x="4241883" y="585878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p:txBody>
        </p:sp>
        <p:sp>
          <p:nvSpPr>
            <p:cNvPr id="92" name="Diamond 91">
              <a:extLst>
                <a:ext uri="{FF2B5EF4-FFF2-40B4-BE49-F238E27FC236}">
                  <a16:creationId xmlns:a16="http://schemas.microsoft.com/office/drawing/2014/main" id="{68004746-1AB3-4716-86EC-8293E74BC011}"/>
                </a:ext>
              </a:extLst>
            </p:cNvPr>
            <p:cNvSpPr/>
            <p:nvPr/>
          </p:nvSpPr>
          <p:spPr>
            <a:xfrm>
              <a:off x="4611369" y="6221639"/>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p:txBody>
        </p:sp>
        <p:sp>
          <p:nvSpPr>
            <p:cNvPr id="93" name="Diamond 92">
              <a:extLst>
                <a:ext uri="{FF2B5EF4-FFF2-40B4-BE49-F238E27FC236}">
                  <a16:creationId xmlns:a16="http://schemas.microsoft.com/office/drawing/2014/main" id="{6E1AB254-2100-D68B-AD65-6A601F67414B}"/>
                </a:ext>
              </a:extLst>
            </p:cNvPr>
            <p:cNvSpPr/>
            <p:nvPr/>
          </p:nvSpPr>
          <p:spPr>
            <a:xfrm>
              <a:off x="3539961" y="221846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p:txBody>
        </p:sp>
        <p:sp>
          <p:nvSpPr>
            <p:cNvPr id="94" name="Diamond 93">
              <a:extLst>
                <a:ext uri="{FF2B5EF4-FFF2-40B4-BE49-F238E27FC236}">
                  <a16:creationId xmlns:a16="http://schemas.microsoft.com/office/drawing/2014/main" id="{5B1DBDEC-5AEF-82C5-F7CB-0C3C1A6A140C}"/>
                </a:ext>
              </a:extLst>
            </p:cNvPr>
            <p:cNvSpPr/>
            <p:nvPr/>
          </p:nvSpPr>
          <p:spPr>
            <a:xfrm>
              <a:off x="3161165" y="1855246"/>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p:txBody>
        </p:sp>
        <p:sp>
          <p:nvSpPr>
            <p:cNvPr id="95" name="Diamond 94">
              <a:extLst>
                <a:ext uri="{FF2B5EF4-FFF2-40B4-BE49-F238E27FC236}">
                  <a16:creationId xmlns:a16="http://schemas.microsoft.com/office/drawing/2014/main" id="{26C29A1E-737D-3AE0-0D59-F8E47804F48A}"/>
                </a:ext>
              </a:extLst>
            </p:cNvPr>
            <p:cNvSpPr/>
            <p:nvPr/>
          </p:nvSpPr>
          <p:spPr>
            <a:xfrm>
              <a:off x="2446038" y="1855246"/>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p:txBody>
        </p:sp>
        <p:sp>
          <p:nvSpPr>
            <p:cNvPr id="96" name="Diamond 95">
              <a:extLst>
                <a:ext uri="{FF2B5EF4-FFF2-40B4-BE49-F238E27FC236}">
                  <a16:creationId xmlns:a16="http://schemas.microsoft.com/office/drawing/2014/main" id="{9EADAEBE-2A47-76D1-9B24-2C78B09ACAAD}"/>
                </a:ext>
              </a:extLst>
            </p:cNvPr>
            <p:cNvSpPr/>
            <p:nvPr/>
          </p:nvSpPr>
          <p:spPr>
            <a:xfrm>
              <a:off x="2082431" y="2221940"/>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P</a:t>
              </a:r>
            </a:p>
          </p:txBody>
        </p:sp>
        <p:sp>
          <p:nvSpPr>
            <p:cNvPr id="97" name="Diamond 96">
              <a:extLst>
                <a:ext uri="{FF2B5EF4-FFF2-40B4-BE49-F238E27FC236}">
                  <a16:creationId xmlns:a16="http://schemas.microsoft.com/office/drawing/2014/main" id="{A22B0062-6FEA-14FA-82D3-115A39AB132A}"/>
                </a:ext>
              </a:extLst>
            </p:cNvPr>
            <p:cNvSpPr/>
            <p:nvPr/>
          </p:nvSpPr>
          <p:spPr>
            <a:xfrm>
              <a:off x="629857" y="3681905"/>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8" name="TextBox 97">
              <a:extLst>
                <a:ext uri="{FF2B5EF4-FFF2-40B4-BE49-F238E27FC236}">
                  <a16:creationId xmlns:a16="http://schemas.microsoft.com/office/drawing/2014/main" id="{8EE8C057-B8E0-A343-6694-1C16A784DD01}"/>
                </a:ext>
              </a:extLst>
            </p:cNvPr>
            <p:cNvSpPr txBox="1"/>
            <p:nvPr/>
          </p:nvSpPr>
          <p:spPr>
            <a:xfrm>
              <a:off x="634733" y="3904050"/>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508</a:t>
              </a:r>
            </a:p>
          </p:txBody>
        </p:sp>
        <p:sp>
          <p:nvSpPr>
            <p:cNvPr id="99" name="Diamond 98">
              <a:extLst>
                <a:ext uri="{FF2B5EF4-FFF2-40B4-BE49-F238E27FC236}">
                  <a16:creationId xmlns:a16="http://schemas.microsoft.com/office/drawing/2014/main" id="{15B9E73E-0534-30ED-68DC-A44CAD77FFE8}"/>
                </a:ext>
              </a:extLst>
            </p:cNvPr>
            <p:cNvSpPr/>
            <p:nvPr/>
          </p:nvSpPr>
          <p:spPr>
            <a:xfrm>
              <a:off x="3533921" y="5853728"/>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0" name="TextBox 99">
              <a:extLst>
                <a:ext uri="{FF2B5EF4-FFF2-40B4-BE49-F238E27FC236}">
                  <a16:creationId xmlns:a16="http://schemas.microsoft.com/office/drawing/2014/main" id="{5E42459D-5805-0032-A6F6-8C3C4EFDA995}"/>
                </a:ext>
              </a:extLst>
            </p:cNvPr>
            <p:cNvSpPr txBox="1"/>
            <p:nvPr/>
          </p:nvSpPr>
          <p:spPr>
            <a:xfrm>
              <a:off x="3527270" y="6093420"/>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733</a:t>
              </a:r>
            </a:p>
          </p:txBody>
        </p:sp>
        <p:sp>
          <p:nvSpPr>
            <p:cNvPr id="101" name="Diamond 100">
              <a:extLst>
                <a:ext uri="{FF2B5EF4-FFF2-40B4-BE49-F238E27FC236}">
                  <a16:creationId xmlns:a16="http://schemas.microsoft.com/office/drawing/2014/main" id="{1EA08475-8435-E58F-E41F-D6DF83F01CBE}"/>
                </a:ext>
              </a:extLst>
            </p:cNvPr>
            <p:cNvSpPr/>
            <p:nvPr/>
          </p:nvSpPr>
          <p:spPr>
            <a:xfrm>
              <a:off x="4967269" y="5862295"/>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2" name="TextBox 101">
              <a:extLst>
                <a:ext uri="{FF2B5EF4-FFF2-40B4-BE49-F238E27FC236}">
                  <a16:creationId xmlns:a16="http://schemas.microsoft.com/office/drawing/2014/main" id="{21CE1922-F3CF-3EC8-F136-0FADFDDB5549}"/>
                </a:ext>
              </a:extLst>
            </p:cNvPr>
            <p:cNvSpPr txBox="1"/>
            <p:nvPr/>
          </p:nvSpPr>
          <p:spPr>
            <a:xfrm>
              <a:off x="4967269" y="6081315"/>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247</a:t>
              </a:r>
            </a:p>
          </p:txBody>
        </p:sp>
        <p:sp>
          <p:nvSpPr>
            <p:cNvPr id="103" name="Diamond 102">
              <a:extLst>
                <a:ext uri="{FF2B5EF4-FFF2-40B4-BE49-F238E27FC236}">
                  <a16:creationId xmlns:a16="http://schemas.microsoft.com/office/drawing/2014/main" id="{FCB62BC4-9A80-6DAB-533C-7F2D5597078D}"/>
                </a:ext>
              </a:extLst>
            </p:cNvPr>
            <p:cNvSpPr/>
            <p:nvPr/>
          </p:nvSpPr>
          <p:spPr>
            <a:xfrm>
              <a:off x="2805605" y="5137193"/>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104" name="Diamond 103">
              <a:extLst>
                <a:ext uri="{FF2B5EF4-FFF2-40B4-BE49-F238E27FC236}">
                  <a16:creationId xmlns:a16="http://schemas.microsoft.com/office/drawing/2014/main" id="{5A8E36FD-49FD-7F3E-097A-90AA1BCCE286}"/>
                </a:ext>
              </a:extLst>
            </p:cNvPr>
            <p:cNvSpPr/>
            <p:nvPr/>
          </p:nvSpPr>
          <p:spPr>
            <a:xfrm>
              <a:off x="2076069" y="5132108"/>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p:txBody>
        </p:sp>
        <p:sp>
          <p:nvSpPr>
            <p:cNvPr id="105" name="Diamond 104">
              <a:extLst>
                <a:ext uri="{FF2B5EF4-FFF2-40B4-BE49-F238E27FC236}">
                  <a16:creationId xmlns:a16="http://schemas.microsoft.com/office/drawing/2014/main" id="{4E78B881-7A80-5050-5560-684C132CF223}"/>
                </a:ext>
              </a:extLst>
            </p:cNvPr>
            <p:cNvSpPr/>
            <p:nvPr/>
          </p:nvSpPr>
          <p:spPr>
            <a:xfrm>
              <a:off x="4257121" y="2227980"/>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6" name="TextBox 105">
              <a:extLst>
                <a:ext uri="{FF2B5EF4-FFF2-40B4-BE49-F238E27FC236}">
                  <a16:creationId xmlns:a16="http://schemas.microsoft.com/office/drawing/2014/main" id="{EC12E684-79B8-E144-F9DC-35EEC71029B1}"/>
                </a:ext>
              </a:extLst>
            </p:cNvPr>
            <p:cNvSpPr txBox="1"/>
            <p:nvPr/>
          </p:nvSpPr>
          <p:spPr>
            <a:xfrm>
              <a:off x="4261997" y="2450125"/>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115</a:t>
              </a:r>
            </a:p>
          </p:txBody>
        </p:sp>
        <p:sp>
          <p:nvSpPr>
            <p:cNvPr id="107" name="Diamond 106">
              <a:extLst>
                <a:ext uri="{FF2B5EF4-FFF2-40B4-BE49-F238E27FC236}">
                  <a16:creationId xmlns:a16="http://schemas.microsoft.com/office/drawing/2014/main" id="{80EA7C61-9E7C-30DD-7301-02CEE1443B5B}"/>
                </a:ext>
              </a:extLst>
            </p:cNvPr>
            <p:cNvSpPr/>
            <p:nvPr/>
          </p:nvSpPr>
          <p:spPr>
            <a:xfrm>
              <a:off x="2428235" y="549471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108" name="Diamond 107">
              <a:extLst>
                <a:ext uri="{FF2B5EF4-FFF2-40B4-BE49-F238E27FC236}">
                  <a16:creationId xmlns:a16="http://schemas.microsoft.com/office/drawing/2014/main" id="{A3825D61-AF0E-C60E-982B-FD036309D0F4}"/>
                </a:ext>
              </a:extLst>
            </p:cNvPr>
            <p:cNvSpPr/>
            <p:nvPr/>
          </p:nvSpPr>
          <p:spPr>
            <a:xfrm>
              <a:off x="1707567" y="5494659"/>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p>
          </p:txBody>
        </p:sp>
        <p:sp>
          <p:nvSpPr>
            <p:cNvPr id="109" name="Diamond 108">
              <a:extLst>
                <a:ext uri="{FF2B5EF4-FFF2-40B4-BE49-F238E27FC236}">
                  <a16:creationId xmlns:a16="http://schemas.microsoft.com/office/drawing/2014/main" id="{E0F283F1-79C9-C7BB-9677-C720BF00FD66}"/>
                </a:ext>
              </a:extLst>
            </p:cNvPr>
            <p:cNvSpPr/>
            <p:nvPr/>
          </p:nvSpPr>
          <p:spPr>
            <a:xfrm>
              <a:off x="2069910" y="5857263"/>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p:txBody>
        </p:sp>
        <p:sp>
          <p:nvSpPr>
            <p:cNvPr id="110" name="Diamond 109">
              <a:extLst>
                <a:ext uri="{FF2B5EF4-FFF2-40B4-BE49-F238E27FC236}">
                  <a16:creationId xmlns:a16="http://schemas.microsoft.com/office/drawing/2014/main" id="{4AE382F2-8E9C-4266-6833-3DE4A8A63C72}"/>
                </a:ext>
              </a:extLst>
            </p:cNvPr>
            <p:cNvSpPr/>
            <p:nvPr/>
          </p:nvSpPr>
          <p:spPr>
            <a:xfrm>
              <a:off x="4615554" y="4049614"/>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Z</a:t>
              </a:r>
            </a:p>
          </p:txBody>
        </p:sp>
        <p:sp>
          <p:nvSpPr>
            <p:cNvPr id="111" name="Diamond 110">
              <a:extLst>
                <a:ext uri="{FF2B5EF4-FFF2-40B4-BE49-F238E27FC236}">
                  <a16:creationId xmlns:a16="http://schemas.microsoft.com/office/drawing/2014/main" id="{84CAA650-8C92-01ED-17E0-CA7D60EF81C7}"/>
                </a:ext>
              </a:extLst>
            </p:cNvPr>
            <p:cNvSpPr/>
            <p:nvPr/>
          </p:nvSpPr>
          <p:spPr>
            <a:xfrm>
              <a:off x="4980495" y="3680634"/>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112" name="Diamond 111">
              <a:extLst>
                <a:ext uri="{FF2B5EF4-FFF2-40B4-BE49-F238E27FC236}">
                  <a16:creationId xmlns:a16="http://schemas.microsoft.com/office/drawing/2014/main" id="{A9CEAD5D-A89D-A1D9-FEC7-C8023EC6403C}"/>
                </a:ext>
              </a:extLst>
            </p:cNvPr>
            <p:cNvSpPr/>
            <p:nvPr/>
          </p:nvSpPr>
          <p:spPr>
            <a:xfrm>
              <a:off x="4969609" y="4414020"/>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113" name="Diamond 112">
              <a:extLst>
                <a:ext uri="{FF2B5EF4-FFF2-40B4-BE49-F238E27FC236}">
                  <a16:creationId xmlns:a16="http://schemas.microsoft.com/office/drawing/2014/main" id="{FC3B7E15-DC51-37B8-D45E-12AF50534D89}"/>
                </a:ext>
              </a:extLst>
            </p:cNvPr>
            <p:cNvSpPr/>
            <p:nvPr/>
          </p:nvSpPr>
          <p:spPr>
            <a:xfrm>
              <a:off x="5336471" y="331902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TextBox 113">
              <a:extLst>
                <a:ext uri="{FF2B5EF4-FFF2-40B4-BE49-F238E27FC236}">
                  <a16:creationId xmlns:a16="http://schemas.microsoft.com/office/drawing/2014/main" id="{DF28E505-C057-0FAA-08AE-E8B1BAD230B9}"/>
                </a:ext>
              </a:extLst>
            </p:cNvPr>
            <p:cNvSpPr txBox="1"/>
            <p:nvPr/>
          </p:nvSpPr>
          <p:spPr>
            <a:xfrm>
              <a:off x="5363495" y="3558076"/>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672</a:t>
              </a:r>
            </a:p>
          </p:txBody>
        </p:sp>
        <p:sp>
          <p:nvSpPr>
            <p:cNvPr id="115" name="Diamond 114">
              <a:extLst>
                <a:ext uri="{FF2B5EF4-FFF2-40B4-BE49-F238E27FC236}">
                  <a16:creationId xmlns:a16="http://schemas.microsoft.com/office/drawing/2014/main" id="{527DD686-4EA1-E55D-C64E-D7DD42623FA4}"/>
                </a:ext>
              </a:extLst>
            </p:cNvPr>
            <p:cNvSpPr/>
            <p:nvPr/>
          </p:nvSpPr>
          <p:spPr>
            <a:xfrm>
              <a:off x="4612465" y="4774402"/>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G</a:t>
              </a:r>
            </a:p>
          </p:txBody>
        </p:sp>
        <p:sp>
          <p:nvSpPr>
            <p:cNvPr id="116" name="Diamond 115">
              <a:extLst>
                <a:ext uri="{FF2B5EF4-FFF2-40B4-BE49-F238E27FC236}">
                  <a16:creationId xmlns:a16="http://schemas.microsoft.com/office/drawing/2014/main" id="{527DAD50-46E5-A6E8-7B0E-B67589F0FD66}"/>
                </a:ext>
              </a:extLst>
            </p:cNvPr>
            <p:cNvSpPr/>
            <p:nvPr/>
          </p:nvSpPr>
          <p:spPr>
            <a:xfrm>
              <a:off x="1353496" y="2234243"/>
              <a:ext cx="725102" cy="725102"/>
            </a:xfrm>
            <a:prstGeom prst="diamond">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7" name="TextBox 116">
              <a:extLst>
                <a:ext uri="{FF2B5EF4-FFF2-40B4-BE49-F238E27FC236}">
                  <a16:creationId xmlns:a16="http://schemas.microsoft.com/office/drawing/2014/main" id="{27F2E7F3-4B24-1888-08BF-BBB0DF1FA657}"/>
                </a:ext>
              </a:extLst>
            </p:cNvPr>
            <p:cNvSpPr txBox="1"/>
            <p:nvPr/>
          </p:nvSpPr>
          <p:spPr>
            <a:xfrm>
              <a:off x="1341084" y="2474631"/>
              <a:ext cx="725102"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483</a:t>
              </a:r>
            </a:p>
          </p:txBody>
        </p:sp>
      </p:grpSp>
    </p:spTree>
    <p:extLst>
      <p:ext uri="{BB962C8B-B14F-4D97-AF65-F5344CB8AC3E}">
        <p14:creationId xmlns:p14="http://schemas.microsoft.com/office/powerpoint/2010/main" val="2619865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CC8D0-2341-7212-32D7-717B1B6E815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10211AF-76C5-5898-B15D-9268F6C43E5E}"/>
              </a:ext>
            </a:extLst>
          </p:cNvPr>
          <p:cNvSpPr/>
          <p:nvPr/>
        </p:nvSpPr>
        <p:spPr>
          <a:xfrm>
            <a:off x="0" y="1"/>
            <a:ext cx="1596788" cy="579258"/>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4" name="Rectangle 3">
            <a:extLst>
              <a:ext uri="{FF2B5EF4-FFF2-40B4-BE49-F238E27FC236}">
                <a16:creationId xmlns:a16="http://schemas.microsoft.com/office/drawing/2014/main" id="{E1D32B0E-727F-5DE9-99B1-6423ECB8F192}"/>
              </a:ext>
            </a:extLst>
          </p:cNvPr>
          <p:cNvSpPr/>
          <p:nvPr/>
        </p:nvSpPr>
        <p:spPr>
          <a:xfrm>
            <a:off x="1596788" y="1"/>
            <a:ext cx="5261212" cy="57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ECONOMIC OPPORTUNITY</a:t>
            </a:r>
          </a:p>
        </p:txBody>
      </p:sp>
      <p:pic>
        <p:nvPicPr>
          <p:cNvPr id="5" name="Picture 4">
            <a:extLst>
              <a:ext uri="{FF2B5EF4-FFF2-40B4-BE49-F238E27FC236}">
                <a16:creationId xmlns:a16="http://schemas.microsoft.com/office/drawing/2014/main" id="{2291972F-CF8A-FE3C-F24A-03ACE99D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08018CAB-2120-A999-53E5-20F94F637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pic>
        <p:nvPicPr>
          <p:cNvPr id="16" name="Picture 15">
            <a:extLst>
              <a:ext uri="{FF2B5EF4-FFF2-40B4-BE49-F238E27FC236}">
                <a16:creationId xmlns:a16="http://schemas.microsoft.com/office/drawing/2014/main" id="{94E604ED-05A9-7256-9C3A-D5B05C4D4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184656"/>
            <a:ext cx="1671241" cy="157320"/>
          </a:xfrm>
          <a:prstGeom prst="rect">
            <a:avLst/>
          </a:prstGeom>
        </p:spPr>
      </p:pic>
      <p:pic>
        <p:nvPicPr>
          <p:cNvPr id="17" name="Picture 16" descr="Logo&#10;&#10;Description automatically generated">
            <a:extLst>
              <a:ext uri="{FF2B5EF4-FFF2-40B4-BE49-F238E27FC236}">
                <a16:creationId xmlns:a16="http://schemas.microsoft.com/office/drawing/2014/main" id="{35C0B3C1-7A40-0987-1181-145137085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118711"/>
            <a:ext cx="992459" cy="289209"/>
          </a:xfrm>
          <a:prstGeom prst="rect">
            <a:avLst/>
          </a:prstGeom>
        </p:spPr>
      </p:pic>
      <p:sp>
        <p:nvSpPr>
          <p:cNvPr id="23" name="Rectangle 22">
            <a:extLst>
              <a:ext uri="{FF2B5EF4-FFF2-40B4-BE49-F238E27FC236}">
                <a16:creationId xmlns:a16="http://schemas.microsoft.com/office/drawing/2014/main" id="{E9E3CF5D-9E1B-41A1-C2BD-09B989A72905}"/>
              </a:ext>
            </a:extLst>
          </p:cNvPr>
          <p:cNvSpPr/>
          <p:nvPr/>
        </p:nvSpPr>
        <p:spPr>
          <a:xfrm>
            <a:off x="0" y="4665771"/>
            <a:ext cx="1596788" cy="579258"/>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24" name="Rectangle 23">
            <a:extLst>
              <a:ext uri="{FF2B5EF4-FFF2-40B4-BE49-F238E27FC236}">
                <a16:creationId xmlns:a16="http://schemas.microsoft.com/office/drawing/2014/main" id="{C8F314FB-497A-1550-1448-16962BFDF479}"/>
              </a:ext>
            </a:extLst>
          </p:cNvPr>
          <p:cNvSpPr/>
          <p:nvPr/>
        </p:nvSpPr>
        <p:spPr>
          <a:xfrm>
            <a:off x="1596788" y="4665771"/>
            <a:ext cx="5261212" cy="57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ECONOMIC OPPORTUNITY</a:t>
            </a:r>
          </a:p>
        </p:txBody>
      </p:sp>
      <p:sp>
        <p:nvSpPr>
          <p:cNvPr id="25" name="TextBox 24">
            <a:extLst>
              <a:ext uri="{FF2B5EF4-FFF2-40B4-BE49-F238E27FC236}">
                <a16:creationId xmlns:a16="http://schemas.microsoft.com/office/drawing/2014/main" id="{23F0A4EF-EEB9-1C22-7595-3E9875D76863}"/>
              </a:ext>
            </a:extLst>
          </p:cNvPr>
          <p:cNvSpPr txBox="1"/>
          <p:nvPr/>
        </p:nvSpPr>
        <p:spPr>
          <a:xfrm>
            <a:off x="0" y="4358507"/>
            <a:ext cx="6858000" cy="369332"/>
          </a:xfrm>
          <a:prstGeom prst="rect">
            <a:avLst/>
          </a:prstGeom>
          <a:noFill/>
        </p:spPr>
        <p:txBody>
          <a:bodyPr wrap="square" rtlCol="0">
            <a:spAutoFit/>
          </a:bodyPr>
          <a:lstStyle/>
          <a:p>
            <a:r>
              <a:rPr lang="en-US" dirty="0"/>
              <a:t>- - - - - - - - - - - - - - - - - - - - - - - - - - - - - - - - - - - - - - - - - - - - - - - - - - - - - - - </a:t>
            </a:r>
          </a:p>
        </p:txBody>
      </p:sp>
      <p:sp>
        <p:nvSpPr>
          <p:cNvPr id="11" name="Rectangle 10">
            <a:extLst>
              <a:ext uri="{FF2B5EF4-FFF2-40B4-BE49-F238E27FC236}">
                <a16:creationId xmlns:a16="http://schemas.microsoft.com/office/drawing/2014/main" id="{9A9619B4-86AF-4E12-7B78-C418FD92653D}"/>
              </a:ext>
            </a:extLst>
          </p:cNvPr>
          <p:cNvSpPr/>
          <p:nvPr/>
        </p:nvSpPr>
        <p:spPr>
          <a:xfrm>
            <a:off x="109182" y="7526184"/>
            <a:ext cx="6639636" cy="1130059"/>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Read the assigned text from </a:t>
            </a: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Gale In Context: Opposing Viewpoints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titled, “The Arctic: Climate Change's Great Economic Opportunity”. </a:t>
            </a:r>
            <a:r>
              <a:rPr lang="en-US" sz="1200" b="0" i="0" u="none" strike="noStrike" baseline="0" dirty="0">
                <a:solidFill>
                  <a:schemeClr val="bg1"/>
                </a:solidFill>
                <a:latin typeface="Open Sans" panose="020B0606030504020204" pitchFamily="34" charset="0"/>
              </a:rPr>
              <a:t>Correctly match each part of the question with its answer by drawing a line to connect them. At the end, the letters with no line through them will reveal your code. </a:t>
            </a:r>
            <a:r>
              <a:rPr lang="en-US" sz="1200" b="1" i="1" u="none" strike="noStrike" baseline="0" dirty="0">
                <a:solidFill>
                  <a:schemeClr val="bg1"/>
                </a:solidFill>
                <a:latin typeface="Open Sans" panose="020B0606030504020204" pitchFamily="34" charset="0"/>
              </a:rPr>
              <a:t>Tip – use a ruler to get extra straight lines!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Record the answers on your group answer key. Get approval of correct code before moving on to task 5. </a:t>
            </a:r>
          </a:p>
        </p:txBody>
      </p:sp>
      <p:sp>
        <p:nvSpPr>
          <p:cNvPr id="13" name="Rectangle 12">
            <a:extLst>
              <a:ext uri="{FF2B5EF4-FFF2-40B4-BE49-F238E27FC236}">
                <a16:creationId xmlns:a16="http://schemas.microsoft.com/office/drawing/2014/main" id="{B8EA400E-3E3A-BBE9-4EC1-EBD70D207F13}"/>
              </a:ext>
            </a:extLst>
          </p:cNvPr>
          <p:cNvSpPr/>
          <p:nvPr/>
        </p:nvSpPr>
        <p:spPr>
          <a:xfrm>
            <a:off x="92562" y="5382469"/>
            <a:ext cx="6639636" cy="2087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Arctic, once a frozen and inaccessible region, is now experiencing the effects of climate change at an alarming rate. The melting ice and warming waters have opened up new economic opportunities in the region. The receding ice has created shipping shortcuts, allowing for faster and more cost-effective transportation routes between Asia, North America, and Europe. Additionally, the potential for resource extraction, including minerals and hydrocarbons, has attracted the attention of various industries. However, these opportunities come with significant challenges and risks. The delicate Arctic ecosystem and the cultural significance of the region to Indigenous communities must be taken into account. Finding a balance between economic development and environmental preservation is crucial to ensure the long-term sustainability of the Arctic and its unique resources.</a:t>
            </a:r>
          </a:p>
        </p:txBody>
      </p:sp>
      <p:sp>
        <p:nvSpPr>
          <p:cNvPr id="19" name="TextBox 18">
            <a:extLst>
              <a:ext uri="{FF2B5EF4-FFF2-40B4-BE49-F238E27FC236}">
                <a16:creationId xmlns:a16="http://schemas.microsoft.com/office/drawing/2014/main" id="{A73C9539-8B92-448D-8952-77DC7DD4E140}"/>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25</a:t>
            </a:r>
          </a:p>
        </p:txBody>
      </p:sp>
      <p:sp>
        <p:nvSpPr>
          <p:cNvPr id="3" name="Rectangle 2">
            <a:extLst>
              <a:ext uri="{FF2B5EF4-FFF2-40B4-BE49-F238E27FC236}">
                <a16:creationId xmlns:a16="http://schemas.microsoft.com/office/drawing/2014/main" id="{7D100B04-D17F-2E63-9380-A5AD4125946D}"/>
              </a:ext>
            </a:extLst>
          </p:cNvPr>
          <p:cNvSpPr/>
          <p:nvPr/>
        </p:nvSpPr>
        <p:spPr>
          <a:xfrm>
            <a:off x="125802" y="2888785"/>
            <a:ext cx="6639636" cy="1130059"/>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Read the assigned text from </a:t>
            </a: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Gale In Context: Opposing Viewpoints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titled, “The Arctic: Climate Change's Great Economic Opportunity”. </a:t>
            </a:r>
            <a:r>
              <a:rPr lang="en-US" sz="1200" b="0" i="0" u="none" strike="noStrike" baseline="0" dirty="0">
                <a:solidFill>
                  <a:schemeClr val="bg1"/>
                </a:solidFill>
                <a:latin typeface="Open Sans" panose="020B0606030504020204" pitchFamily="34" charset="0"/>
              </a:rPr>
              <a:t>Correctly match each part of the question with its answer by drawing a line to connect them. At the end, the letters with no line through them will reveal your code. </a:t>
            </a:r>
            <a:r>
              <a:rPr lang="en-US" sz="1200" b="1" i="1" u="none" strike="noStrike" baseline="0" dirty="0">
                <a:solidFill>
                  <a:schemeClr val="bg1"/>
                </a:solidFill>
                <a:latin typeface="Open Sans" panose="020B0606030504020204" pitchFamily="34" charset="0"/>
              </a:rPr>
              <a:t>Tip – use a ruler to get extra straight lines!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Record the answers on your group answer key. Get approval of correct code before moving on to task 5. </a:t>
            </a:r>
          </a:p>
        </p:txBody>
      </p:sp>
      <p:sp>
        <p:nvSpPr>
          <p:cNvPr id="8" name="Rectangle 7">
            <a:extLst>
              <a:ext uri="{FF2B5EF4-FFF2-40B4-BE49-F238E27FC236}">
                <a16:creationId xmlns:a16="http://schemas.microsoft.com/office/drawing/2014/main" id="{9D6C2130-6679-1CDF-BB6F-09BFF18DB645}"/>
              </a:ext>
            </a:extLst>
          </p:cNvPr>
          <p:cNvSpPr/>
          <p:nvPr/>
        </p:nvSpPr>
        <p:spPr>
          <a:xfrm>
            <a:off x="109182" y="745070"/>
            <a:ext cx="6639636" cy="2087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Arctic, once a frozen and inaccessible region, is now experiencing the effects of climate change at an alarming rate. The melting ice and warming waters have opened up new economic opportunities in the region. The receding ice has created shipping shortcuts, allowing for faster and more cost-effective transportation routes between Asia, North America, and Europe. Additionally, the potential for resource extraction, including minerals and hydrocarbons, has attracted the attention of various industries. However, these opportunities come with significant challenges and risks. The delicate Arctic ecosystem and the cultural significance of the region to Indigenous communities must be taken into account. Finding a balance between economic development and environmental preservation is crucial to ensure the long-term sustainability of the Arctic and its unique resources.</a:t>
            </a:r>
          </a:p>
        </p:txBody>
      </p:sp>
    </p:spTree>
    <p:extLst>
      <p:ext uri="{BB962C8B-B14F-4D97-AF65-F5344CB8AC3E}">
        <p14:creationId xmlns:p14="http://schemas.microsoft.com/office/powerpoint/2010/main" val="1565867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ECBCB7-914D-1807-512C-3EDD9B26D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5C04BD6B-BED5-C1CD-6104-81AC5A262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66" name="TextBox 65">
            <a:extLst>
              <a:ext uri="{FF2B5EF4-FFF2-40B4-BE49-F238E27FC236}">
                <a16:creationId xmlns:a16="http://schemas.microsoft.com/office/drawing/2014/main" id="{ACFD47D2-2E2E-A9DA-83AD-C2BD0634EBB0}"/>
              </a:ext>
            </a:extLst>
          </p:cNvPr>
          <p:cNvSpPr txBox="1"/>
          <p:nvPr/>
        </p:nvSpPr>
        <p:spPr>
          <a:xfrm>
            <a:off x="224466" y="881366"/>
            <a:ext cx="6388353" cy="646331"/>
          </a:xfrm>
          <a:prstGeom prst="rect">
            <a:avLst/>
          </a:prstGeom>
          <a:solidFill>
            <a:srgbClr val="E6E7E8"/>
          </a:solidFill>
        </p:spPr>
        <p:txBody>
          <a:bodyPr wrap="square" rtlCol="0">
            <a:spAutoFit/>
          </a:bodyP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Correctly match each question with its answer by drawing a line to connect them (use the dots!). At the end, the letters with </a:t>
            </a: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 line through them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will reveal your code. </a:t>
            </a:r>
          </a:p>
          <a:p>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Tip – use a ruler to get extra straight lines!</a:t>
            </a:r>
            <a:endParaRPr lang="en-US" sz="12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A947884E-038A-01BB-ED37-5DE2BAB12939}"/>
              </a:ext>
            </a:extLst>
          </p:cNvPr>
          <p:cNvSpPr/>
          <p:nvPr/>
        </p:nvSpPr>
        <p:spPr>
          <a:xfrm>
            <a:off x="0" y="0"/>
            <a:ext cx="1596788" cy="7805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3" name="Rectangle 2">
            <a:extLst>
              <a:ext uri="{FF2B5EF4-FFF2-40B4-BE49-F238E27FC236}">
                <a16:creationId xmlns:a16="http://schemas.microsoft.com/office/drawing/2014/main" id="{BD9234DE-AB17-C26E-8A52-63E63B0A7BE6}"/>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ECONOMIC OPPORTUNITY</a:t>
            </a:r>
          </a:p>
        </p:txBody>
      </p:sp>
      <p:graphicFrame>
        <p:nvGraphicFramePr>
          <p:cNvPr id="4" name="Table 3">
            <a:extLst>
              <a:ext uri="{FF2B5EF4-FFF2-40B4-BE49-F238E27FC236}">
                <a16:creationId xmlns:a16="http://schemas.microsoft.com/office/drawing/2014/main" id="{5C80A415-D9B5-729A-8AF2-300E62116D95}"/>
              </a:ext>
            </a:extLst>
          </p:cNvPr>
          <p:cNvGraphicFramePr>
            <a:graphicFrameLocks noGrp="1"/>
          </p:cNvGraphicFramePr>
          <p:nvPr>
            <p:extLst>
              <p:ext uri="{D42A27DB-BD31-4B8C-83A1-F6EECF244321}">
                <p14:modId xmlns:p14="http://schemas.microsoft.com/office/powerpoint/2010/main" val="198239487"/>
              </p:ext>
            </p:extLst>
          </p:nvPr>
        </p:nvGraphicFramePr>
        <p:xfrm>
          <a:off x="245178" y="1692681"/>
          <a:ext cx="6388356" cy="6911136"/>
        </p:xfrm>
        <a:graphic>
          <a:graphicData uri="http://schemas.openxmlformats.org/drawingml/2006/table">
            <a:tbl>
              <a:tblPr firstRow="1" bandRow="1">
                <a:tableStyleId>{5C22544A-7EE6-4342-B048-85BDC9FD1C3A}</a:tableStyleId>
              </a:tblPr>
              <a:tblGrid>
                <a:gridCol w="1920506">
                  <a:extLst>
                    <a:ext uri="{9D8B030D-6E8A-4147-A177-3AD203B41FA5}">
                      <a16:colId xmlns:a16="http://schemas.microsoft.com/office/drawing/2014/main" val="1175983612"/>
                    </a:ext>
                  </a:extLst>
                </a:gridCol>
                <a:gridCol w="1063393">
                  <a:extLst>
                    <a:ext uri="{9D8B030D-6E8A-4147-A177-3AD203B41FA5}">
                      <a16:colId xmlns:a16="http://schemas.microsoft.com/office/drawing/2014/main" val="463042398"/>
                    </a:ext>
                  </a:extLst>
                </a:gridCol>
                <a:gridCol w="1063393">
                  <a:extLst>
                    <a:ext uri="{9D8B030D-6E8A-4147-A177-3AD203B41FA5}">
                      <a16:colId xmlns:a16="http://schemas.microsoft.com/office/drawing/2014/main" val="2894215391"/>
                    </a:ext>
                  </a:extLst>
                </a:gridCol>
                <a:gridCol w="1063393">
                  <a:extLst>
                    <a:ext uri="{9D8B030D-6E8A-4147-A177-3AD203B41FA5}">
                      <a16:colId xmlns:a16="http://schemas.microsoft.com/office/drawing/2014/main" val="2041405862"/>
                    </a:ext>
                  </a:extLst>
                </a:gridCol>
                <a:gridCol w="1277671">
                  <a:extLst>
                    <a:ext uri="{9D8B030D-6E8A-4147-A177-3AD203B41FA5}">
                      <a16:colId xmlns:a16="http://schemas.microsoft.com/office/drawing/2014/main" val="764217367"/>
                    </a:ext>
                  </a:extLst>
                </a:gridCol>
              </a:tblGrid>
              <a:tr h="6159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Arctic is warming ________ times faster than the world at large.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082879"/>
                  </a:ext>
                </a:extLst>
              </a:tr>
              <a:tr h="75917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volume of ice in the Arctic has fallen by ________% or more since the 1980s.</a:t>
                      </a:r>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fish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7192497"/>
                  </a:ext>
                </a:extLst>
              </a:tr>
              <a:tr h="6159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Arctic's first ice-free day may occur before ________. </a:t>
                      </a:r>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Baffin Bay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211952"/>
                  </a:ext>
                </a:extLst>
              </a:tr>
              <a:tr h="615916">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Melting ice in the Arctic could create shipping ________.</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1419518"/>
                  </a:ext>
                </a:extLst>
              </a:tr>
              <a:tr h="615916">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Warming waters in the Arctic may attract hordes of ________.</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207333"/>
                  </a:ext>
                </a:extLst>
              </a:tr>
              <a:tr h="615916">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Arctic's melting ice has sparked a rush of ________ and miners. </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natural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5244844"/>
                  </a:ext>
                </a:extLst>
              </a:tr>
              <a:tr h="924210">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North-West Passage (NWP) runs along the North American Arctic coastline, from the Beaufort Sea to ________.</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shortcuts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644762"/>
                  </a:ext>
                </a:extLst>
              </a:tr>
              <a:tr h="615916">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Transpolar Sea Route (TSR) runs over the ________.</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2005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8285483"/>
                  </a:ext>
                </a:extLst>
              </a:tr>
              <a:tr h="759173">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NSR has been open to ice-resistant ships in the summer almost every year since ________.</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diplomats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5991541"/>
                  </a:ext>
                </a:extLst>
              </a:tr>
              <a:tr h="759173">
                <a:tc>
                  <a:txBody>
                    <a:bodyPr/>
                    <a:lstStyle/>
                    <a:p>
                      <a:r>
                        <a:rPr lang="en-US" sz="11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Arctic is thought to hold 13% of the world's undiscovered oil and 30% of untapped ________ gas.</a:t>
                      </a: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kern="1200" dirty="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North Pole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8951789"/>
                  </a:ext>
                </a:extLst>
              </a:tr>
            </a:tbl>
          </a:graphicData>
        </a:graphic>
      </p:graphicFrame>
      <p:sp>
        <p:nvSpPr>
          <p:cNvPr id="29" name="TextBox 28">
            <a:extLst>
              <a:ext uri="{FF2B5EF4-FFF2-40B4-BE49-F238E27FC236}">
                <a16:creationId xmlns:a16="http://schemas.microsoft.com/office/drawing/2014/main" id="{16A15A4C-B125-E5F6-5EE6-345B1B971F3D}"/>
              </a:ext>
            </a:extLst>
          </p:cNvPr>
          <p:cNvSpPr txBox="1"/>
          <p:nvPr/>
        </p:nvSpPr>
        <p:spPr>
          <a:xfrm>
            <a:off x="3396257" y="2191831"/>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P</a:t>
            </a:r>
          </a:p>
        </p:txBody>
      </p:sp>
      <p:sp>
        <p:nvSpPr>
          <p:cNvPr id="30" name="TextBox 29">
            <a:extLst>
              <a:ext uri="{FF2B5EF4-FFF2-40B4-BE49-F238E27FC236}">
                <a16:creationId xmlns:a16="http://schemas.microsoft.com/office/drawing/2014/main" id="{A8E79E2E-9D0F-54B9-A001-0EDE8A6A59F2}"/>
              </a:ext>
            </a:extLst>
          </p:cNvPr>
          <p:cNvSpPr txBox="1"/>
          <p:nvPr/>
        </p:nvSpPr>
        <p:spPr>
          <a:xfrm>
            <a:off x="4304044" y="2498586"/>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E</a:t>
            </a:r>
          </a:p>
        </p:txBody>
      </p:sp>
      <p:sp>
        <p:nvSpPr>
          <p:cNvPr id="31" name="TextBox 30">
            <a:extLst>
              <a:ext uri="{FF2B5EF4-FFF2-40B4-BE49-F238E27FC236}">
                <a16:creationId xmlns:a16="http://schemas.microsoft.com/office/drawing/2014/main" id="{F7FCF7BC-3D3B-2E6F-7110-DF59243FD877}"/>
              </a:ext>
            </a:extLst>
          </p:cNvPr>
          <p:cNvSpPr txBox="1"/>
          <p:nvPr/>
        </p:nvSpPr>
        <p:spPr>
          <a:xfrm>
            <a:off x="2698516" y="3326103"/>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a:t>
            </a:r>
          </a:p>
        </p:txBody>
      </p:sp>
      <p:sp>
        <p:nvSpPr>
          <p:cNvPr id="32" name="TextBox 31">
            <a:extLst>
              <a:ext uri="{FF2B5EF4-FFF2-40B4-BE49-F238E27FC236}">
                <a16:creationId xmlns:a16="http://schemas.microsoft.com/office/drawing/2014/main" id="{36412D0A-7FF6-E64C-C876-C58CA079EF96}"/>
              </a:ext>
            </a:extLst>
          </p:cNvPr>
          <p:cNvSpPr txBox="1"/>
          <p:nvPr/>
        </p:nvSpPr>
        <p:spPr>
          <a:xfrm>
            <a:off x="3465093" y="3838946"/>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a:t>
            </a:r>
          </a:p>
        </p:txBody>
      </p:sp>
      <p:sp>
        <p:nvSpPr>
          <p:cNvPr id="33" name="TextBox 32">
            <a:extLst>
              <a:ext uri="{FF2B5EF4-FFF2-40B4-BE49-F238E27FC236}">
                <a16:creationId xmlns:a16="http://schemas.microsoft.com/office/drawing/2014/main" id="{6FEFDECF-974A-D805-1B0B-9E0F3C593438}"/>
              </a:ext>
            </a:extLst>
          </p:cNvPr>
          <p:cNvSpPr txBox="1"/>
          <p:nvPr/>
        </p:nvSpPr>
        <p:spPr>
          <a:xfrm>
            <a:off x="4295364" y="4327148"/>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a:t>
            </a:r>
          </a:p>
        </p:txBody>
      </p:sp>
      <p:sp>
        <p:nvSpPr>
          <p:cNvPr id="35" name="TextBox 34">
            <a:extLst>
              <a:ext uri="{FF2B5EF4-FFF2-40B4-BE49-F238E27FC236}">
                <a16:creationId xmlns:a16="http://schemas.microsoft.com/office/drawing/2014/main" id="{14F70C00-04DB-6652-4FA6-50AC48DE815A}"/>
              </a:ext>
            </a:extLst>
          </p:cNvPr>
          <p:cNvSpPr txBox="1"/>
          <p:nvPr/>
        </p:nvSpPr>
        <p:spPr>
          <a:xfrm>
            <a:off x="2554137" y="4892166"/>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F</a:t>
            </a:r>
          </a:p>
        </p:txBody>
      </p:sp>
      <p:sp>
        <p:nvSpPr>
          <p:cNvPr id="36" name="TextBox 35">
            <a:extLst>
              <a:ext uri="{FF2B5EF4-FFF2-40B4-BE49-F238E27FC236}">
                <a16:creationId xmlns:a16="http://schemas.microsoft.com/office/drawing/2014/main" id="{A476B9DA-A0B2-017A-15C5-D4D603661704}"/>
              </a:ext>
            </a:extLst>
          </p:cNvPr>
          <p:cNvSpPr txBox="1"/>
          <p:nvPr/>
        </p:nvSpPr>
        <p:spPr>
          <a:xfrm>
            <a:off x="3418642" y="5169025"/>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a:t>
            </a:r>
          </a:p>
        </p:txBody>
      </p:sp>
      <p:sp>
        <p:nvSpPr>
          <p:cNvPr id="37" name="TextBox 36">
            <a:extLst>
              <a:ext uri="{FF2B5EF4-FFF2-40B4-BE49-F238E27FC236}">
                <a16:creationId xmlns:a16="http://schemas.microsoft.com/office/drawing/2014/main" id="{CB681337-064D-61BF-2733-1BE9D44C9D61}"/>
              </a:ext>
            </a:extLst>
          </p:cNvPr>
          <p:cNvSpPr txBox="1"/>
          <p:nvPr/>
        </p:nvSpPr>
        <p:spPr>
          <a:xfrm>
            <a:off x="4573764" y="5959483"/>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O</a:t>
            </a:r>
          </a:p>
        </p:txBody>
      </p:sp>
      <p:sp>
        <p:nvSpPr>
          <p:cNvPr id="38" name="TextBox 37">
            <a:extLst>
              <a:ext uri="{FF2B5EF4-FFF2-40B4-BE49-F238E27FC236}">
                <a16:creationId xmlns:a16="http://schemas.microsoft.com/office/drawing/2014/main" id="{C6E23A36-36DA-053D-7998-7AAD0ACDB250}"/>
              </a:ext>
            </a:extLst>
          </p:cNvPr>
          <p:cNvSpPr txBox="1"/>
          <p:nvPr/>
        </p:nvSpPr>
        <p:spPr>
          <a:xfrm>
            <a:off x="3753851" y="6578055"/>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S</a:t>
            </a:r>
          </a:p>
        </p:txBody>
      </p:sp>
      <p:sp>
        <p:nvSpPr>
          <p:cNvPr id="39" name="TextBox 38">
            <a:extLst>
              <a:ext uri="{FF2B5EF4-FFF2-40B4-BE49-F238E27FC236}">
                <a16:creationId xmlns:a16="http://schemas.microsoft.com/office/drawing/2014/main" id="{BE84F96D-AC4D-4653-BD3C-DA0648A044F5}"/>
              </a:ext>
            </a:extLst>
          </p:cNvPr>
          <p:cNvSpPr txBox="1"/>
          <p:nvPr/>
        </p:nvSpPr>
        <p:spPr>
          <a:xfrm>
            <a:off x="2904064" y="7840956"/>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T</a:t>
            </a:r>
          </a:p>
        </p:txBody>
      </p:sp>
      <p:sp>
        <p:nvSpPr>
          <p:cNvPr id="40" name="TextBox 39">
            <a:extLst>
              <a:ext uri="{FF2B5EF4-FFF2-40B4-BE49-F238E27FC236}">
                <a16:creationId xmlns:a16="http://schemas.microsoft.com/office/drawing/2014/main" id="{00AE8066-63AA-7F91-75C7-DF52975E7A95}"/>
              </a:ext>
            </a:extLst>
          </p:cNvPr>
          <p:cNvSpPr txBox="1"/>
          <p:nvPr/>
        </p:nvSpPr>
        <p:spPr>
          <a:xfrm>
            <a:off x="4042609" y="3093600"/>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W</a:t>
            </a:r>
          </a:p>
        </p:txBody>
      </p:sp>
      <p:sp>
        <p:nvSpPr>
          <p:cNvPr id="41" name="TextBox 40">
            <a:extLst>
              <a:ext uri="{FF2B5EF4-FFF2-40B4-BE49-F238E27FC236}">
                <a16:creationId xmlns:a16="http://schemas.microsoft.com/office/drawing/2014/main" id="{59423C01-549D-0A8F-5C19-BE4AC8AE7DBF}"/>
              </a:ext>
            </a:extLst>
          </p:cNvPr>
          <p:cNvSpPr txBox="1"/>
          <p:nvPr/>
        </p:nvSpPr>
        <p:spPr>
          <a:xfrm>
            <a:off x="2610940" y="4136277"/>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H</a:t>
            </a:r>
          </a:p>
        </p:txBody>
      </p:sp>
      <p:sp>
        <p:nvSpPr>
          <p:cNvPr id="42" name="TextBox 41">
            <a:extLst>
              <a:ext uri="{FF2B5EF4-FFF2-40B4-BE49-F238E27FC236}">
                <a16:creationId xmlns:a16="http://schemas.microsoft.com/office/drawing/2014/main" id="{FB109133-5E15-19D1-123E-1479744C4C36}"/>
              </a:ext>
            </a:extLst>
          </p:cNvPr>
          <p:cNvSpPr txBox="1"/>
          <p:nvPr/>
        </p:nvSpPr>
        <p:spPr>
          <a:xfrm>
            <a:off x="3387578" y="4590192"/>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a:t>
            </a:r>
          </a:p>
        </p:txBody>
      </p:sp>
      <p:sp>
        <p:nvSpPr>
          <p:cNvPr id="43" name="TextBox 42">
            <a:extLst>
              <a:ext uri="{FF2B5EF4-FFF2-40B4-BE49-F238E27FC236}">
                <a16:creationId xmlns:a16="http://schemas.microsoft.com/office/drawing/2014/main" id="{A4E780CF-3C78-2F22-65F6-E16BB1A20FBB}"/>
              </a:ext>
            </a:extLst>
          </p:cNvPr>
          <p:cNvSpPr txBox="1"/>
          <p:nvPr/>
        </p:nvSpPr>
        <p:spPr>
          <a:xfrm>
            <a:off x="4083015" y="5046382"/>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L</a:t>
            </a:r>
          </a:p>
        </p:txBody>
      </p:sp>
      <p:sp>
        <p:nvSpPr>
          <p:cNvPr id="44" name="TextBox 43">
            <a:extLst>
              <a:ext uri="{FF2B5EF4-FFF2-40B4-BE49-F238E27FC236}">
                <a16:creationId xmlns:a16="http://schemas.microsoft.com/office/drawing/2014/main" id="{46E3D7DB-5727-AE57-10E0-3CE7F93BA58A}"/>
              </a:ext>
            </a:extLst>
          </p:cNvPr>
          <p:cNvSpPr txBox="1"/>
          <p:nvPr/>
        </p:nvSpPr>
        <p:spPr>
          <a:xfrm>
            <a:off x="3082024" y="5654311"/>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S</a:t>
            </a:r>
          </a:p>
        </p:txBody>
      </p:sp>
      <p:sp>
        <p:nvSpPr>
          <p:cNvPr id="45" name="TextBox 44">
            <a:extLst>
              <a:ext uri="{FF2B5EF4-FFF2-40B4-BE49-F238E27FC236}">
                <a16:creationId xmlns:a16="http://schemas.microsoft.com/office/drawing/2014/main" id="{491B7F48-84F5-FB27-63BE-53F71A68D9BE}"/>
              </a:ext>
            </a:extLst>
          </p:cNvPr>
          <p:cNvSpPr txBox="1"/>
          <p:nvPr/>
        </p:nvSpPr>
        <p:spPr>
          <a:xfrm>
            <a:off x="3827894" y="6192894"/>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a:t>
            </a:r>
          </a:p>
        </p:txBody>
      </p:sp>
      <p:sp>
        <p:nvSpPr>
          <p:cNvPr id="46" name="TextBox 45">
            <a:extLst>
              <a:ext uri="{FF2B5EF4-FFF2-40B4-BE49-F238E27FC236}">
                <a16:creationId xmlns:a16="http://schemas.microsoft.com/office/drawing/2014/main" id="{072146D5-4E36-537A-5FC5-AB9733C1652D}"/>
              </a:ext>
            </a:extLst>
          </p:cNvPr>
          <p:cNvSpPr txBox="1"/>
          <p:nvPr/>
        </p:nvSpPr>
        <p:spPr>
          <a:xfrm>
            <a:off x="3082024" y="7007093"/>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a:t>
            </a:r>
          </a:p>
        </p:txBody>
      </p:sp>
      <p:sp>
        <p:nvSpPr>
          <p:cNvPr id="47" name="TextBox 46">
            <a:extLst>
              <a:ext uri="{FF2B5EF4-FFF2-40B4-BE49-F238E27FC236}">
                <a16:creationId xmlns:a16="http://schemas.microsoft.com/office/drawing/2014/main" id="{BDD15131-4427-20F8-346A-003794D682B0}"/>
              </a:ext>
            </a:extLst>
          </p:cNvPr>
          <p:cNvSpPr txBox="1"/>
          <p:nvPr/>
        </p:nvSpPr>
        <p:spPr>
          <a:xfrm>
            <a:off x="4378477" y="6715249"/>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F</a:t>
            </a:r>
          </a:p>
        </p:txBody>
      </p:sp>
      <p:sp>
        <p:nvSpPr>
          <p:cNvPr id="48" name="TextBox 47">
            <a:extLst>
              <a:ext uri="{FF2B5EF4-FFF2-40B4-BE49-F238E27FC236}">
                <a16:creationId xmlns:a16="http://schemas.microsoft.com/office/drawing/2014/main" id="{7B3F71CF-9425-58E8-31BA-B81A6F18F8AF}"/>
              </a:ext>
            </a:extLst>
          </p:cNvPr>
          <p:cNvSpPr txBox="1"/>
          <p:nvPr/>
        </p:nvSpPr>
        <p:spPr>
          <a:xfrm>
            <a:off x="4612315" y="5399150"/>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N</a:t>
            </a:r>
          </a:p>
        </p:txBody>
      </p:sp>
      <p:sp>
        <p:nvSpPr>
          <p:cNvPr id="49" name="TextBox 48">
            <a:extLst>
              <a:ext uri="{FF2B5EF4-FFF2-40B4-BE49-F238E27FC236}">
                <a16:creationId xmlns:a16="http://schemas.microsoft.com/office/drawing/2014/main" id="{05ADE8A5-FB0D-A256-457E-DE6E556DB1DF}"/>
              </a:ext>
            </a:extLst>
          </p:cNvPr>
          <p:cNvSpPr txBox="1"/>
          <p:nvPr/>
        </p:nvSpPr>
        <p:spPr>
          <a:xfrm>
            <a:off x="4234098" y="3824911"/>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E</a:t>
            </a:r>
          </a:p>
        </p:txBody>
      </p:sp>
      <p:sp>
        <p:nvSpPr>
          <p:cNvPr id="50" name="TextBox 49">
            <a:extLst>
              <a:ext uri="{FF2B5EF4-FFF2-40B4-BE49-F238E27FC236}">
                <a16:creationId xmlns:a16="http://schemas.microsoft.com/office/drawing/2014/main" id="{A3949DDC-0B79-FE0B-0F26-25ED0F03E40B}"/>
              </a:ext>
            </a:extLst>
          </p:cNvPr>
          <p:cNvSpPr txBox="1"/>
          <p:nvPr/>
        </p:nvSpPr>
        <p:spPr>
          <a:xfrm>
            <a:off x="2827298" y="2865232"/>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O</a:t>
            </a:r>
          </a:p>
        </p:txBody>
      </p:sp>
      <p:sp>
        <p:nvSpPr>
          <p:cNvPr id="51" name="TextBox 50">
            <a:extLst>
              <a:ext uri="{FF2B5EF4-FFF2-40B4-BE49-F238E27FC236}">
                <a16:creationId xmlns:a16="http://schemas.microsoft.com/office/drawing/2014/main" id="{EC7E8501-514E-BC7C-59DF-71BF47DD3790}"/>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26</a:t>
            </a:r>
          </a:p>
        </p:txBody>
      </p:sp>
    </p:spTree>
    <p:extLst>
      <p:ext uri="{BB962C8B-B14F-4D97-AF65-F5344CB8AC3E}">
        <p14:creationId xmlns:p14="http://schemas.microsoft.com/office/powerpoint/2010/main" val="1770983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DEF07-3CD8-1618-0650-62BFEDB9B6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7F7A9A5-0453-98C8-4900-D7ECF91DB568}"/>
              </a:ext>
            </a:extLst>
          </p:cNvPr>
          <p:cNvSpPr/>
          <p:nvPr/>
        </p:nvSpPr>
        <p:spPr>
          <a:xfrm>
            <a:off x="0" y="-4845"/>
            <a:ext cx="1596788" cy="78058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4" name="Rectangle 3">
            <a:extLst>
              <a:ext uri="{FF2B5EF4-FFF2-40B4-BE49-F238E27FC236}">
                <a16:creationId xmlns:a16="http://schemas.microsoft.com/office/drawing/2014/main" id="{770FC3C8-F471-CBF2-70AF-237F7CDA8E71}"/>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INDIGENOUS ACTIVISTS</a:t>
            </a:r>
          </a:p>
        </p:txBody>
      </p:sp>
      <p:pic>
        <p:nvPicPr>
          <p:cNvPr id="5" name="Picture 4">
            <a:extLst>
              <a:ext uri="{FF2B5EF4-FFF2-40B4-BE49-F238E27FC236}">
                <a16:creationId xmlns:a16="http://schemas.microsoft.com/office/drawing/2014/main" id="{178B6460-DAA3-4792-A7F4-7D664E451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7E2C6E24-1919-30B9-7EE4-9AF2AEC07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A0C69483-FB2F-FB55-9637-26597D909A44}"/>
              </a:ext>
            </a:extLst>
          </p:cNvPr>
          <p:cNvSpPr/>
          <p:nvPr/>
        </p:nvSpPr>
        <p:spPr>
          <a:xfrm>
            <a:off x="109182" y="870467"/>
            <a:ext cx="6639635" cy="1892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Arctic Indigenous peoples' ways of life depend on this land, which both Gwich'in and </a:t>
            </a:r>
            <a:r>
              <a:rPr lang="en-US"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Iñupiat</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peoples have stewarded since time immemorial. But these longstanding sacred relationships are now at risk due to the overwhelming push for ownership and extraction in recent decades of Arctic history. </a:t>
            </a:r>
          </a:p>
        </p:txBody>
      </p:sp>
      <p:sp>
        <p:nvSpPr>
          <p:cNvPr id="8" name="Rectangle 7">
            <a:extLst>
              <a:ext uri="{FF2B5EF4-FFF2-40B4-BE49-F238E27FC236}">
                <a16:creationId xmlns:a16="http://schemas.microsoft.com/office/drawing/2014/main" id="{5209B379-537B-7B97-BBC4-827FA76A9BB6}"/>
              </a:ext>
            </a:extLst>
          </p:cNvPr>
          <p:cNvSpPr/>
          <p:nvPr/>
        </p:nvSpPr>
        <p:spPr>
          <a:xfrm>
            <a:off x="109182" y="2763436"/>
            <a:ext cx="6639636" cy="1243228"/>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article “For Indigenous Activists, the Arctic Refuge Is Sacred” in </a:t>
            </a: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Use the Polybius Cipher to decode the answers to the corresponding questions. Record your answers on your group answer sheet. Shaded boxes will reveal your code. Get approval of correct code before moving on to task 6. </a:t>
            </a:r>
          </a:p>
        </p:txBody>
      </p:sp>
      <p:sp>
        <p:nvSpPr>
          <p:cNvPr id="10" name="Rectangle 9">
            <a:extLst>
              <a:ext uri="{FF2B5EF4-FFF2-40B4-BE49-F238E27FC236}">
                <a16:creationId xmlns:a16="http://schemas.microsoft.com/office/drawing/2014/main" id="{21F3416A-09CB-B6F1-4E95-15C176983D9A}"/>
              </a:ext>
            </a:extLst>
          </p:cNvPr>
          <p:cNvSpPr/>
          <p:nvPr/>
        </p:nvSpPr>
        <p:spPr>
          <a:xfrm>
            <a:off x="0" y="4696041"/>
            <a:ext cx="1596788" cy="78058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11" name="Rectangle 10">
            <a:extLst>
              <a:ext uri="{FF2B5EF4-FFF2-40B4-BE49-F238E27FC236}">
                <a16:creationId xmlns:a16="http://schemas.microsoft.com/office/drawing/2014/main" id="{5093268C-C605-1314-0049-EEF86F016555}"/>
              </a:ext>
            </a:extLst>
          </p:cNvPr>
          <p:cNvSpPr/>
          <p:nvPr/>
        </p:nvSpPr>
        <p:spPr>
          <a:xfrm>
            <a:off x="1596788" y="4696041"/>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INDIGENOUS ACTIVISTS</a:t>
            </a:r>
          </a:p>
        </p:txBody>
      </p:sp>
      <p:pic>
        <p:nvPicPr>
          <p:cNvPr id="16" name="Picture 15">
            <a:extLst>
              <a:ext uri="{FF2B5EF4-FFF2-40B4-BE49-F238E27FC236}">
                <a16:creationId xmlns:a16="http://schemas.microsoft.com/office/drawing/2014/main" id="{64A70D74-CC0C-15B6-B2A7-03E8B5893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167336"/>
            <a:ext cx="1671241" cy="157320"/>
          </a:xfrm>
          <a:prstGeom prst="rect">
            <a:avLst/>
          </a:prstGeom>
        </p:spPr>
      </p:pic>
      <p:pic>
        <p:nvPicPr>
          <p:cNvPr id="17" name="Picture 16" descr="Logo&#10;&#10;Description automatically generated">
            <a:extLst>
              <a:ext uri="{FF2B5EF4-FFF2-40B4-BE49-F238E27FC236}">
                <a16:creationId xmlns:a16="http://schemas.microsoft.com/office/drawing/2014/main" id="{A671163A-EA50-B745-138C-93B773D63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101391"/>
            <a:ext cx="992459" cy="289209"/>
          </a:xfrm>
          <a:prstGeom prst="rect">
            <a:avLst/>
          </a:prstGeom>
        </p:spPr>
      </p:pic>
      <p:sp>
        <p:nvSpPr>
          <p:cNvPr id="18" name="TextBox 17">
            <a:extLst>
              <a:ext uri="{FF2B5EF4-FFF2-40B4-BE49-F238E27FC236}">
                <a16:creationId xmlns:a16="http://schemas.microsoft.com/office/drawing/2014/main" id="{E0D2B703-0988-86F2-8E0B-650CAC7504A8}"/>
              </a:ext>
            </a:extLst>
          </p:cNvPr>
          <p:cNvSpPr txBox="1"/>
          <p:nvPr/>
        </p:nvSpPr>
        <p:spPr>
          <a:xfrm>
            <a:off x="0" y="4379841"/>
            <a:ext cx="6858000" cy="369332"/>
          </a:xfrm>
          <a:prstGeom prst="rect">
            <a:avLst/>
          </a:prstGeom>
          <a:noFill/>
        </p:spPr>
        <p:txBody>
          <a:bodyPr wrap="square" rtlCol="0">
            <a:spAutoFit/>
          </a:bodyPr>
          <a:lstStyle/>
          <a:p>
            <a:r>
              <a:rPr lang="en-US" dirty="0"/>
              <a:t>- - - - - - - - - - - - - - - - - - - - - - - - - - - - - - - - - - - - - - - - - - - - - - - - - - - - - - - </a:t>
            </a:r>
          </a:p>
        </p:txBody>
      </p:sp>
      <p:sp>
        <p:nvSpPr>
          <p:cNvPr id="21" name="TextBox 20">
            <a:extLst>
              <a:ext uri="{FF2B5EF4-FFF2-40B4-BE49-F238E27FC236}">
                <a16:creationId xmlns:a16="http://schemas.microsoft.com/office/drawing/2014/main" id="{5D00782C-C6F7-641C-CF1E-FA29F974A507}"/>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27</a:t>
            </a:r>
          </a:p>
        </p:txBody>
      </p:sp>
      <p:sp>
        <p:nvSpPr>
          <p:cNvPr id="12" name="Rectangle 11">
            <a:extLst>
              <a:ext uri="{FF2B5EF4-FFF2-40B4-BE49-F238E27FC236}">
                <a16:creationId xmlns:a16="http://schemas.microsoft.com/office/drawing/2014/main" id="{5085A483-4E34-E7C2-20F4-31592264EFA0}"/>
              </a:ext>
            </a:extLst>
          </p:cNvPr>
          <p:cNvSpPr/>
          <p:nvPr/>
        </p:nvSpPr>
        <p:spPr>
          <a:xfrm>
            <a:off x="109181" y="5536619"/>
            <a:ext cx="6639635" cy="1892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Arctic Indigenous peoples' ways of life depend on this land, which both Gwich'in and </a:t>
            </a:r>
            <a:r>
              <a:rPr lang="en-US"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Iñupiat</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peoples have stewarded since time immemorial. But these longstanding sacred relationships are now at risk due to the overwhelming push for ownership and extraction in recent decades of Arctic history. </a:t>
            </a:r>
          </a:p>
        </p:txBody>
      </p:sp>
      <p:sp>
        <p:nvSpPr>
          <p:cNvPr id="13" name="Rectangle 12">
            <a:extLst>
              <a:ext uri="{FF2B5EF4-FFF2-40B4-BE49-F238E27FC236}">
                <a16:creationId xmlns:a16="http://schemas.microsoft.com/office/drawing/2014/main" id="{15F93107-79BA-5164-D696-E24B7BC9FF2E}"/>
              </a:ext>
            </a:extLst>
          </p:cNvPr>
          <p:cNvSpPr/>
          <p:nvPr/>
        </p:nvSpPr>
        <p:spPr>
          <a:xfrm>
            <a:off x="109181" y="7429588"/>
            <a:ext cx="6639636" cy="1243228"/>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article “For Indigenous Activists, the Arctic Refuge Is Sacred” in </a:t>
            </a: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Use the Polybius Cipher to decode the answers to the corresponding questions. Record your answers on your group answer sheet. Shaded boxes will reveal your code. Get approval of correct code before moving on to task 6. </a:t>
            </a:r>
          </a:p>
        </p:txBody>
      </p:sp>
    </p:spTree>
    <p:extLst>
      <p:ext uri="{BB962C8B-B14F-4D97-AF65-F5344CB8AC3E}">
        <p14:creationId xmlns:p14="http://schemas.microsoft.com/office/powerpoint/2010/main" val="2167077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602D8-6BB8-D219-C525-57775B3E134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75F7AB3-BD75-604E-EC7B-526666298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E568C44D-5AE1-CCEC-ABBD-381CBB0AD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0" name="Rectangle 9">
            <a:extLst>
              <a:ext uri="{FF2B5EF4-FFF2-40B4-BE49-F238E27FC236}">
                <a16:creationId xmlns:a16="http://schemas.microsoft.com/office/drawing/2014/main" id="{0D117EEA-A78E-3347-363E-E8521A7B21C6}"/>
              </a:ext>
            </a:extLst>
          </p:cNvPr>
          <p:cNvSpPr/>
          <p:nvPr/>
        </p:nvSpPr>
        <p:spPr>
          <a:xfrm>
            <a:off x="0" y="0"/>
            <a:ext cx="1596788" cy="78058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11" name="Rectangle 10">
            <a:extLst>
              <a:ext uri="{FF2B5EF4-FFF2-40B4-BE49-F238E27FC236}">
                <a16:creationId xmlns:a16="http://schemas.microsoft.com/office/drawing/2014/main" id="{0F3559AC-82CC-4474-DB25-4812A7362AC5}"/>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POLYBIUS SQUARE</a:t>
            </a:r>
          </a:p>
        </p:txBody>
      </p:sp>
      <p:sp>
        <p:nvSpPr>
          <p:cNvPr id="125" name="TextBox 124">
            <a:extLst>
              <a:ext uri="{FF2B5EF4-FFF2-40B4-BE49-F238E27FC236}">
                <a16:creationId xmlns:a16="http://schemas.microsoft.com/office/drawing/2014/main" id="{0292F227-7D02-30D4-B44F-7EC27A1EBB4C}"/>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28</a:t>
            </a:r>
          </a:p>
        </p:txBody>
      </p:sp>
      <p:graphicFrame>
        <p:nvGraphicFramePr>
          <p:cNvPr id="3" name="Table 2">
            <a:extLst>
              <a:ext uri="{FF2B5EF4-FFF2-40B4-BE49-F238E27FC236}">
                <a16:creationId xmlns:a16="http://schemas.microsoft.com/office/drawing/2014/main" id="{B889FCC2-6F63-39BC-6BFD-543ED716DF58}"/>
              </a:ext>
            </a:extLst>
          </p:cNvPr>
          <p:cNvGraphicFramePr>
            <a:graphicFrameLocks noGrp="1"/>
          </p:cNvGraphicFramePr>
          <p:nvPr>
            <p:extLst>
              <p:ext uri="{D42A27DB-BD31-4B8C-83A1-F6EECF244321}">
                <p14:modId xmlns:p14="http://schemas.microsoft.com/office/powerpoint/2010/main" val="2483504967"/>
              </p:ext>
            </p:extLst>
          </p:nvPr>
        </p:nvGraphicFramePr>
        <p:xfrm>
          <a:off x="1156045" y="2194123"/>
          <a:ext cx="5270520" cy="3453495"/>
        </p:xfrm>
        <a:graphic>
          <a:graphicData uri="http://schemas.openxmlformats.org/drawingml/2006/table">
            <a:tbl>
              <a:tblPr firstRow="1" bandRow="1">
                <a:tableStyleId>{5C22544A-7EE6-4342-B048-85BDC9FD1C3A}</a:tableStyleId>
              </a:tblPr>
              <a:tblGrid>
                <a:gridCol w="1054104">
                  <a:extLst>
                    <a:ext uri="{9D8B030D-6E8A-4147-A177-3AD203B41FA5}">
                      <a16:colId xmlns:a16="http://schemas.microsoft.com/office/drawing/2014/main" val="4101499125"/>
                    </a:ext>
                  </a:extLst>
                </a:gridCol>
                <a:gridCol w="1054104">
                  <a:extLst>
                    <a:ext uri="{9D8B030D-6E8A-4147-A177-3AD203B41FA5}">
                      <a16:colId xmlns:a16="http://schemas.microsoft.com/office/drawing/2014/main" val="91678471"/>
                    </a:ext>
                  </a:extLst>
                </a:gridCol>
                <a:gridCol w="1054104">
                  <a:extLst>
                    <a:ext uri="{9D8B030D-6E8A-4147-A177-3AD203B41FA5}">
                      <a16:colId xmlns:a16="http://schemas.microsoft.com/office/drawing/2014/main" val="973666194"/>
                    </a:ext>
                  </a:extLst>
                </a:gridCol>
                <a:gridCol w="1054104">
                  <a:extLst>
                    <a:ext uri="{9D8B030D-6E8A-4147-A177-3AD203B41FA5}">
                      <a16:colId xmlns:a16="http://schemas.microsoft.com/office/drawing/2014/main" val="2114695254"/>
                    </a:ext>
                  </a:extLst>
                </a:gridCol>
                <a:gridCol w="1054104">
                  <a:extLst>
                    <a:ext uri="{9D8B030D-6E8A-4147-A177-3AD203B41FA5}">
                      <a16:colId xmlns:a16="http://schemas.microsoft.com/office/drawing/2014/main" val="3894438338"/>
                    </a:ext>
                  </a:extLst>
                </a:gridCol>
              </a:tblGrid>
              <a:tr h="690699">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0686546"/>
                  </a:ext>
                </a:extLst>
              </a:tr>
              <a:tr h="690699">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7744481"/>
                  </a:ext>
                </a:extLst>
              </a:tr>
              <a:tr h="690699">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394027"/>
                  </a:ext>
                </a:extLst>
              </a:tr>
              <a:tr h="690699">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6430965"/>
                  </a:ext>
                </a:extLst>
              </a:tr>
              <a:tr h="690699">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5812999"/>
                  </a:ext>
                </a:extLst>
              </a:tr>
            </a:tbl>
          </a:graphicData>
        </a:graphic>
      </p:graphicFrame>
      <p:sp>
        <p:nvSpPr>
          <p:cNvPr id="2" name="TextBox 1">
            <a:extLst>
              <a:ext uri="{FF2B5EF4-FFF2-40B4-BE49-F238E27FC236}">
                <a16:creationId xmlns:a16="http://schemas.microsoft.com/office/drawing/2014/main" id="{1FB1ED39-6A3B-C1C6-3C6F-8364C43C6FF2}"/>
              </a:ext>
            </a:extLst>
          </p:cNvPr>
          <p:cNvSpPr txBox="1"/>
          <p:nvPr/>
        </p:nvSpPr>
        <p:spPr>
          <a:xfrm>
            <a:off x="5537266" y="4981697"/>
            <a:ext cx="439901" cy="584775"/>
          </a:xfrm>
          <a:prstGeom prst="rect">
            <a:avLst/>
          </a:prstGeom>
          <a:noFill/>
        </p:spPr>
        <p:txBody>
          <a:bodyPr wrap="square" rtlCol="0">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Y</a:t>
            </a:r>
          </a:p>
        </p:txBody>
      </p:sp>
      <p:sp>
        <p:nvSpPr>
          <p:cNvPr id="4" name="TextBox 3">
            <a:extLst>
              <a:ext uri="{FF2B5EF4-FFF2-40B4-BE49-F238E27FC236}">
                <a16:creationId xmlns:a16="http://schemas.microsoft.com/office/drawing/2014/main" id="{303CC7B1-D473-1C4B-6407-E2389A06DE47}"/>
              </a:ext>
            </a:extLst>
          </p:cNvPr>
          <p:cNvSpPr txBox="1"/>
          <p:nvPr/>
        </p:nvSpPr>
        <p:spPr>
          <a:xfrm>
            <a:off x="5839298" y="5062843"/>
            <a:ext cx="439901" cy="584775"/>
          </a:xfrm>
          <a:prstGeom prst="rect">
            <a:avLst/>
          </a:prstGeom>
          <a:noFill/>
        </p:spPr>
        <p:txBody>
          <a:bodyPr wrap="square" rtlCol="0">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Z</a:t>
            </a:r>
          </a:p>
        </p:txBody>
      </p:sp>
      <p:pic>
        <p:nvPicPr>
          <p:cNvPr id="6" name="Graphic 5" descr="Bear with solid fill">
            <a:extLst>
              <a:ext uri="{FF2B5EF4-FFF2-40B4-BE49-F238E27FC236}">
                <a16:creationId xmlns:a16="http://schemas.microsoft.com/office/drawing/2014/main" id="{C133A97F-C9FE-7201-58CE-8A812B81E6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19" y="2190312"/>
            <a:ext cx="666458" cy="666458"/>
          </a:xfrm>
          <a:prstGeom prst="rect">
            <a:avLst/>
          </a:prstGeom>
        </p:spPr>
      </p:pic>
      <p:pic>
        <p:nvPicPr>
          <p:cNvPr id="12" name="Graphic 11" descr="Iceberg with solid fill">
            <a:extLst>
              <a:ext uri="{FF2B5EF4-FFF2-40B4-BE49-F238E27FC236}">
                <a16:creationId xmlns:a16="http://schemas.microsoft.com/office/drawing/2014/main" id="{771F5590-51DD-7898-DE42-21FF2587142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7374" y="2915017"/>
            <a:ext cx="666458" cy="666458"/>
          </a:xfrm>
          <a:prstGeom prst="rect">
            <a:avLst/>
          </a:prstGeom>
        </p:spPr>
      </p:pic>
      <p:pic>
        <p:nvPicPr>
          <p:cNvPr id="13" name="Graphic 12" descr="Snowflake with solid fill">
            <a:extLst>
              <a:ext uri="{FF2B5EF4-FFF2-40B4-BE49-F238E27FC236}">
                <a16:creationId xmlns:a16="http://schemas.microsoft.com/office/drawing/2014/main" id="{24BD97A7-E733-6859-F015-E49507DEF7A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062" y="3638245"/>
            <a:ext cx="666458" cy="666458"/>
          </a:xfrm>
          <a:prstGeom prst="rect">
            <a:avLst/>
          </a:prstGeom>
        </p:spPr>
      </p:pic>
      <p:pic>
        <p:nvPicPr>
          <p:cNvPr id="14" name="Graphic 13" descr="Freight with solid fill">
            <a:extLst>
              <a:ext uri="{FF2B5EF4-FFF2-40B4-BE49-F238E27FC236}">
                <a16:creationId xmlns:a16="http://schemas.microsoft.com/office/drawing/2014/main" id="{04BF028B-BDF7-1A9C-9078-A015765759E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3219" y="4274609"/>
            <a:ext cx="666458" cy="666458"/>
          </a:xfrm>
          <a:prstGeom prst="rect">
            <a:avLst/>
          </a:prstGeom>
        </p:spPr>
      </p:pic>
      <p:pic>
        <p:nvPicPr>
          <p:cNvPr id="15" name="Graphic 14" descr="Penguin with solid fill">
            <a:extLst>
              <a:ext uri="{FF2B5EF4-FFF2-40B4-BE49-F238E27FC236}">
                <a16:creationId xmlns:a16="http://schemas.microsoft.com/office/drawing/2014/main" id="{09C4D3AF-883D-E332-0923-54731629D29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03219" y="4997837"/>
            <a:ext cx="666458" cy="666458"/>
          </a:xfrm>
          <a:prstGeom prst="rect">
            <a:avLst/>
          </a:prstGeom>
        </p:spPr>
      </p:pic>
      <p:sp>
        <p:nvSpPr>
          <p:cNvPr id="16" name="TextBox 15">
            <a:extLst>
              <a:ext uri="{FF2B5EF4-FFF2-40B4-BE49-F238E27FC236}">
                <a16:creationId xmlns:a16="http://schemas.microsoft.com/office/drawing/2014/main" id="{426CAA87-C8F8-7548-A81C-C24C110BCCE1}"/>
              </a:ext>
            </a:extLst>
          </p:cNvPr>
          <p:cNvSpPr txBox="1"/>
          <p:nvPr/>
        </p:nvSpPr>
        <p:spPr>
          <a:xfrm>
            <a:off x="1443558" y="16028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1</a:t>
            </a:r>
          </a:p>
        </p:txBody>
      </p:sp>
      <p:sp>
        <p:nvSpPr>
          <p:cNvPr id="17" name="TextBox 16">
            <a:extLst>
              <a:ext uri="{FF2B5EF4-FFF2-40B4-BE49-F238E27FC236}">
                <a16:creationId xmlns:a16="http://schemas.microsoft.com/office/drawing/2014/main" id="{67A8F6D1-9C10-B88C-D78C-A994A0AC5196}"/>
              </a:ext>
            </a:extLst>
          </p:cNvPr>
          <p:cNvSpPr txBox="1"/>
          <p:nvPr/>
        </p:nvSpPr>
        <p:spPr>
          <a:xfrm>
            <a:off x="2511529" y="16028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2</a:t>
            </a:r>
          </a:p>
        </p:txBody>
      </p:sp>
      <p:sp>
        <p:nvSpPr>
          <p:cNvPr id="18" name="TextBox 17">
            <a:extLst>
              <a:ext uri="{FF2B5EF4-FFF2-40B4-BE49-F238E27FC236}">
                <a16:creationId xmlns:a16="http://schemas.microsoft.com/office/drawing/2014/main" id="{C3022FEA-BBB3-0228-91D3-C0A95E24CFB3}"/>
              </a:ext>
            </a:extLst>
          </p:cNvPr>
          <p:cNvSpPr txBox="1"/>
          <p:nvPr/>
        </p:nvSpPr>
        <p:spPr>
          <a:xfrm>
            <a:off x="3579500" y="16028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3</a:t>
            </a:r>
          </a:p>
        </p:txBody>
      </p:sp>
      <p:sp>
        <p:nvSpPr>
          <p:cNvPr id="19" name="TextBox 18">
            <a:extLst>
              <a:ext uri="{FF2B5EF4-FFF2-40B4-BE49-F238E27FC236}">
                <a16:creationId xmlns:a16="http://schemas.microsoft.com/office/drawing/2014/main" id="{58F27570-AD78-503C-F3A9-694362D1A347}"/>
              </a:ext>
            </a:extLst>
          </p:cNvPr>
          <p:cNvSpPr txBox="1"/>
          <p:nvPr/>
        </p:nvSpPr>
        <p:spPr>
          <a:xfrm>
            <a:off x="4647471" y="16028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4</a:t>
            </a:r>
          </a:p>
        </p:txBody>
      </p:sp>
      <p:sp>
        <p:nvSpPr>
          <p:cNvPr id="20" name="TextBox 19">
            <a:extLst>
              <a:ext uri="{FF2B5EF4-FFF2-40B4-BE49-F238E27FC236}">
                <a16:creationId xmlns:a16="http://schemas.microsoft.com/office/drawing/2014/main" id="{D094A4A7-C98A-22B9-B09C-ABB0A7D43057}"/>
              </a:ext>
            </a:extLst>
          </p:cNvPr>
          <p:cNvSpPr txBox="1"/>
          <p:nvPr/>
        </p:nvSpPr>
        <p:spPr>
          <a:xfrm>
            <a:off x="5715441" y="16028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5</a:t>
            </a:r>
          </a:p>
        </p:txBody>
      </p:sp>
      <p:grpSp>
        <p:nvGrpSpPr>
          <p:cNvPr id="37" name="Group 36">
            <a:extLst>
              <a:ext uri="{FF2B5EF4-FFF2-40B4-BE49-F238E27FC236}">
                <a16:creationId xmlns:a16="http://schemas.microsoft.com/office/drawing/2014/main" id="{B0358A09-F25E-BD8B-9254-F08D09D94769}"/>
              </a:ext>
            </a:extLst>
          </p:cNvPr>
          <p:cNvGrpSpPr/>
          <p:nvPr/>
        </p:nvGrpSpPr>
        <p:grpSpPr>
          <a:xfrm>
            <a:off x="403219" y="6509170"/>
            <a:ext cx="6051562" cy="1431778"/>
            <a:chOff x="403219" y="6509170"/>
            <a:chExt cx="6051562" cy="1431778"/>
          </a:xfrm>
        </p:grpSpPr>
        <p:sp>
          <p:nvSpPr>
            <p:cNvPr id="33" name="Rectangle 32">
              <a:extLst>
                <a:ext uri="{FF2B5EF4-FFF2-40B4-BE49-F238E27FC236}">
                  <a16:creationId xmlns:a16="http://schemas.microsoft.com/office/drawing/2014/main" id="{FCD8FD85-3C6D-CBD5-EE7B-517A7EDC51E3}"/>
                </a:ext>
              </a:extLst>
            </p:cNvPr>
            <p:cNvSpPr/>
            <p:nvPr/>
          </p:nvSpPr>
          <p:spPr>
            <a:xfrm>
              <a:off x="403219" y="6509170"/>
              <a:ext cx="6023346" cy="1431778"/>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76F6A06-9BE3-E567-3A7E-CB9D7F1BDA87}"/>
                </a:ext>
              </a:extLst>
            </p:cNvPr>
            <p:cNvGrpSpPr/>
            <p:nvPr/>
          </p:nvGrpSpPr>
          <p:grpSpPr>
            <a:xfrm>
              <a:off x="574390" y="7182086"/>
              <a:ext cx="5880391" cy="666458"/>
              <a:chOff x="574390" y="7182086"/>
              <a:chExt cx="5880391" cy="666458"/>
            </a:xfrm>
          </p:grpSpPr>
          <p:grpSp>
            <p:nvGrpSpPr>
              <p:cNvPr id="31" name="Group 30">
                <a:extLst>
                  <a:ext uri="{FF2B5EF4-FFF2-40B4-BE49-F238E27FC236}">
                    <a16:creationId xmlns:a16="http://schemas.microsoft.com/office/drawing/2014/main" id="{143A6D62-9784-D418-99FA-79925CC28E42}"/>
                  </a:ext>
                </a:extLst>
              </p:cNvPr>
              <p:cNvGrpSpPr/>
              <p:nvPr/>
            </p:nvGrpSpPr>
            <p:grpSpPr>
              <a:xfrm>
                <a:off x="574390" y="7182086"/>
                <a:ext cx="1233731" cy="666458"/>
                <a:chOff x="558003" y="6578093"/>
                <a:chExt cx="1233731" cy="666458"/>
              </a:xfrm>
            </p:grpSpPr>
            <p:pic>
              <p:nvPicPr>
                <p:cNvPr id="23" name="Graphic 22" descr="Freight with solid fill">
                  <a:extLst>
                    <a:ext uri="{FF2B5EF4-FFF2-40B4-BE49-F238E27FC236}">
                      <a16:creationId xmlns:a16="http://schemas.microsoft.com/office/drawing/2014/main" id="{E478E159-B311-73BB-F681-9F292E88598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58003" y="6578093"/>
                  <a:ext cx="666458" cy="666458"/>
                </a:xfrm>
                <a:prstGeom prst="rect">
                  <a:avLst/>
                </a:prstGeom>
              </p:spPr>
            </p:pic>
            <p:sp>
              <p:nvSpPr>
                <p:cNvPr id="24" name="TextBox 23">
                  <a:extLst>
                    <a:ext uri="{FF2B5EF4-FFF2-40B4-BE49-F238E27FC236}">
                      <a16:creationId xmlns:a16="http://schemas.microsoft.com/office/drawing/2014/main" id="{62F9948D-A219-3E62-F1DB-D07DE28AE704}"/>
                    </a:ext>
                  </a:extLst>
                </p:cNvPr>
                <p:cNvSpPr txBox="1"/>
                <p:nvPr/>
              </p:nvSpPr>
              <p:spPr>
                <a:xfrm>
                  <a:off x="1270964" y="65780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30" name="Group 29">
                <a:extLst>
                  <a:ext uri="{FF2B5EF4-FFF2-40B4-BE49-F238E27FC236}">
                    <a16:creationId xmlns:a16="http://schemas.microsoft.com/office/drawing/2014/main" id="{20793EC5-4403-8002-02EB-D76FC4250FD1}"/>
                  </a:ext>
                </a:extLst>
              </p:cNvPr>
              <p:cNvGrpSpPr/>
              <p:nvPr/>
            </p:nvGrpSpPr>
            <p:grpSpPr>
              <a:xfrm>
                <a:off x="2116318" y="7182086"/>
                <a:ext cx="1187228" cy="666458"/>
                <a:chOff x="2052119" y="6578093"/>
                <a:chExt cx="1187228" cy="666458"/>
              </a:xfrm>
            </p:grpSpPr>
            <p:pic>
              <p:nvPicPr>
                <p:cNvPr id="25" name="Graphic 24" descr="Bear with solid fill">
                  <a:extLst>
                    <a:ext uri="{FF2B5EF4-FFF2-40B4-BE49-F238E27FC236}">
                      <a16:creationId xmlns:a16="http://schemas.microsoft.com/office/drawing/2014/main" id="{FBE60EC1-004B-E8F4-DF63-5596890CB7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2119" y="6578093"/>
                  <a:ext cx="666458" cy="666458"/>
                </a:xfrm>
                <a:prstGeom prst="rect">
                  <a:avLst/>
                </a:prstGeom>
              </p:spPr>
            </p:pic>
            <p:sp>
              <p:nvSpPr>
                <p:cNvPr id="26" name="TextBox 25">
                  <a:extLst>
                    <a:ext uri="{FF2B5EF4-FFF2-40B4-BE49-F238E27FC236}">
                      <a16:creationId xmlns:a16="http://schemas.microsoft.com/office/drawing/2014/main" id="{877BABD0-DB2A-105C-1C90-8FB1A7BFD6ED}"/>
                    </a:ext>
                  </a:extLst>
                </p:cNvPr>
                <p:cNvSpPr txBox="1"/>
                <p:nvPr/>
              </p:nvSpPr>
              <p:spPr>
                <a:xfrm>
                  <a:off x="2718577" y="65780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29" name="Group 28">
                <a:extLst>
                  <a:ext uri="{FF2B5EF4-FFF2-40B4-BE49-F238E27FC236}">
                    <a16:creationId xmlns:a16="http://schemas.microsoft.com/office/drawing/2014/main" id="{13D7B9C4-07D5-D233-B8EC-4A30FA38BC9E}"/>
                  </a:ext>
                </a:extLst>
              </p:cNvPr>
              <p:cNvGrpSpPr/>
              <p:nvPr/>
            </p:nvGrpSpPr>
            <p:grpSpPr>
              <a:xfrm>
                <a:off x="3611742" y="7182086"/>
                <a:ext cx="1264077" cy="666458"/>
                <a:chOff x="3239347" y="6539308"/>
                <a:chExt cx="1264077" cy="666458"/>
              </a:xfrm>
            </p:grpSpPr>
            <p:pic>
              <p:nvPicPr>
                <p:cNvPr id="27" name="Graphic 26" descr="Bear with solid fill">
                  <a:extLst>
                    <a:ext uri="{FF2B5EF4-FFF2-40B4-BE49-F238E27FC236}">
                      <a16:creationId xmlns:a16="http://schemas.microsoft.com/office/drawing/2014/main" id="{891B995B-E54D-717B-28D2-EDA6D97201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9347" y="6539308"/>
                  <a:ext cx="666458" cy="666458"/>
                </a:xfrm>
                <a:prstGeom prst="rect">
                  <a:avLst/>
                </a:prstGeom>
              </p:spPr>
            </p:pic>
            <p:sp>
              <p:nvSpPr>
                <p:cNvPr id="28" name="TextBox 27">
                  <a:extLst>
                    <a:ext uri="{FF2B5EF4-FFF2-40B4-BE49-F238E27FC236}">
                      <a16:creationId xmlns:a16="http://schemas.microsoft.com/office/drawing/2014/main" id="{A46990F2-3770-A58E-2317-311CB3AB969C}"/>
                    </a:ext>
                  </a:extLst>
                </p:cNvPr>
                <p:cNvSpPr txBox="1"/>
                <p:nvPr/>
              </p:nvSpPr>
              <p:spPr>
                <a:xfrm>
                  <a:off x="3982654" y="6539308"/>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1</a:t>
                  </a:r>
                </a:p>
              </p:txBody>
            </p:sp>
          </p:grpSp>
          <p:sp>
            <p:nvSpPr>
              <p:cNvPr id="32" name="TextBox 31">
                <a:extLst>
                  <a:ext uri="{FF2B5EF4-FFF2-40B4-BE49-F238E27FC236}">
                    <a16:creationId xmlns:a16="http://schemas.microsoft.com/office/drawing/2014/main" id="{F4A0F567-0B8E-1ACD-92C5-62E1B4515E36}"/>
                  </a:ext>
                </a:extLst>
              </p:cNvPr>
              <p:cNvSpPr txBox="1"/>
              <p:nvPr/>
            </p:nvSpPr>
            <p:spPr>
              <a:xfrm>
                <a:off x="4912027" y="7192149"/>
                <a:ext cx="1542754"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 SEA</a:t>
                </a:r>
              </a:p>
            </p:txBody>
          </p:sp>
        </p:grpSp>
        <p:sp>
          <p:nvSpPr>
            <p:cNvPr id="35" name="TextBox 34">
              <a:extLst>
                <a:ext uri="{FF2B5EF4-FFF2-40B4-BE49-F238E27FC236}">
                  <a16:creationId xmlns:a16="http://schemas.microsoft.com/office/drawing/2014/main" id="{8A9DC540-0EC8-C1B9-BDA8-994C7B4EC466}"/>
                </a:ext>
              </a:extLst>
            </p:cNvPr>
            <p:cNvSpPr txBox="1"/>
            <p:nvPr/>
          </p:nvSpPr>
          <p:spPr>
            <a:xfrm>
              <a:off x="1458761" y="6611278"/>
              <a:ext cx="3940478" cy="523220"/>
            </a:xfrm>
            <a:prstGeom prst="rect">
              <a:avLst/>
            </a:prstGeom>
            <a:noFill/>
          </p:spPr>
          <p:txBody>
            <a:bodyPr wrap="square" rtlCol="0">
              <a:spAutoFit/>
            </a:body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EXAMPLE:</a:t>
              </a:r>
            </a:p>
          </p:txBody>
        </p:sp>
      </p:grpSp>
    </p:spTree>
    <p:extLst>
      <p:ext uri="{BB962C8B-B14F-4D97-AF65-F5344CB8AC3E}">
        <p14:creationId xmlns:p14="http://schemas.microsoft.com/office/powerpoint/2010/main" val="2406637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39F84-2038-142E-2551-166018AF502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2CF0FD8-679F-CE02-42AC-3FBCFEB2C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6A5039CF-43B5-4FFE-FE5C-58F216121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0" name="Rectangle 9">
            <a:extLst>
              <a:ext uri="{FF2B5EF4-FFF2-40B4-BE49-F238E27FC236}">
                <a16:creationId xmlns:a16="http://schemas.microsoft.com/office/drawing/2014/main" id="{C903FAED-C7C6-9359-23EF-F1062670C53A}"/>
              </a:ext>
            </a:extLst>
          </p:cNvPr>
          <p:cNvSpPr/>
          <p:nvPr/>
        </p:nvSpPr>
        <p:spPr>
          <a:xfrm>
            <a:off x="0" y="0"/>
            <a:ext cx="1596788" cy="78058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11" name="Rectangle 10">
            <a:extLst>
              <a:ext uri="{FF2B5EF4-FFF2-40B4-BE49-F238E27FC236}">
                <a16:creationId xmlns:a16="http://schemas.microsoft.com/office/drawing/2014/main" id="{0BCD60C2-7A31-DA59-B166-383A40014384}"/>
              </a:ext>
            </a:extLst>
          </p:cNvPr>
          <p:cNvSpPr/>
          <p:nvPr/>
        </p:nvSpPr>
        <p:spPr>
          <a:xfrm>
            <a:off x="1596788" y="38256"/>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POLYBIUS SQUARE</a:t>
            </a:r>
          </a:p>
          <a:p>
            <a:pPr algn="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QUESTIONS</a:t>
            </a:r>
          </a:p>
        </p:txBody>
      </p:sp>
      <p:sp>
        <p:nvSpPr>
          <p:cNvPr id="125" name="TextBox 124">
            <a:extLst>
              <a:ext uri="{FF2B5EF4-FFF2-40B4-BE49-F238E27FC236}">
                <a16:creationId xmlns:a16="http://schemas.microsoft.com/office/drawing/2014/main" id="{2303771B-63D1-DA9E-E2B1-855E95F7B372}"/>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29</a:t>
            </a:r>
          </a:p>
        </p:txBody>
      </p:sp>
      <p:sp>
        <p:nvSpPr>
          <p:cNvPr id="9" name="TextBox 8">
            <a:extLst>
              <a:ext uri="{FF2B5EF4-FFF2-40B4-BE49-F238E27FC236}">
                <a16:creationId xmlns:a16="http://schemas.microsoft.com/office/drawing/2014/main" id="{3F7986F1-1FB8-38CD-6EA5-11888EB59123}"/>
              </a:ext>
            </a:extLst>
          </p:cNvPr>
          <p:cNvSpPr txBox="1"/>
          <p:nvPr/>
        </p:nvSpPr>
        <p:spPr>
          <a:xfrm>
            <a:off x="224467" y="1449586"/>
            <a:ext cx="6409066" cy="7694414"/>
          </a:xfrm>
          <a:prstGeom prst="rect">
            <a:avLst/>
          </a:prstGeom>
          <a:noFill/>
        </p:spPr>
        <p:txBody>
          <a:bodyPr wrap="square">
            <a:spAutoFit/>
          </a:bodyPr>
          <a:lstStyle/>
          <a:p>
            <a:r>
              <a:rPr lang="en-US" sz="1400" dirty="0"/>
              <a:t>Arctic Indigenous peoples have stewarded the Arctic National Wildlife Refuge since time ________. </a:t>
            </a:r>
          </a:p>
          <a:p>
            <a:endParaRPr lang="en-US" sz="1400" dirty="0"/>
          </a:p>
          <a:p>
            <a:endParaRPr lang="en-US" sz="1400" dirty="0"/>
          </a:p>
          <a:p>
            <a:endParaRPr lang="en-US" sz="1400" dirty="0"/>
          </a:p>
          <a:p>
            <a:endParaRPr lang="en-US" sz="1400" dirty="0"/>
          </a:p>
          <a:p>
            <a:endParaRPr lang="en-US" sz="1400" dirty="0"/>
          </a:p>
          <a:p>
            <a:r>
              <a:rPr lang="en-US" sz="1400" dirty="0"/>
              <a:t>Indigenous Land Protectors lead efforts to defend ________ lands. </a:t>
            </a:r>
          </a:p>
          <a:p>
            <a:endParaRPr lang="en-US" sz="1400" dirty="0"/>
          </a:p>
          <a:p>
            <a:endParaRPr lang="en-US" sz="1400" dirty="0"/>
          </a:p>
          <a:p>
            <a:endParaRPr lang="en-US" sz="1400" dirty="0"/>
          </a:p>
          <a:p>
            <a:endParaRPr lang="en-US" sz="1400" dirty="0"/>
          </a:p>
          <a:p>
            <a:endParaRPr lang="en-US" sz="1400" dirty="0"/>
          </a:p>
          <a:p>
            <a:r>
              <a:rPr lang="en-US" sz="1400" dirty="0"/>
              <a:t>Alaska Natives must fight their own government-mandated Native corporations to defend their culture and the ________ of their communities. </a:t>
            </a:r>
          </a:p>
          <a:p>
            <a:endParaRPr lang="en-US" sz="1400" dirty="0"/>
          </a:p>
          <a:p>
            <a:endParaRPr lang="en-US" sz="1400" dirty="0"/>
          </a:p>
          <a:p>
            <a:endParaRPr lang="en-US" sz="1400" dirty="0"/>
          </a:p>
          <a:p>
            <a:endParaRPr lang="en-US" sz="1400" dirty="0"/>
          </a:p>
          <a:p>
            <a:endParaRPr lang="en-US" sz="1400" dirty="0"/>
          </a:p>
          <a:p>
            <a:r>
              <a:rPr lang="en-US" sz="1400" dirty="0"/>
              <a:t>The Bureau of Land Management has issued a call for nominations for oil leasing tracts on the ________ plain. </a:t>
            </a:r>
          </a:p>
          <a:p>
            <a:endParaRPr lang="en-US" sz="1400" dirty="0"/>
          </a:p>
          <a:p>
            <a:endParaRPr lang="en-US" sz="1400" dirty="0"/>
          </a:p>
          <a:p>
            <a:endParaRPr lang="en-US" sz="1400" dirty="0"/>
          </a:p>
          <a:p>
            <a:endParaRPr lang="en-US" sz="1400" dirty="0"/>
          </a:p>
          <a:p>
            <a:endParaRPr lang="en-US" sz="1400" dirty="0"/>
          </a:p>
          <a:p>
            <a:r>
              <a:rPr lang="en-US" sz="1400" dirty="0"/>
              <a:t>We know that Indigenous land management is key to long-term ecological health: current Indigenous land stewardship accounts for 80 percent of the world's remaining ______________. </a:t>
            </a:r>
          </a:p>
          <a:p>
            <a:endParaRPr lang="en-US" sz="1400" dirty="0"/>
          </a:p>
          <a:p>
            <a:endParaRPr lang="en-US" sz="1400" dirty="0"/>
          </a:p>
          <a:p>
            <a:endParaRPr lang="en-US" sz="1400" dirty="0"/>
          </a:p>
          <a:p>
            <a:endParaRPr lang="en-US" sz="1400" dirty="0"/>
          </a:p>
          <a:p>
            <a:endParaRPr lang="en-US" dirty="0"/>
          </a:p>
        </p:txBody>
      </p:sp>
      <p:sp>
        <p:nvSpPr>
          <p:cNvPr id="22" name="TextBox 21">
            <a:extLst>
              <a:ext uri="{FF2B5EF4-FFF2-40B4-BE49-F238E27FC236}">
                <a16:creationId xmlns:a16="http://schemas.microsoft.com/office/drawing/2014/main" id="{5AEB70EE-4064-AE84-4E85-6AE4DC394B2C}"/>
              </a:ext>
            </a:extLst>
          </p:cNvPr>
          <p:cNvSpPr txBox="1"/>
          <p:nvPr/>
        </p:nvSpPr>
        <p:spPr>
          <a:xfrm>
            <a:off x="224467" y="911785"/>
            <a:ext cx="6409066" cy="461665"/>
          </a:xfrm>
          <a:prstGeom prst="rect">
            <a:avLst/>
          </a:prstGeom>
          <a:solidFill>
            <a:srgbClr val="E6E7E8"/>
          </a:solidFill>
        </p:spPr>
        <p:txBody>
          <a:bodyPr wrap="square">
            <a:spAutoFit/>
          </a:bodyP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Use the Polybius Cipher to decode the answers to the corresponding questions. Record your answers on your group answer sheet. Shaded boxes will reveal your code. </a:t>
            </a:r>
            <a:endParaRPr lang="en-US" sz="1200" dirty="0"/>
          </a:p>
        </p:txBody>
      </p:sp>
      <p:pic>
        <p:nvPicPr>
          <p:cNvPr id="49" name="Graphic 48" descr="Iceberg with solid fill">
            <a:extLst>
              <a:ext uri="{FF2B5EF4-FFF2-40B4-BE49-F238E27FC236}">
                <a16:creationId xmlns:a16="http://schemas.microsoft.com/office/drawing/2014/main" id="{0648925E-0455-C0BF-B818-18A6AD7EF6C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13791" y="2200353"/>
            <a:ext cx="485221" cy="485221"/>
          </a:xfrm>
          <a:prstGeom prst="rect">
            <a:avLst/>
          </a:prstGeom>
        </p:spPr>
      </p:pic>
      <p:sp>
        <p:nvSpPr>
          <p:cNvPr id="50" name="TextBox 49">
            <a:extLst>
              <a:ext uri="{FF2B5EF4-FFF2-40B4-BE49-F238E27FC236}">
                <a16:creationId xmlns:a16="http://schemas.microsoft.com/office/drawing/2014/main" id="{E77A01D3-2D4E-EAC9-4D3A-AFD751AAC9DE}"/>
              </a:ext>
            </a:extLst>
          </p:cNvPr>
          <p:cNvSpPr txBox="1"/>
          <p:nvPr/>
        </p:nvSpPr>
        <p:spPr>
          <a:xfrm>
            <a:off x="600598" y="2283960"/>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pic>
        <p:nvPicPr>
          <p:cNvPr id="51" name="Graphic 50" descr="Snowflake with solid fill">
            <a:extLst>
              <a:ext uri="{FF2B5EF4-FFF2-40B4-BE49-F238E27FC236}">
                <a16:creationId xmlns:a16="http://schemas.microsoft.com/office/drawing/2014/main" id="{AF982EF6-4BEF-34E8-C889-94D33CC63C5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0564" y="2200353"/>
            <a:ext cx="485221" cy="485221"/>
          </a:xfrm>
          <a:prstGeom prst="rect">
            <a:avLst/>
          </a:prstGeom>
        </p:spPr>
      </p:pic>
      <p:sp>
        <p:nvSpPr>
          <p:cNvPr id="52" name="TextBox 51">
            <a:extLst>
              <a:ext uri="{FF2B5EF4-FFF2-40B4-BE49-F238E27FC236}">
                <a16:creationId xmlns:a16="http://schemas.microsoft.com/office/drawing/2014/main" id="{8110E968-E815-7026-F1C1-A390B60A2592}"/>
              </a:ext>
            </a:extLst>
          </p:cNvPr>
          <p:cNvSpPr txBox="1"/>
          <p:nvPr/>
        </p:nvSpPr>
        <p:spPr>
          <a:xfrm>
            <a:off x="1225872" y="2273686"/>
            <a:ext cx="29336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pic>
        <p:nvPicPr>
          <p:cNvPr id="53" name="Graphic 52" descr="Snowflake with solid fill">
            <a:extLst>
              <a:ext uri="{FF2B5EF4-FFF2-40B4-BE49-F238E27FC236}">
                <a16:creationId xmlns:a16="http://schemas.microsoft.com/office/drawing/2014/main" id="{AC257827-2604-5C50-A3E1-518673A28F5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17454" y="2200353"/>
            <a:ext cx="485221" cy="485221"/>
          </a:xfrm>
          <a:prstGeom prst="rect">
            <a:avLst/>
          </a:prstGeom>
        </p:spPr>
      </p:pic>
      <p:sp>
        <p:nvSpPr>
          <p:cNvPr id="54" name="TextBox 53">
            <a:extLst>
              <a:ext uri="{FF2B5EF4-FFF2-40B4-BE49-F238E27FC236}">
                <a16:creationId xmlns:a16="http://schemas.microsoft.com/office/drawing/2014/main" id="{384D4923-04E6-83C4-1D27-2FFF09E6BC63}"/>
              </a:ext>
            </a:extLst>
          </p:cNvPr>
          <p:cNvSpPr txBox="1"/>
          <p:nvPr/>
        </p:nvSpPr>
        <p:spPr>
          <a:xfrm>
            <a:off x="1864912" y="2276682"/>
            <a:ext cx="265989"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pic>
        <p:nvPicPr>
          <p:cNvPr id="55" name="Graphic 54" descr="Bear with solid fill">
            <a:extLst>
              <a:ext uri="{FF2B5EF4-FFF2-40B4-BE49-F238E27FC236}">
                <a16:creationId xmlns:a16="http://schemas.microsoft.com/office/drawing/2014/main" id="{C2C7D315-3BAA-C90B-949A-481CF14CB5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9123" y="2200353"/>
            <a:ext cx="485221" cy="485221"/>
          </a:xfrm>
          <a:prstGeom prst="rect">
            <a:avLst/>
          </a:prstGeom>
        </p:spPr>
      </p:pic>
      <p:sp>
        <p:nvSpPr>
          <p:cNvPr id="56" name="TextBox 55">
            <a:extLst>
              <a:ext uri="{FF2B5EF4-FFF2-40B4-BE49-F238E27FC236}">
                <a16:creationId xmlns:a16="http://schemas.microsoft.com/office/drawing/2014/main" id="{2C334050-BD71-0C59-B0F9-87D914C88B5D}"/>
              </a:ext>
            </a:extLst>
          </p:cNvPr>
          <p:cNvSpPr txBox="1"/>
          <p:nvPr/>
        </p:nvSpPr>
        <p:spPr>
          <a:xfrm>
            <a:off x="2558364" y="2273686"/>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pic>
        <p:nvPicPr>
          <p:cNvPr id="57" name="Graphic 56" descr="Snowflake with solid fill">
            <a:extLst>
              <a:ext uri="{FF2B5EF4-FFF2-40B4-BE49-F238E27FC236}">
                <a16:creationId xmlns:a16="http://schemas.microsoft.com/office/drawing/2014/main" id="{91F23371-2220-1BED-3263-C97A7D9A3B9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842376" y="2200353"/>
            <a:ext cx="485221" cy="485221"/>
          </a:xfrm>
          <a:prstGeom prst="rect">
            <a:avLst/>
          </a:prstGeom>
        </p:spPr>
      </p:pic>
      <p:sp>
        <p:nvSpPr>
          <p:cNvPr id="58" name="TextBox 57">
            <a:extLst>
              <a:ext uri="{FF2B5EF4-FFF2-40B4-BE49-F238E27FC236}">
                <a16:creationId xmlns:a16="http://schemas.microsoft.com/office/drawing/2014/main" id="{C5927A67-1F8A-EA65-5F68-6CA32A5BCB14}"/>
              </a:ext>
            </a:extLst>
          </p:cNvPr>
          <p:cNvSpPr txBox="1"/>
          <p:nvPr/>
        </p:nvSpPr>
        <p:spPr>
          <a:xfrm>
            <a:off x="3188880" y="2277686"/>
            <a:ext cx="27743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nvGrpSpPr>
          <p:cNvPr id="150" name="Group 149">
            <a:extLst>
              <a:ext uri="{FF2B5EF4-FFF2-40B4-BE49-F238E27FC236}">
                <a16:creationId xmlns:a16="http://schemas.microsoft.com/office/drawing/2014/main" id="{C77B21B2-9FE1-4D0F-A2ED-F8BD8F49FC38}"/>
              </a:ext>
            </a:extLst>
          </p:cNvPr>
          <p:cNvGrpSpPr/>
          <p:nvPr/>
        </p:nvGrpSpPr>
        <p:grpSpPr>
          <a:xfrm>
            <a:off x="3464535" y="2200353"/>
            <a:ext cx="611538" cy="485221"/>
            <a:chOff x="3464535" y="2200353"/>
            <a:chExt cx="611538" cy="485221"/>
          </a:xfrm>
        </p:grpSpPr>
        <p:pic>
          <p:nvPicPr>
            <p:cNvPr id="59" name="Graphic 58" descr="Snowflake with solid fill">
              <a:extLst>
                <a:ext uri="{FF2B5EF4-FFF2-40B4-BE49-F238E27FC236}">
                  <a16:creationId xmlns:a16="http://schemas.microsoft.com/office/drawing/2014/main" id="{091F0906-00F3-B0E6-5DCB-5B69BFF1E9D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464535" y="2200353"/>
              <a:ext cx="485221" cy="485221"/>
            </a:xfrm>
            <a:prstGeom prst="rect">
              <a:avLst/>
            </a:prstGeom>
          </p:spPr>
        </p:pic>
        <p:sp>
          <p:nvSpPr>
            <p:cNvPr id="60" name="TextBox 59">
              <a:extLst>
                <a:ext uri="{FF2B5EF4-FFF2-40B4-BE49-F238E27FC236}">
                  <a16:creationId xmlns:a16="http://schemas.microsoft.com/office/drawing/2014/main" id="{258FE51C-E936-FA71-ACFB-9E3FD6A7C6FC}"/>
                </a:ext>
              </a:extLst>
            </p:cNvPr>
            <p:cNvSpPr txBox="1"/>
            <p:nvPr/>
          </p:nvSpPr>
          <p:spPr>
            <a:xfrm>
              <a:off x="3820838" y="2273468"/>
              <a:ext cx="255235"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pic>
        <p:nvPicPr>
          <p:cNvPr id="61" name="Graphic 60" descr="Freight with solid fill">
            <a:extLst>
              <a:ext uri="{FF2B5EF4-FFF2-40B4-BE49-F238E27FC236}">
                <a16:creationId xmlns:a16="http://schemas.microsoft.com/office/drawing/2014/main" id="{92EFEDBB-8819-24C0-0478-7FD2300247F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74295" y="2200353"/>
            <a:ext cx="485221" cy="485221"/>
          </a:xfrm>
          <a:prstGeom prst="rect">
            <a:avLst/>
          </a:prstGeom>
        </p:spPr>
      </p:pic>
      <p:sp>
        <p:nvSpPr>
          <p:cNvPr id="62" name="TextBox 61">
            <a:extLst>
              <a:ext uri="{FF2B5EF4-FFF2-40B4-BE49-F238E27FC236}">
                <a16:creationId xmlns:a16="http://schemas.microsoft.com/office/drawing/2014/main" id="{C539C7CD-C585-2149-5A08-B7719EF450C9}"/>
              </a:ext>
            </a:extLst>
          </p:cNvPr>
          <p:cNvSpPr txBox="1"/>
          <p:nvPr/>
        </p:nvSpPr>
        <p:spPr>
          <a:xfrm>
            <a:off x="4488438" y="2270586"/>
            <a:ext cx="264405"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sp>
        <p:nvSpPr>
          <p:cNvPr id="64" name="TextBox 63">
            <a:extLst>
              <a:ext uri="{FF2B5EF4-FFF2-40B4-BE49-F238E27FC236}">
                <a16:creationId xmlns:a16="http://schemas.microsoft.com/office/drawing/2014/main" id="{91CB9C2A-76A4-7047-B551-60B7FEE15CC2}"/>
              </a:ext>
            </a:extLst>
          </p:cNvPr>
          <p:cNvSpPr txBox="1"/>
          <p:nvPr/>
        </p:nvSpPr>
        <p:spPr>
          <a:xfrm>
            <a:off x="5101402" y="2273686"/>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pic>
        <p:nvPicPr>
          <p:cNvPr id="65" name="Graphic 64" descr="Bear with solid fill">
            <a:extLst>
              <a:ext uri="{FF2B5EF4-FFF2-40B4-BE49-F238E27FC236}">
                <a16:creationId xmlns:a16="http://schemas.microsoft.com/office/drawing/2014/main" id="{973EC531-E449-F888-5C5C-A0935AEAD9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8585" y="2200353"/>
            <a:ext cx="485221" cy="485221"/>
          </a:xfrm>
          <a:prstGeom prst="rect">
            <a:avLst/>
          </a:prstGeom>
        </p:spPr>
      </p:pic>
      <p:sp>
        <p:nvSpPr>
          <p:cNvPr id="66" name="TextBox 65">
            <a:extLst>
              <a:ext uri="{FF2B5EF4-FFF2-40B4-BE49-F238E27FC236}">
                <a16:creationId xmlns:a16="http://schemas.microsoft.com/office/drawing/2014/main" id="{34A20371-E4E1-4824-5E3E-C9A56C850692}"/>
              </a:ext>
            </a:extLst>
          </p:cNvPr>
          <p:cNvSpPr txBox="1"/>
          <p:nvPr/>
        </p:nvSpPr>
        <p:spPr>
          <a:xfrm>
            <a:off x="5788932" y="2287993"/>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pic>
        <p:nvPicPr>
          <p:cNvPr id="67" name="Graphic 66" descr="Snowflake with solid fill">
            <a:extLst>
              <a:ext uri="{FF2B5EF4-FFF2-40B4-BE49-F238E27FC236}">
                <a16:creationId xmlns:a16="http://schemas.microsoft.com/office/drawing/2014/main" id="{D9619EFD-2E14-C0B5-C07B-D75F3169D27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21502" y="2200353"/>
            <a:ext cx="485221" cy="485221"/>
          </a:xfrm>
          <a:prstGeom prst="rect">
            <a:avLst/>
          </a:prstGeom>
        </p:spPr>
      </p:pic>
      <p:sp>
        <p:nvSpPr>
          <p:cNvPr id="68" name="TextBox 67">
            <a:extLst>
              <a:ext uri="{FF2B5EF4-FFF2-40B4-BE49-F238E27FC236}">
                <a16:creationId xmlns:a16="http://schemas.microsoft.com/office/drawing/2014/main" id="{A81C47BC-BDCC-6E8B-F55B-E6FD5565C7E8}"/>
              </a:ext>
            </a:extLst>
          </p:cNvPr>
          <p:cNvSpPr txBox="1"/>
          <p:nvPr/>
        </p:nvSpPr>
        <p:spPr>
          <a:xfrm>
            <a:off x="6366834" y="2294317"/>
            <a:ext cx="266699"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nvGrpSpPr>
          <p:cNvPr id="96" name="Group 95">
            <a:extLst>
              <a:ext uri="{FF2B5EF4-FFF2-40B4-BE49-F238E27FC236}">
                <a16:creationId xmlns:a16="http://schemas.microsoft.com/office/drawing/2014/main" id="{CCCCF7FE-79D4-8B10-3AE2-DB751568C372}"/>
              </a:ext>
            </a:extLst>
          </p:cNvPr>
          <p:cNvGrpSpPr/>
          <p:nvPr/>
        </p:nvGrpSpPr>
        <p:grpSpPr>
          <a:xfrm>
            <a:off x="502442" y="3436833"/>
            <a:ext cx="731804" cy="485221"/>
            <a:chOff x="299493" y="3436341"/>
            <a:chExt cx="731804" cy="485221"/>
          </a:xfrm>
        </p:grpSpPr>
        <p:pic>
          <p:nvPicPr>
            <p:cNvPr id="79" name="Graphic 78" descr="Freight with solid fill">
              <a:extLst>
                <a:ext uri="{FF2B5EF4-FFF2-40B4-BE49-F238E27FC236}">
                  <a16:creationId xmlns:a16="http://schemas.microsoft.com/office/drawing/2014/main" id="{6169334A-8A32-2ACE-85F3-BFCCF1DE3C3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80" name="TextBox 79">
              <a:extLst>
                <a:ext uri="{FF2B5EF4-FFF2-40B4-BE49-F238E27FC236}">
                  <a16:creationId xmlns:a16="http://schemas.microsoft.com/office/drawing/2014/main" id="{C20B6180-90DB-1F71-05AC-AA4DDFE08B7A}"/>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95" name="Group 94">
            <a:extLst>
              <a:ext uri="{FF2B5EF4-FFF2-40B4-BE49-F238E27FC236}">
                <a16:creationId xmlns:a16="http://schemas.microsoft.com/office/drawing/2014/main" id="{7C2720C9-4B0D-6EF8-EB81-6551ED2F5999}"/>
              </a:ext>
            </a:extLst>
          </p:cNvPr>
          <p:cNvGrpSpPr/>
          <p:nvPr/>
        </p:nvGrpSpPr>
        <p:grpSpPr>
          <a:xfrm>
            <a:off x="1594929" y="3436833"/>
            <a:ext cx="634699" cy="485221"/>
            <a:chOff x="1261009" y="3464542"/>
            <a:chExt cx="634699" cy="485221"/>
          </a:xfrm>
        </p:grpSpPr>
        <p:pic>
          <p:nvPicPr>
            <p:cNvPr id="81" name="Graphic 80" descr="Bear with solid fill">
              <a:extLst>
                <a:ext uri="{FF2B5EF4-FFF2-40B4-BE49-F238E27FC236}">
                  <a16:creationId xmlns:a16="http://schemas.microsoft.com/office/drawing/2014/main" id="{3A1B1255-BEDA-CA18-2C5C-88942E18FF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1009" y="3464542"/>
              <a:ext cx="485221" cy="485221"/>
            </a:xfrm>
            <a:prstGeom prst="rect">
              <a:avLst/>
            </a:prstGeom>
          </p:spPr>
        </p:pic>
        <p:sp>
          <p:nvSpPr>
            <p:cNvPr id="82" name="TextBox 81">
              <a:extLst>
                <a:ext uri="{FF2B5EF4-FFF2-40B4-BE49-F238E27FC236}">
                  <a16:creationId xmlns:a16="http://schemas.microsoft.com/office/drawing/2014/main" id="{02D858C3-B9D7-7985-5B70-C2AAA2171923}"/>
                </a:ext>
              </a:extLst>
            </p:cNvPr>
            <p:cNvSpPr txBox="1"/>
            <p:nvPr/>
          </p:nvSpPr>
          <p:spPr>
            <a:xfrm>
              <a:off x="1661356" y="3552182"/>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94" name="Group 93">
            <a:extLst>
              <a:ext uri="{FF2B5EF4-FFF2-40B4-BE49-F238E27FC236}">
                <a16:creationId xmlns:a16="http://schemas.microsoft.com/office/drawing/2014/main" id="{2FF6657B-4F33-8E66-BFB9-798759ABD390}"/>
              </a:ext>
            </a:extLst>
          </p:cNvPr>
          <p:cNvGrpSpPr/>
          <p:nvPr/>
        </p:nvGrpSpPr>
        <p:grpSpPr>
          <a:xfrm>
            <a:off x="2590311" y="3436833"/>
            <a:ext cx="683329" cy="485221"/>
            <a:chOff x="2222525" y="3483827"/>
            <a:chExt cx="683329" cy="485221"/>
          </a:xfrm>
        </p:grpSpPr>
        <p:pic>
          <p:nvPicPr>
            <p:cNvPr id="83" name="Graphic 82" descr="Bear with solid fill">
              <a:extLst>
                <a:ext uri="{FF2B5EF4-FFF2-40B4-BE49-F238E27FC236}">
                  <a16:creationId xmlns:a16="http://schemas.microsoft.com/office/drawing/2014/main" id="{BF5AF2C7-2AAA-F4AE-3222-EA9D8E03BE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2525" y="3483827"/>
              <a:ext cx="485221" cy="485221"/>
            </a:xfrm>
            <a:prstGeom prst="rect">
              <a:avLst/>
            </a:prstGeom>
          </p:spPr>
        </p:pic>
        <p:sp>
          <p:nvSpPr>
            <p:cNvPr id="84" name="TextBox 83">
              <a:extLst>
                <a:ext uri="{FF2B5EF4-FFF2-40B4-BE49-F238E27FC236}">
                  <a16:creationId xmlns:a16="http://schemas.microsoft.com/office/drawing/2014/main" id="{8DC6974D-6D6C-5312-0312-2307AF62044D}"/>
                </a:ext>
              </a:extLst>
            </p:cNvPr>
            <p:cNvSpPr txBox="1"/>
            <p:nvPr/>
          </p:nvSpPr>
          <p:spPr>
            <a:xfrm>
              <a:off x="2628421" y="3572754"/>
              <a:ext cx="27743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93" name="Group 92">
            <a:extLst>
              <a:ext uri="{FF2B5EF4-FFF2-40B4-BE49-F238E27FC236}">
                <a16:creationId xmlns:a16="http://schemas.microsoft.com/office/drawing/2014/main" id="{83D23EDE-F423-CAD2-562D-9E0FA033987B}"/>
              </a:ext>
            </a:extLst>
          </p:cNvPr>
          <p:cNvGrpSpPr/>
          <p:nvPr/>
        </p:nvGrpSpPr>
        <p:grpSpPr>
          <a:xfrm>
            <a:off x="3634323" y="3436833"/>
            <a:ext cx="678548" cy="485221"/>
            <a:chOff x="3182682" y="3495858"/>
            <a:chExt cx="678548" cy="485221"/>
          </a:xfrm>
        </p:grpSpPr>
        <p:pic>
          <p:nvPicPr>
            <p:cNvPr id="85" name="Graphic 84" descr="Freight with solid fill">
              <a:extLst>
                <a:ext uri="{FF2B5EF4-FFF2-40B4-BE49-F238E27FC236}">
                  <a16:creationId xmlns:a16="http://schemas.microsoft.com/office/drawing/2014/main" id="{BB279A1C-F3CC-11BA-B8FF-35845FB224D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182682" y="3495858"/>
              <a:ext cx="485221" cy="485221"/>
            </a:xfrm>
            <a:prstGeom prst="rect">
              <a:avLst/>
            </a:prstGeom>
          </p:spPr>
        </p:pic>
        <p:sp>
          <p:nvSpPr>
            <p:cNvPr id="86" name="TextBox 85">
              <a:extLst>
                <a:ext uri="{FF2B5EF4-FFF2-40B4-BE49-F238E27FC236}">
                  <a16:creationId xmlns:a16="http://schemas.microsoft.com/office/drawing/2014/main" id="{FC68A697-1FE7-17FA-0B66-C3F35A4E40B5}"/>
                </a:ext>
              </a:extLst>
            </p:cNvPr>
            <p:cNvSpPr txBox="1"/>
            <p:nvPr/>
          </p:nvSpPr>
          <p:spPr>
            <a:xfrm>
              <a:off x="3596825" y="3566091"/>
              <a:ext cx="264405"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92" name="Group 91">
            <a:extLst>
              <a:ext uri="{FF2B5EF4-FFF2-40B4-BE49-F238E27FC236}">
                <a16:creationId xmlns:a16="http://schemas.microsoft.com/office/drawing/2014/main" id="{B5977CD9-A16E-1679-87D3-6C083A8B45E8}"/>
              </a:ext>
            </a:extLst>
          </p:cNvPr>
          <p:cNvGrpSpPr/>
          <p:nvPr/>
        </p:nvGrpSpPr>
        <p:grpSpPr>
          <a:xfrm>
            <a:off x="4673554" y="3436833"/>
            <a:ext cx="715031" cy="485221"/>
            <a:chOff x="4072938" y="3509675"/>
            <a:chExt cx="715031" cy="485221"/>
          </a:xfrm>
        </p:grpSpPr>
        <p:pic>
          <p:nvPicPr>
            <p:cNvPr id="87" name="Graphic 86" descr="Bear with solid fill">
              <a:extLst>
                <a:ext uri="{FF2B5EF4-FFF2-40B4-BE49-F238E27FC236}">
                  <a16:creationId xmlns:a16="http://schemas.microsoft.com/office/drawing/2014/main" id="{4AA3056A-D19B-B499-614A-E1770D6D11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2938" y="3509675"/>
              <a:ext cx="485221" cy="485221"/>
            </a:xfrm>
            <a:prstGeom prst="rect">
              <a:avLst/>
            </a:prstGeom>
          </p:spPr>
        </p:pic>
        <p:sp>
          <p:nvSpPr>
            <p:cNvPr id="88" name="TextBox 87">
              <a:extLst>
                <a:ext uri="{FF2B5EF4-FFF2-40B4-BE49-F238E27FC236}">
                  <a16:creationId xmlns:a16="http://schemas.microsoft.com/office/drawing/2014/main" id="{38EE6DD2-8054-BFA9-0969-4DFC6F5AB2BA}"/>
                </a:ext>
              </a:extLst>
            </p:cNvPr>
            <p:cNvSpPr txBox="1"/>
            <p:nvPr/>
          </p:nvSpPr>
          <p:spPr>
            <a:xfrm>
              <a:off x="4502179" y="3583008"/>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91" name="Group 90">
            <a:extLst>
              <a:ext uri="{FF2B5EF4-FFF2-40B4-BE49-F238E27FC236}">
                <a16:creationId xmlns:a16="http://schemas.microsoft.com/office/drawing/2014/main" id="{47301459-4C1B-096E-9588-35A181BF90FA}"/>
              </a:ext>
            </a:extLst>
          </p:cNvPr>
          <p:cNvGrpSpPr/>
          <p:nvPr/>
        </p:nvGrpSpPr>
        <p:grpSpPr>
          <a:xfrm>
            <a:off x="5749270" y="3436833"/>
            <a:ext cx="705215" cy="485221"/>
            <a:chOff x="5546321" y="3495858"/>
            <a:chExt cx="705215" cy="485221"/>
          </a:xfrm>
        </p:grpSpPr>
        <p:pic>
          <p:nvPicPr>
            <p:cNvPr id="89" name="Graphic 88" descr="Bear with solid fill">
              <a:extLst>
                <a:ext uri="{FF2B5EF4-FFF2-40B4-BE49-F238E27FC236}">
                  <a16:creationId xmlns:a16="http://schemas.microsoft.com/office/drawing/2014/main" id="{6AB1DBE1-44E2-A94D-E12B-7A664A29A9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6321" y="3495858"/>
              <a:ext cx="485221" cy="485221"/>
            </a:xfrm>
            <a:prstGeom prst="rect">
              <a:avLst/>
            </a:prstGeom>
          </p:spPr>
        </p:pic>
        <p:sp>
          <p:nvSpPr>
            <p:cNvPr id="90" name="TextBox 89">
              <a:extLst>
                <a:ext uri="{FF2B5EF4-FFF2-40B4-BE49-F238E27FC236}">
                  <a16:creationId xmlns:a16="http://schemas.microsoft.com/office/drawing/2014/main" id="{292CBC45-30B1-40C3-15DD-4F1F81A54BF3}"/>
                </a:ext>
              </a:extLst>
            </p:cNvPr>
            <p:cNvSpPr txBox="1"/>
            <p:nvPr/>
          </p:nvSpPr>
          <p:spPr>
            <a:xfrm>
              <a:off x="5979792" y="3583008"/>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04" name="Group 103">
            <a:extLst>
              <a:ext uri="{FF2B5EF4-FFF2-40B4-BE49-F238E27FC236}">
                <a16:creationId xmlns:a16="http://schemas.microsoft.com/office/drawing/2014/main" id="{F96FC4ED-4845-F541-F817-6F099DA639CA}"/>
              </a:ext>
            </a:extLst>
          </p:cNvPr>
          <p:cNvGrpSpPr/>
          <p:nvPr/>
        </p:nvGrpSpPr>
        <p:grpSpPr>
          <a:xfrm>
            <a:off x="214564" y="4942933"/>
            <a:ext cx="618865" cy="465566"/>
            <a:chOff x="90616" y="4868840"/>
            <a:chExt cx="618865" cy="465566"/>
          </a:xfrm>
        </p:grpSpPr>
        <p:pic>
          <p:nvPicPr>
            <p:cNvPr id="97" name="Graphic 96" descr="Penguin with solid fill">
              <a:extLst>
                <a:ext uri="{FF2B5EF4-FFF2-40B4-BE49-F238E27FC236}">
                  <a16:creationId xmlns:a16="http://schemas.microsoft.com/office/drawing/2014/main" id="{90CC96E6-C063-0588-54F2-0A80435B81D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0616" y="4868840"/>
              <a:ext cx="465566" cy="465566"/>
            </a:xfrm>
            <a:prstGeom prst="rect">
              <a:avLst/>
            </a:prstGeom>
          </p:spPr>
        </p:pic>
        <p:sp>
          <p:nvSpPr>
            <p:cNvPr id="98" name="TextBox 97">
              <a:extLst>
                <a:ext uri="{FF2B5EF4-FFF2-40B4-BE49-F238E27FC236}">
                  <a16:creationId xmlns:a16="http://schemas.microsoft.com/office/drawing/2014/main" id="{BB44860D-24FA-76FC-8522-7E3B112ADA7D}"/>
                </a:ext>
              </a:extLst>
            </p:cNvPr>
            <p:cNvSpPr txBox="1"/>
            <p:nvPr/>
          </p:nvSpPr>
          <p:spPr>
            <a:xfrm>
              <a:off x="423691" y="4953491"/>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105" name="Group 104">
            <a:extLst>
              <a:ext uri="{FF2B5EF4-FFF2-40B4-BE49-F238E27FC236}">
                <a16:creationId xmlns:a16="http://schemas.microsoft.com/office/drawing/2014/main" id="{5173EF02-0920-F4EC-EEE9-7E7EBA246672}"/>
              </a:ext>
            </a:extLst>
          </p:cNvPr>
          <p:cNvGrpSpPr/>
          <p:nvPr/>
        </p:nvGrpSpPr>
        <p:grpSpPr>
          <a:xfrm>
            <a:off x="1833086" y="4933106"/>
            <a:ext cx="612031" cy="485221"/>
            <a:chOff x="1783791" y="4886638"/>
            <a:chExt cx="612031" cy="485221"/>
          </a:xfrm>
        </p:grpSpPr>
        <p:pic>
          <p:nvPicPr>
            <p:cNvPr id="99" name="Graphic 98" descr="Snowflake with solid fill">
              <a:extLst>
                <a:ext uri="{FF2B5EF4-FFF2-40B4-BE49-F238E27FC236}">
                  <a16:creationId xmlns:a16="http://schemas.microsoft.com/office/drawing/2014/main" id="{5B6525F0-46B3-FC1F-E776-A4684341AD9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783791" y="4886638"/>
              <a:ext cx="485221" cy="485221"/>
            </a:xfrm>
            <a:prstGeom prst="rect">
              <a:avLst/>
            </a:prstGeom>
          </p:spPr>
        </p:pic>
        <p:sp>
          <p:nvSpPr>
            <p:cNvPr id="100" name="TextBox 99">
              <a:extLst>
                <a:ext uri="{FF2B5EF4-FFF2-40B4-BE49-F238E27FC236}">
                  <a16:creationId xmlns:a16="http://schemas.microsoft.com/office/drawing/2014/main" id="{6D81BA00-0121-467A-B878-6610E2EC87B8}"/>
                </a:ext>
              </a:extLst>
            </p:cNvPr>
            <p:cNvSpPr txBox="1"/>
            <p:nvPr/>
          </p:nvSpPr>
          <p:spPr>
            <a:xfrm>
              <a:off x="2129123" y="4980602"/>
              <a:ext cx="266699"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03" name="Group 102">
            <a:extLst>
              <a:ext uri="{FF2B5EF4-FFF2-40B4-BE49-F238E27FC236}">
                <a16:creationId xmlns:a16="http://schemas.microsoft.com/office/drawing/2014/main" id="{26399968-EA56-944B-0ACF-0130DBFE74EC}"/>
              </a:ext>
            </a:extLst>
          </p:cNvPr>
          <p:cNvGrpSpPr/>
          <p:nvPr/>
        </p:nvGrpSpPr>
        <p:grpSpPr>
          <a:xfrm>
            <a:off x="975742" y="4933106"/>
            <a:ext cx="715031" cy="485221"/>
            <a:chOff x="887258" y="4893415"/>
            <a:chExt cx="715031" cy="485221"/>
          </a:xfrm>
        </p:grpSpPr>
        <p:pic>
          <p:nvPicPr>
            <p:cNvPr id="101" name="Graphic 100" descr="Bear with solid fill">
              <a:extLst>
                <a:ext uri="{FF2B5EF4-FFF2-40B4-BE49-F238E27FC236}">
                  <a16:creationId xmlns:a16="http://schemas.microsoft.com/office/drawing/2014/main" id="{325D782E-0994-551F-2AA6-B56ED86537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7258" y="4893415"/>
              <a:ext cx="485221" cy="485221"/>
            </a:xfrm>
            <a:prstGeom prst="rect">
              <a:avLst/>
            </a:prstGeom>
          </p:spPr>
        </p:pic>
        <p:sp>
          <p:nvSpPr>
            <p:cNvPr id="102" name="TextBox 101">
              <a:extLst>
                <a:ext uri="{FF2B5EF4-FFF2-40B4-BE49-F238E27FC236}">
                  <a16:creationId xmlns:a16="http://schemas.microsoft.com/office/drawing/2014/main" id="{619277EE-20EE-EED3-6D78-E272918DD3A7}"/>
                </a:ext>
              </a:extLst>
            </p:cNvPr>
            <p:cNvSpPr txBox="1"/>
            <p:nvPr/>
          </p:nvSpPr>
          <p:spPr>
            <a:xfrm>
              <a:off x="1316499" y="4966748"/>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06" name="Group 105">
            <a:extLst>
              <a:ext uri="{FF2B5EF4-FFF2-40B4-BE49-F238E27FC236}">
                <a16:creationId xmlns:a16="http://schemas.microsoft.com/office/drawing/2014/main" id="{4DEA917A-12FD-729D-55B8-F0379BD19BDB}"/>
              </a:ext>
            </a:extLst>
          </p:cNvPr>
          <p:cNvGrpSpPr/>
          <p:nvPr/>
        </p:nvGrpSpPr>
        <p:grpSpPr>
          <a:xfrm>
            <a:off x="2587430" y="4933106"/>
            <a:ext cx="612031" cy="485221"/>
            <a:chOff x="1783791" y="4886638"/>
            <a:chExt cx="612031" cy="485221"/>
          </a:xfrm>
        </p:grpSpPr>
        <p:pic>
          <p:nvPicPr>
            <p:cNvPr id="107" name="Graphic 106" descr="Snowflake with solid fill">
              <a:extLst>
                <a:ext uri="{FF2B5EF4-FFF2-40B4-BE49-F238E27FC236}">
                  <a16:creationId xmlns:a16="http://schemas.microsoft.com/office/drawing/2014/main" id="{296B62E2-D91A-FC7F-2981-DFE04778B61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783791" y="4886638"/>
              <a:ext cx="485221" cy="485221"/>
            </a:xfrm>
            <a:prstGeom prst="rect">
              <a:avLst/>
            </a:prstGeom>
          </p:spPr>
        </p:pic>
        <p:sp>
          <p:nvSpPr>
            <p:cNvPr id="108" name="TextBox 107">
              <a:extLst>
                <a:ext uri="{FF2B5EF4-FFF2-40B4-BE49-F238E27FC236}">
                  <a16:creationId xmlns:a16="http://schemas.microsoft.com/office/drawing/2014/main" id="{ED1925DE-8E92-20B5-E3A6-79FFC0635A98}"/>
                </a:ext>
              </a:extLst>
            </p:cNvPr>
            <p:cNvSpPr txBox="1"/>
            <p:nvPr/>
          </p:nvSpPr>
          <p:spPr>
            <a:xfrm>
              <a:off x="2129123" y="4980602"/>
              <a:ext cx="266699"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11" name="Group 110">
            <a:extLst>
              <a:ext uri="{FF2B5EF4-FFF2-40B4-BE49-F238E27FC236}">
                <a16:creationId xmlns:a16="http://schemas.microsoft.com/office/drawing/2014/main" id="{7E4FA8D2-81BA-DDD0-5B32-4EF4D9806482}"/>
              </a:ext>
            </a:extLst>
          </p:cNvPr>
          <p:cNvGrpSpPr/>
          <p:nvPr/>
        </p:nvGrpSpPr>
        <p:grpSpPr>
          <a:xfrm>
            <a:off x="3341774" y="4933106"/>
            <a:ext cx="639298" cy="485221"/>
            <a:chOff x="3196071" y="4903643"/>
            <a:chExt cx="639298" cy="485221"/>
          </a:xfrm>
        </p:grpSpPr>
        <p:pic>
          <p:nvPicPr>
            <p:cNvPr id="109" name="Graphic 108" descr="Snowflake with solid fill">
              <a:extLst>
                <a:ext uri="{FF2B5EF4-FFF2-40B4-BE49-F238E27FC236}">
                  <a16:creationId xmlns:a16="http://schemas.microsoft.com/office/drawing/2014/main" id="{B6EEC3FA-C23D-F8B1-48CC-D5FA107A469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196071" y="4903643"/>
              <a:ext cx="485221" cy="485221"/>
            </a:xfrm>
            <a:prstGeom prst="rect">
              <a:avLst/>
            </a:prstGeom>
          </p:spPr>
        </p:pic>
        <p:sp>
          <p:nvSpPr>
            <p:cNvPr id="110" name="TextBox 109">
              <a:extLst>
                <a:ext uri="{FF2B5EF4-FFF2-40B4-BE49-F238E27FC236}">
                  <a16:creationId xmlns:a16="http://schemas.microsoft.com/office/drawing/2014/main" id="{78F3B3C4-FFB5-5720-77AF-77731EEF7A15}"/>
                </a:ext>
              </a:extLst>
            </p:cNvPr>
            <p:cNvSpPr txBox="1"/>
            <p:nvPr/>
          </p:nvSpPr>
          <p:spPr>
            <a:xfrm>
              <a:off x="3546408" y="4976976"/>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14" name="Group 113">
            <a:extLst>
              <a:ext uri="{FF2B5EF4-FFF2-40B4-BE49-F238E27FC236}">
                <a16:creationId xmlns:a16="http://schemas.microsoft.com/office/drawing/2014/main" id="{777370D0-8EF1-BE99-5BA1-D0925DFD0056}"/>
              </a:ext>
            </a:extLst>
          </p:cNvPr>
          <p:cNvGrpSpPr/>
          <p:nvPr/>
        </p:nvGrpSpPr>
        <p:grpSpPr>
          <a:xfrm>
            <a:off x="4123385" y="4933106"/>
            <a:ext cx="715031" cy="485221"/>
            <a:chOff x="3984764" y="4903643"/>
            <a:chExt cx="715031" cy="485221"/>
          </a:xfrm>
        </p:grpSpPr>
        <p:pic>
          <p:nvPicPr>
            <p:cNvPr id="112" name="Graphic 111" descr="Bear with solid fill">
              <a:extLst>
                <a:ext uri="{FF2B5EF4-FFF2-40B4-BE49-F238E27FC236}">
                  <a16:creationId xmlns:a16="http://schemas.microsoft.com/office/drawing/2014/main" id="{55EFE329-E53D-EEF0-C3DD-27B7827C71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84764" y="4903643"/>
              <a:ext cx="485221" cy="485221"/>
            </a:xfrm>
            <a:prstGeom prst="rect">
              <a:avLst/>
            </a:prstGeom>
          </p:spPr>
        </p:pic>
        <p:sp>
          <p:nvSpPr>
            <p:cNvPr id="113" name="TextBox 112">
              <a:extLst>
                <a:ext uri="{FF2B5EF4-FFF2-40B4-BE49-F238E27FC236}">
                  <a16:creationId xmlns:a16="http://schemas.microsoft.com/office/drawing/2014/main" id="{3C8CD33B-61FB-7D1D-C133-ADA025848644}"/>
                </a:ext>
              </a:extLst>
            </p:cNvPr>
            <p:cNvSpPr txBox="1"/>
            <p:nvPr/>
          </p:nvSpPr>
          <p:spPr>
            <a:xfrm>
              <a:off x="4414005" y="4976976"/>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15" name="Group 114">
            <a:extLst>
              <a:ext uri="{FF2B5EF4-FFF2-40B4-BE49-F238E27FC236}">
                <a16:creationId xmlns:a16="http://schemas.microsoft.com/office/drawing/2014/main" id="{3EECE1E5-86E3-657D-DDAC-B4B1C8FC57D6}"/>
              </a:ext>
            </a:extLst>
          </p:cNvPr>
          <p:cNvGrpSpPr/>
          <p:nvPr/>
        </p:nvGrpSpPr>
        <p:grpSpPr>
          <a:xfrm>
            <a:off x="4980729" y="4933106"/>
            <a:ext cx="731804" cy="485221"/>
            <a:chOff x="299493" y="3436341"/>
            <a:chExt cx="731804" cy="485221"/>
          </a:xfrm>
        </p:grpSpPr>
        <p:pic>
          <p:nvPicPr>
            <p:cNvPr id="116" name="Graphic 115" descr="Freight with solid fill">
              <a:extLst>
                <a:ext uri="{FF2B5EF4-FFF2-40B4-BE49-F238E27FC236}">
                  <a16:creationId xmlns:a16="http://schemas.microsoft.com/office/drawing/2014/main" id="{D775F3B3-87AC-365A-55B6-CAF1E7A7C467}"/>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17" name="TextBox 116">
              <a:extLst>
                <a:ext uri="{FF2B5EF4-FFF2-40B4-BE49-F238E27FC236}">
                  <a16:creationId xmlns:a16="http://schemas.microsoft.com/office/drawing/2014/main" id="{A3C37AFE-319A-EDF4-E317-431E594A8995}"/>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18" name="Group 117">
            <a:extLst>
              <a:ext uri="{FF2B5EF4-FFF2-40B4-BE49-F238E27FC236}">
                <a16:creationId xmlns:a16="http://schemas.microsoft.com/office/drawing/2014/main" id="{AB5BB55C-8100-0E79-9516-7C01C27C122A}"/>
              </a:ext>
            </a:extLst>
          </p:cNvPr>
          <p:cNvGrpSpPr/>
          <p:nvPr/>
        </p:nvGrpSpPr>
        <p:grpSpPr>
          <a:xfrm>
            <a:off x="5854849" y="4933106"/>
            <a:ext cx="731804" cy="485221"/>
            <a:chOff x="299493" y="3436341"/>
            <a:chExt cx="731804" cy="485221"/>
          </a:xfrm>
        </p:grpSpPr>
        <p:pic>
          <p:nvPicPr>
            <p:cNvPr id="119" name="Graphic 118" descr="Freight with solid fill">
              <a:extLst>
                <a:ext uri="{FF2B5EF4-FFF2-40B4-BE49-F238E27FC236}">
                  <a16:creationId xmlns:a16="http://schemas.microsoft.com/office/drawing/2014/main" id="{D3D915B1-AA27-4AA8-14D3-165B8FC0623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20" name="TextBox 119">
              <a:extLst>
                <a:ext uri="{FF2B5EF4-FFF2-40B4-BE49-F238E27FC236}">
                  <a16:creationId xmlns:a16="http://schemas.microsoft.com/office/drawing/2014/main" id="{AEA972FD-DE51-E9FF-DAD4-E5A9A8AD124D}"/>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pic>
        <p:nvPicPr>
          <p:cNvPr id="121" name="Graphic 120" descr="Iceberg with solid fill">
            <a:extLst>
              <a:ext uri="{FF2B5EF4-FFF2-40B4-BE49-F238E27FC236}">
                <a16:creationId xmlns:a16="http://schemas.microsoft.com/office/drawing/2014/main" id="{141F095E-4A11-1EAA-832C-62D9D6DE816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47405" y="2220983"/>
            <a:ext cx="485221" cy="485221"/>
          </a:xfrm>
          <a:prstGeom prst="rect">
            <a:avLst/>
          </a:prstGeom>
        </p:spPr>
      </p:pic>
      <p:grpSp>
        <p:nvGrpSpPr>
          <p:cNvPr id="122" name="Group 121">
            <a:extLst>
              <a:ext uri="{FF2B5EF4-FFF2-40B4-BE49-F238E27FC236}">
                <a16:creationId xmlns:a16="http://schemas.microsoft.com/office/drawing/2014/main" id="{94E13393-2575-7A0F-F958-DF4855477D9B}"/>
              </a:ext>
            </a:extLst>
          </p:cNvPr>
          <p:cNvGrpSpPr/>
          <p:nvPr/>
        </p:nvGrpSpPr>
        <p:grpSpPr>
          <a:xfrm>
            <a:off x="335542" y="6458192"/>
            <a:ext cx="683329" cy="485221"/>
            <a:chOff x="2222525" y="3483827"/>
            <a:chExt cx="683329" cy="485221"/>
          </a:xfrm>
        </p:grpSpPr>
        <p:pic>
          <p:nvPicPr>
            <p:cNvPr id="123" name="Graphic 122" descr="Bear with solid fill">
              <a:extLst>
                <a:ext uri="{FF2B5EF4-FFF2-40B4-BE49-F238E27FC236}">
                  <a16:creationId xmlns:a16="http://schemas.microsoft.com/office/drawing/2014/main" id="{61CFDCCD-24D7-DDC2-FB74-48E214276B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2525" y="3483827"/>
              <a:ext cx="485221" cy="485221"/>
            </a:xfrm>
            <a:prstGeom prst="rect">
              <a:avLst/>
            </a:prstGeom>
          </p:spPr>
        </p:pic>
        <p:sp>
          <p:nvSpPr>
            <p:cNvPr id="124" name="TextBox 123">
              <a:extLst>
                <a:ext uri="{FF2B5EF4-FFF2-40B4-BE49-F238E27FC236}">
                  <a16:creationId xmlns:a16="http://schemas.microsoft.com/office/drawing/2014/main" id="{92C7466B-6D64-724E-D3F4-ECDDA792C1C5}"/>
                </a:ext>
              </a:extLst>
            </p:cNvPr>
            <p:cNvSpPr txBox="1"/>
            <p:nvPr/>
          </p:nvSpPr>
          <p:spPr>
            <a:xfrm>
              <a:off x="2628421" y="3572754"/>
              <a:ext cx="27743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143" name="Group 142">
            <a:extLst>
              <a:ext uri="{FF2B5EF4-FFF2-40B4-BE49-F238E27FC236}">
                <a16:creationId xmlns:a16="http://schemas.microsoft.com/office/drawing/2014/main" id="{1B1617A9-91AA-1E5E-C751-33CCCFBC5469}"/>
              </a:ext>
            </a:extLst>
          </p:cNvPr>
          <p:cNvGrpSpPr/>
          <p:nvPr/>
        </p:nvGrpSpPr>
        <p:grpSpPr>
          <a:xfrm>
            <a:off x="1292197" y="6458192"/>
            <a:ext cx="611538" cy="485221"/>
            <a:chOff x="1033533" y="6458645"/>
            <a:chExt cx="611538" cy="485221"/>
          </a:xfrm>
        </p:grpSpPr>
        <p:pic>
          <p:nvPicPr>
            <p:cNvPr id="126" name="Graphic 125" descr="Snowflake with solid fill">
              <a:extLst>
                <a:ext uri="{FF2B5EF4-FFF2-40B4-BE49-F238E27FC236}">
                  <a16:creationId xmlns:a16="http://schemas.microsoft.com/office/drawing/2014/main" id="{5D9C09FC-B313-C240-7C6D-21CE7270B92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33533" y="6458645"/>
              <a:ext cx="485221" cy="485221"/>
            </a:xfrm>
            <a:prstGeom prst="rect">
              <a:avLst/>
            </a:prstGeom>
          </p:spPr>
        </p:pic>
        <p:sp>
          <p:nvSpPr>
            <p:cNvPr id="127" name="TextBox 126">
              <a:extLst>
                <a:ext uri="{FF2B5EF4-FFF2-40B4-BE49-F238E27FC236}">
                  <a16:creationId xmlns:a16="http://schemas.microsoft.com/office/drawing/2014/main" id="{81AB3B0A-DEC6-1290-BB2E-C9D1B477A1FA}"/>
                </a:ext>
              </a:extLst>
            </p:cNvPr>
            <p:cNvSpPr txBox="1"/>
            <p:nvPr/>
          </p:nvSpPr>
          <p:spPr>
            <a:xfrm>
              <a:off x="1389836" y="6531760"/>
              <a:ext cx="255235"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28" name="Group 127">
            <a:extLst>
              <a:ext uri="{FF2B5EF4-FFF2-40B4-BE49-F238E27FC236}">
                <a16:creationId xmlns:a16="http://schemas.microsoft.com/office/drawing/2014/main" id="{A9A7B8AB-CBBD-A26E-45D1-5A3F0E20C774}"/>
              </a:ext>
            </a:extLst>
          </p:cNvPr>
          <p:cNvGrpSpPr/>
          <p:nvPr/>
        </p:nvGrpSpPr>
        <p:grpSpPr>
          <a:xfrm>
            <a:off x="2177061" y="6458192"/>
            <a:ext cx="634699" cy="485221"/>
            <a:chOff x="1261009" y="3464542"/>
            <a:chExt cx="634699" cy="485221"/>
          </a:xfrm>
        </p:grpSpPr>
        <p:pic>
          <p:nvPicPr>
            <p:cNvPr id="129" name="Graphic 128" descr="Bear with solid fill">
              <a:extLst>
                <a:ext uri="{FF2B5EF4-FFF2-40B4-BE49-F238E27FC236}">
                  <a16:creationId xmlns:a16="http://schemas.microsoft.com/office/drawing/2014/main" id="{5669F06B-2D57-BA7F-2639-28A1EDDD94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1009" y="3464542"/>
              <a:ext cx="485221" cy="485221"/>
            </a:xfrm>
            <a:prstGeom prst="rect">
              <a:avLst/>
            </a:prstGeom>
          </p:spPr>
        </p:pic>
        <p:sp>
          <p:nvSpPr>
            <p:cNvPr id="130" name="TextBox 129">
              <a:extLst>
                <a:ext uri="{FF2B5EF4-FFF2-40B4-BE49-F238E27FC236}">
                  <a16:creationId xmlns:a16="http://schemas.microsoft.com/office/drawing/2014/main" id="{51B7D8FB-2C47-78C1-656B-827FB5FC9BD5}"/>
                </a:ext>
              </a:extLst>
            </p:cNvPr>
            <p:cNvSpPr txBox="1"/>
            <p:nvPr/>
          </p:nvSpPr>
          <p:spPr>
            <a:xfrm>
              <a:off x="1661356" y="3552182"/>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131" name="Group 130">
            <a:extLst>
              <a:ext uri="{FF2B5EF4-FFF2-40B4-BE49-F238E27FC236}">
                <a16:creationId xmlns:a16="http://schemas.microsoft.com/office/drawing/2014/main" id="{2638079D-7654-62B2-A1F6-86A92D02079A}"/>
              </a:ext>
            </a:extLst>
          </p:cNvPr>
          <p:cNvGrpSpPr/>
          <p:nvPr/>
        </p:nvGrpSpPr>
        <p:grpSpPr>
          <a:xfrm>
            <a:off x="3085086" y="6458192"/>
            <a:ext cx="731804" cy="485221"/>
            <a:chOff x="299493" y="3436341"/>
            <a:chExt cx="731804" cy="485221"/>
          </a:xfrm>
        </p:grpSpPr>
        <p:pic>
          <p:nvPicPr>
            <p:cNvPr id="132" name="Graphic 131" descr="Freight with solid fill">
              <a:extLst>
                <a:ext uri="{FF2B5EF4-FFF2-40B4-BE49-F238E27FC236}">
                  <a16:creationId xmlns:a16="http://schemas.microsoft.com/office/drawing/2014/main" id="{CFB62C0A-83B1-9C2E-DAC8-B49D18A8147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33" name="TextBox 132">
              <a:extLst>
                <a:ext uri="{FF2B5EF4-FFF2-40B4-BE49-F238E27FC236}">
                  <a16:creationId xmlns:a16="http://schemas.microsoft.com/office/drawing/2014/main" id="{24352948-A82E-6E10-F400-4AA4757C07D4}"/>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34" name="Group 133">
            <a:extLst>
              <a:ext uri="{FF2B5EF4-FFF2-40B4-BE49-F238E27FC236}">
                <a16:creationId xmlns:a16="http://schemas.microsoft.com/office/drawing/2014/main" id="{0DCA8FE8-54F8-AC3F-8A01-A644126D03C8}"/>
              </a:ext>
            </a:extLst>
          </p:cNvPr>
          <p:cNvGrpSpPr/>
          <p:nvPr/>
        </p:nvGrpSpPr>
        <p:grpSpPr>
          <a:xfrm>
            <a:off x="5742915" y="8232215"/>
            <a:ext cx="557174" cy="393365"/>
            <a:chOff x="299493" y="3436341"/>
            <a:chExt cx="687281" cy="485221"/>
          </a:xfrm>
        </p:grpSpPr>
        <p:pic>
          <p:nvPicPr>
            <p:cNvPr id="135" name="Graphic 134" descr="Freight with solid fill">
              <a:extLst>
                <a:ext uri="{FF2B5EF4-FFF2-40B4-BE49-F238E27FC236}">
                  <a16:creationId xmlns:a16="http://schemas.microsoft.com/office/drawing/2014/main" id="{20BE3B3E-D846-DE6F-AF72-D564459495D8}"/>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36" name="TextBox 135">
              <a:extLst>
                <a:ext uri="{FF2B5EF4-FFF2-40B4-BE49-F238E27FC236}">
                  <a16:creationId xmlns:a16="http://schemas.microsoft.com/office/drawing/2014/main" id="{24848D58-9CFB-5297-CD84-EA805A737287}"/>
                </a:ext>
              </a:extLst>
            </p:cNvPr>
            <p:cNvSpPr txBox="1"/>
            <p:nvPr/>
          </p:nvSpPr>
          <p:spPr>
            <a:xfrm>
              <a:off x="697811" y="3507658"/>
              <a:ext cx="28896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37" name="Group 136">
            <a:extLst>
              <a:ext uri="{FF2B5EF4-FFF2-40B4-BE49-F238E27FC236}">
                <a16:creationId xmlns:a16="http://schemas.microsoft.com/office/drawing/2014/main" id="{F2579C01-0E28-9F17-20A6-AA53CE74CC50}"/>
              </a:ext>
            </a:extLst>
          </p:cNvPr>
          <p:cNvGrpSpPr/>
          <p:nvPr/>
        </p:nvGrpSpPr>
        <p:grpSpPr>
          <a:xfrm>
            <a:off x="5095346" y="6458192"/>
            <a:ext cx="634699" cy="485221"/>
            <a:chOff x="1261009" y="3464542"/>
            <a:chExt cx="634699" cy="485221"/>
          </a:xfrm>
        </p:grpSpPr>
        <p:pic>
          <p:nvPicPr>
            <p:cNvPr id="138" name="Graphic 137" descr="Bear with solid fill">
              <a:extLst>
                <a:ext uri="{FF2B5EF4-FFF2-40B4-BE49-F238E27FC236}">
                  <a16:creationId xmlns:a16="http://schemas.microsoft.com/office/drawing/2014/main" id="{73A1413E-BA6D-063E-CB17-FBBCDB25DA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1009" y="3464542"/>
              <a:ext cx="485221" cy="485221"/>
            </a:xfrm>
            <a:prstGeom prst="rect">
              <a:avLst/>
            </a:prstGeom>
          </p:spPr>
        </p:pic>
        <p:sp>
          <p:nvSpPr>
            <p:cNvPr id="139" name="TextBox 138">
              <a:extLst>
                <a:ext uri="{FF2B5EF4-FFF2-40B4-BE49-F238E27FC236}">
                  <a16:creationId xmlns:a16="http://schemas.microsoft.com/office/drawing/2014/main" id="{7281FFD9-4DF1-8E5E-4A5F-5DC3D15FA0F4}"/>
                </a:ext>
              </a:extLst>
            </p:cNvPr>
            <p:cNvSpPr txBox="1"/>
            <p:nvPr/>
          </p:nvSpPr>
          <p:spPr>
            <a:xfrm>
              <a:off x="1661356" y="3552182"/>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140" name="Group 139">
            <a:extLst>
              <a:ext uri="{FF2B5EF4-FFF2-40B4-BE49-F238E27FC236}">
                <a16:creationId xmlns:a16="http://schemas.microsoft.com/office/drawing/2014/main" id="{765783AE-C1D8-B537-02A6-503A741042AE}"/>
              </a:ext>
            </a:extLst>
          </p:cNvPr>
          <p:cNvGrpSpPr/>
          <p:nvPr/>
        </p:nvGrpSpPr>
        <p:grpSpPr>
          <a:xfrm>
            <a:off x="6003374" y="6458192"/>
            <a:ext cx="612031" cy="485221"/>
            <a:chOff x="1783791" y="4886638"/>
            <a:chExt cx="612031" cy="485221"/>
          </a:xfrm>
        </p:grpSpPr>
        <p:pic>
          <p:nvPicPr>
            <p:cNvPr id="141" name="Graphic 140" descr="Snowflake with solid fill">
              <a:extLst>
                <a:ext uri="{FF2B5EF4-FFF2-40B4-BE49-F238E27FC236}">
                  <a16:creationId xmlns:a16="http://schemas.microsoft.com/office/drawing/2014/main" id="{3FA36F0F-2FA6-16C7-534C-6FAAE2F945E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783791" y="4886638"/>
              <a:ext cx="485221" cy="485221"/>
            </a:xfrm>
            <a:prstGeom prst="rect">
              <a:avLst/>
            </a:prstGeom>
          </p:spPr>
        </p:pic>
        <p:sp>
          <p:nvSpPr>
            <p:cNvPr id="142" name="TextBox 141">
              <a:extLst>
                <a:ext uri="{FF2B5EF4-FFF2-40B4-BE49-F238E27FC236}">
                  <a16:creationId xmlns:a16="http://schemas.microsoft.com/office/drawing/2014/main" id="{BEC30EBC-B5B4-745C-1F63-83266F7E611F}"/>
                </a:ext>
              </a:extLst>
            </p:cNvPr>
            <p:cNvSpPr txBox="1"/>
            <p:nvPr/>
          </p:nvSpPr>
          <p:spPr>
            <a:xfrm>
              <a:off x="2129123" y="4980602"/>
              <a:ext cx="266699"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44" name="Group 143">
            <a:extLst>
              <a:ext uri="{FF2B5EF4-FFF2-40B4-BE49-F238E27FC236}">
                <a16:creationId xmlns:a16="http://schemas.microsoft.com/office/drawing/2014/main" id="{8FE604C1-37FC-713F-8766-8DCC0D8D6CF5}"/>
              </a:ext>
            </a:extLst>
          </p:cNvPr>
          <p:cNvGrpSpPr/>
          <p:nvPr/>
        </p:nvGrpSpPr>
        <p:grpSpPr>
          <a:xfrm>
            <a:off x="136504" y="8214681"/>
            <a:ext cx="478452" cy="393365"/>
            <a:chOff x="1261009" y="3464542"/>
            <a:chExt cx="590176" cy="485221"/>
          </a:xfrm>
        </p:grpSpPr>
        <p:pic>
          <p:nvPicPr>
            <p:cNvPr id="145" name="Graphic 144" descr="Bear with solid fill">
              <a:extLst>
                <a:ext uri="{FF2B5EF4-FFF2-40B4-BE49-F238E27FC236}">
                  <a16:creationId xmlns:a16="http://schemas.microsoft.com/office/drawing/2014/main" id="{46DE68D3-C012-3E44-FF40-3D49445CA7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1009" y="3464542"/>
              <a:ext cx="485221" cy="485221"/>
            </a:xfrm>
            <a:prstGeom prst="rect">
              <a:avLst/>
            </a:prstGeom>
          </p:spPr>
        </p:pic>
        <p:sp>
          <p:nvSpPr>
            <p:cNvPr id="146" name="TextBox 145">
              <a:extLst>
                <a:ext uri="{FF2B5EF4-FFF2-40B4-BE49-F238E27FC236}">
                  <a16:creationId xmlns:a16="http://schemas.microsoft.com/office/drawing/2014/main" id="{FB806942-E27D-CA91-63DE-CA95743D173F}"/>
                </a:ext>
              </a:extLst>
            </p:cNvPr>
            <p:cNvSpPr txBox="1"/>
            <p:nvPr/>
          </p:nvSpPr>
          <p:spPr>
            <a:xfrm>
              <a:off x="1616832" y="3537340"/>
              <a:ext cx="23435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54" name="Group 153">
            <a:extLst>
              <a:ext uri="{FF2B5EF4-FFF2-40B4-BE49-F238E27FC236}">
                <a16:creationId xmlns:a16="http://schemas.microsoft.com/office/drawing/2014/main" id="{AE3C1054-5DDA-C079-C82B-4059E442E0F5}"/>
              </a:ext>
            </a:extLst>
          </p:cNvPr>
          <p:cNvGrpSpPr/>
          <p:nvPr/>
        </p:nvGrpSpPr>
        <p:grpSpPr>
          <a:xfrm>
            <a:off x="730707" y="8216485"/>
            <a:ext cx="485755" cy="393365"/>
            <a:chOff x="833106" y="8097986"/>
            <a:chExt cx="599186" cy="485221"/>
          </a:xfrm>
        </p:grpSpPr>
        <p:pic>
          <p:nvPicPr>
            <p:cNvPr id="147" name="Graphic 146" descr="Iceberg with solid fill">
              <a:extLst>
                <a:ext uri="{FF2B5EF4-FFF2-40B4-BE49-F238E27FC236}">
                  <a16:creationId xmlns:a16="http://schemas.microsoft.com/office/drawing/2014/main" id="{5F9D9954-0F89-77F8-D8BC-99D2FB8B4BB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3106" y="8097986"/>
              <a:ext cx="485221" cy="485221"/>
            </a:xfrm>
            <a:prstGeom prst="rect">
              <a:avLst/>
            </a:prstGeom>
          </p:spPr>
        </p:pic>
        <p:sp>
          <p:nvSpPr>
            <p:cNvPr id="148" name="TextBox 147">
              <a:extLst>
                <a:ext uri="{FF2B5EF4-FFF2-40B4-BE49-F238E27FC236}">
                  <a16:creationId xmlns:a16="http://schemas.microsoft.com/office/drawing/2014/main" id="{BB41E91E-419B-4AE8-563D-72582D788061}"/>
                </a:ext>
              </a:extLst>
            </p:cNvPr>
            <p:cNvSpPr txBox="1"/>
            <p:nvPr/>
          </p:nvSpPr>
          <p:spPr>
            <a:xfrm>
              <a:off x="1160548" y="8181594"/>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51" name="Group 150">
            <a:extLst>
              <a:ext uri="{FF2B5EF4-FFF2-40B4-BE49-F238E27FC236}">
                <a16:creationId xmlns:a16="http://schemas.microsoft.com/office/drawing/2014/main" id="{9793EA50-A917-8840-2542-60CFA594C2DD}"/>
              </a:ext>
            </a:extLst>
          </p:cNvPr>
          <p:cNvGrpSpPr/>
          <p:nvPr/>
        </p:nvGrpSpPr>
        <p:grpSpPr>
          <a:xfrm>
            <a:off x="1222085" y="8214681"/>
            <a:ext cx="447643" cy="393365"/>
            <a:chOff x="3464535" y="2200353"/>
            <a:chExt cx="552174" cy="485221"/>
          </a:xfrm>
        </p:grpSpPr>
        <p:pic>
          <p:nvPicPr>
            <p:cNvPr id="152" name="Graphic 151" descr="Snowflake with solid fill">
              <a:extLst>
                <a:ext uri="{FF2B5EF4-FFF2-40B4-BE49-F238E27FC236}">
                  <a16:creationId xmlns:a16="http://schemas.microsoft.com/office/drawing/2014/main" id="{7D17A7CB-D0F0-E01B-1C41-F54FD56DABE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464535" y="2200353"/>
              <a:ext cx="485221" cy="485221"/>
            </a:xfrm>
            <a:prstGeom prst="rect">
              <a:avLst/>
            </a:prstGeom>
          </p:spPr>
        </p:pic>
        <p:sp>
          <p:nvSpPr>
            <p:cNvPr id="153" name="TextBox 152">
              <a:extLst>
                <a:ext uri="{FF2B5EF4-FFF2-40B4-BE49-F238E27FC236}">
                  <a16:creationId xmlns:a16="http://schemas.microsoft.com/office/drawing/2014/main" id="{68741804-31F8-AF58-BA4E-FDC0BE1E981A}"/>
                </a:ext>
              </a:extLst>
            </p:cNvPr>
            <p:cNvSpPr txBox="1"/>
            <p:nvPr/>
          </p:nvSpPr>
          <p:spPr>
            <a:xfrm>
              <a:off x="3761474" y="2258627"/>
              <a:ext cx="255235"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55" name="Group 154">
            <a:extLst>
              <a:ext uri="{FF2B5EF4-FFF2-40B4-BE49-F238E27FC236}">
                <a16:creationId xmlns:a16="http://schemas.microsoft.com/office/drawing/2014/main" id="{4F308768-E19F-D50E-BEC2-8371DB55E4B5}"/>
              </a:ext>
            </a:extLst>
          </p:cNvPr>
          <p:cNvGrpSpPr/>
          <p:nvPr/>
        </p:nvGrpSpPr>
        <p:grpSpPr>
          <a:xfrm>
            <a:off x="1730415" y="8214681"/>
            <a:ext cx="466420" cy="393365"/>
            <a:chOff x="1261009" y="3464542"/>
            <a:chExt cx="575335" cy="485221"/>
          </a:xfrm>
        </p:grpSpPr>
        <p:pic>
          <p:nvPicPr>
            <p:cNvPr id="156" name="Graphic 155" descr="Bear with solid fill">
              <a:extLst>
                <a:ext uri="{FF2B5EF4-FFF2-40B4-BE49-F238E27FC236}">
                  <a16:creationId xmlns:a16="http://schemas.microsoft.com/office/drawing/2014/main" id="{CB5256A5-2738-ACF8-ACC9-2BAE3899FC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1009" y="3464542"/>
              <a:ext cx="485221" cy="485221"/>
            </a:xfrm>
            <a:prstGeom prst="rect">
              <a:avLst/>
            </a:prstGeom>
          </p:spPr>
        </p:pic>
        <p:sp>
          <p:nvSpPr>
            <p:cNvPr id="157" name="TextBox 156">
              <a:extLst>
                <a:ext uri="{FF2B5EF4-FFF2-40B4-BE49-F238E27FC236}">
                  <a16:creationId xmlns:a16="http://schemas.microsoft.com/office/drawing/2014/main" id="{9B89268C-E2A1-1550-810F-FCECD218DB92}"/>
                </a:ext>
              </a:extLst>
            </p:cNvPr>
            <p:cNvSpPr txBox="1"/>
            <p:nvPr/>
          </p:nvSpPr>
          <p:spPr>
            <a:xfrm>
              <a:off x="1601991" y="3522500"/>
              <a:ext cx="23435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58" name="Group 157">
            <a:extLst>
              <a:ext uri="{FF2B5EF4-FFF2-40B4-BE49-F238E27FC236}">
                <a16:creationId xmlns:a16="http://schemas.microsoft.com/office/drawing/2014/main" id="{876B376E-46A6-08F2-31D4-C4EC35C559D5}"/>
              </a:ext>
            </a:extLst>
          </p:cNvPr>
          <p:cNvGrpSpPr/>
          <p:nvPr/>
        </p:nvGrpSpPr>
        <p:grpSpPr>
          <a:xfrm>
            <a:off x="5134153" y="8214681"/>
            <a:ext cx="497787" cy="393365"/>
            <a:chOff x="833106" y="8097986"/>
            <a:chExt cx="614027" cy="485221"/>
          </a:xfrm>
        </p:grpSpPr>
        <p:pic>
          <p:nvPicPr>
            <p:cNvPr id="159" name="Graphic 158" descr="Iceberg with solid fill">
              <a:extLst>
                <a:ext uri="{FF2B5EF4-FFF2-40B4-BE49-F238E27FC236}">
                  <a16:creationId xmlns:a16="http://schemas.microsoft.com/office/drawing/2014/main" id="{3B24C547-8A11-0311-8539-142BF08F21C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3106" y="8097986"/>
              <a:ext cx="485221" cy="485221"/>
            </a:xfrm>
            <a:prstGeom prst="rect">
              <a:avLst/>
            </a:prstGeom>
          </p:spPr>
        </p:pic>
        <p:sp>
          <p:nvSpPr>
            <p:cNvPr id="160" name="TextBox 159">
              <a:extLst>
                <a:ext uri="{FF2B5EF4-FFF2-40B4-BE49-F238E27FC236}">
                  <a16:creationId xmlns:a16="http://schemas.microsoft.com/office/drawing/2014/main" id="{8A6059E5-0B32-487A-B02E-A916724FF927}"/>
                </a:ext>
              </a:extLst>
            </p:cNvPr>
            <p:cNvSpPr txBox="1"/>
            <p:nvPr/>
          </p:nvSpPr>
          <p:spPr>
            <a:xfrm>
              <a:off x="1175389" y="8181594"/>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61" name="Group 160">
            <a:extLst>
              <a:ext uri="{FF2B5EF4-FFF2-40B4-BE49-F238E27FC236}">
                <a16:creationId xmlns:a16="http://schemas.microsoft.com/office/drawing/2014/main" id="{191B9C39-233B-BA15-7AAF-30D676516E75}"/>
              </a:ext>
            </a:extLst>
          </p:cNvPr>
          <p:cNvGrpSpPr/>
          <p:nvPr/>
        </p:nvGrpSpPr>
        <p:grpSpPr>
          <a:xfrm>
            <a:off x="2815996" y="8222648"/>
            <a:ext cx="453581" cy="377431"/>
            <a:chOff x="90616" y="4868840"/>
            <a:chExt cx="559499" cy="465566"/>
          </a:xfrm>
        </p:grpSpPr>
        <p:pic>
          <p:nvPicPr>
            <p:cNvPr id="162" name="Graphic 161" descr="Penguin with solid fill">
              <a:extLst>
                <a:ext uri="{FF2B5EF4-FFF2-40B4-BE49-F238E27FC236}">
                  <a16:creationId xmlns:a16="http://schemas.microsoft.com/office/drawing/2014/main" id="{A0BC3D34-04E7-EC72-7496-5805FE339146}"/>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0616" y="4868840"/>
              <a:ext cx="465566" cy="465566"/>
            </a:xfrm>
            <a:prstGeom prst="rect">
              <a:avLst/>
            </a:prstGeom>
          </p:spPr>
        </p:pic>
        <p:sp>
          <p:nvSpPr>
            <p:cNvPr id="163" name="TextBox 162">
              <a:extLst>
                <a:ext uri="{FF2B5EF4-FFF2-40B4-BE49-F238E27FC236}">
                  <a16:creationId xmlns:a16="http://schemas.microsoft.com/office/drawing/2014/main" id="{990F79A6-872E-865F-E979-B8F7EB3F6E08}"/>
                </a:ext>
              </a:extLst>
            </p:cNvPr>
            <p:cNvSpPr txBox="1"/>
            <p:nvPr/>
          </p:nvSpPr>
          <p:spPr>
            <a:xfrm>
              <a:off x="364325" y="4923809"/>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64" name="Group 163">
            <a:extLst>
              <a:ext uri="{FF2B5EF4-FFF2-40B4-BE49-F238E27FC236}">
                <a16:creationId xmlns:a16="http://schemas.microsoft.com/office/drawing/2014/main" id="{5B2DD709-028F-0566-4F73-9913105DC08D}"/>
              </a:ext>
            </a:extLst>
          </p:cNvPr>
          <p:cNvGrpSpPr/>
          <p:nvPr/>
        </p:nvGrpSpPr>
        <p:grpSpPr>
          <a:xfrm>
            <a:off x="3330264" y="8214681"/>
            <a:ext cx="519512" cy="393365"/>
            <a:chOff x="4072938" y="3509675"/>
            <a:chExt cx="640825" cy="485221"/>
          </a:xfrm>
        </p:grpSpPr>
        <p:pic>
          <p:nvPicPr>
            <p:cNvPr id="165" name="Graphic 164" descr="Bear with solid fill">
              <a:extLst>
                <a:ext uri="{FF2B5EF4-FFF2-40B4-BE49-F238E27FC236}">
                  <a16:creationId xmlns:a16="http://schemas.microsoft.com/office/drawing/2014/main" id="{84C29B8B-2B86-1F2C-ADC3-A5E4B2B601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2938" y="3509675"/>
              <a:ext cx="485221" cy="485221"/>
            </a:xfrm>
            <a:prstGeom prst="rect">
              <a:avLst/>
            </a:prstGeom>
          </p:spPr>
        </p:pic>
        <p:sp>
          <p:nvSpPr>
            <p:cNvPr id="166" name="TextBox 165">
              <a:extLst>
                <a:ext uri="{FF2B5EF4-FFF2-40B4-BE49-F238E27FC236}">
                  <a16:creationId xmlns:a16="http://schemas.microsoft.com/office/drawing/2014/main" id="{AC4C3D4B-71A5-BE46-4C51-3F4158149437}"/>
                </a:ext>
              </a:extLst>
            </p:cNvPr>
            <p:cNvSpPr txBox="1"/>
            <p:nvPr/>
          </p:nvSpPr>
          <p:spPr>
            <a:xfrm>
              <a:off x="4427973" y="3583009"/>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67" name="Group 166">
            <a:extLst>
              <a:ext uri="{FF2B5EF4-FFF2-40B4-BE49-F238E27FC236}">
                <a16:creationId xmlns:a16="http://schemas.microsoft.com/office/drawing/2014/main" id="{61161C44-804D-4989-4929-5BA53FA7BBF8}"/>
              </a:ext>
            </a:extLst>
          </p:cNvPr>
          <p:cNvGrpSpPr/>
          <p:nvPr/>
        </p:nvGrpSpPr>
        <p:grpSpPr>
          <a:xfrm>
            <a:off x="3910463" y="8214681"/>
            <a:ext cx="545142" cy="393365"/>
            <a:chOff x="299493" y="3436341"/>
            <a:chExt cx="672440" cy="485221"/>
          </a:xfrm>
        </p:grpSpPr>
        <p:pic>
          <p:nvPicPr>
            <p:cNvPr id="168" name="Graphic 167" descr="Freight with solid fill">
              <a:extLst>
                <a:ext uri="{FF2B5EF4-FFF2-40B4-BE49-F238E27FC236}">
                  <a16:creationId xmlns:a16="http://schemas.microsoft.com/office/drawing/2014/main" id="{12F614EA-547C-ABAB-3783-0003A81D41B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69" name="TextBox 168">
              <a:extLst>
                <a:ext uri="{FF2B5EF4-FFF2-40B4-BE49-F238E27FC236}">
                  <a16:creationId xmlns:a16="http://schemas.microsoft.com/office/drawing/2014/main" id="{BD3D7381-A786-66C9-0C20-0D2DD44FF845}"/>
                </a:ext>
              </a:extLst>
            </p:cNvPr>
            <p:cNvSpPr txBox="1"/>
            <p:nvPr/>
          </p:nvSpPr>
          <p:spPr>
            <a:xfrm>
              <a:off x="682971" y="3522499"/>
              <a:ext cx="28896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170" name="Group 169">
            <a:extLst>
              <a:ext uri="{FF2B5EF4-FFF2-40B4-BE49-F238E27FC236}">
                <a16:creationId xmlns:a16="http://schemas.microsoft.com/office/drawing/2014/main" id="{9AC773DD-A2CC-B2AD-4F9E-DF6ED5F5AEFB}"/>
              </a:ext>
            </a:extLst>
          </p:cNvPr>
          <p:cNvGrpSpPr/>
          <p:nvPr/>
        </p:nvGrpSpPr>
        <p:grpSpPr>
          <a:xfrm>
            <a:off x="4516292" y="8214681"/>
            <a:ext cx="557174" cy="393365"/>
            <a:chOff x="299493" y="3436341"/>
            <a:chExt cx="687281" cy="485221"/>
          </a:xfrm>
        </p:grpSpPr>
        <p:pic>
          <p:nvPicPr>
            <p:cNvPr id="171" name="Graphic 170" descr="Freight with solid fill">
              <a:extLst>
                <a:ext uri="{FF2B5EF4-FFF2-40B4-BE49-F238E27FC236}">
                  <a16:creationId xmlns:a16="http://schemas.microsoft.com/office/drawing/2014/main" id="{11DAA4E7-0668-EBDC-D126-BDBF1942A96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72" name="TextBox 171">
              <a:extLst>
                <a:ext uri="{FF2B5EF4-FFF2-40B4-BE49-F238E27FC236}">
                  <a16:creationId xmlns:a16="http://schemas.microsoft.com/office/drawing/2014/main" id="{9626A667-E553-E055-51A0-33AD1514D7E6}"/>
                </a:ext>
              </a:extLst>
            </p:cNvPr>
            <p:cNvSpPr txBox="1"/>
            <p:nvPr/>
          </p:nvSpPr>
          <p:spPr>
            <a:xfrm>
              <a:off x="697812" y="3522498"/>
              <a:ext cx="28896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73" name="Group 172">
            <a:extLst>
              <a:ext uri="{FF2B5EF4-FFF2-40B4-BE49-F238E27FC236}">
                <a16:creationId xmlns:a16="http://schemas.microsoft.com/office/drawing/2014/main" id="{2BDEFB66-C23D-FBBB-CDB8-0C66C9A8A2F3}"/>
              </a:ext>
            </a:extLst>
          </p:cNvPr>
          <p:cNvGrpSpPr/>
          <p:nvPr/>
        </p:nvGrpSpPr>
        <p:grpSpPr>
          <a:xfrm>
            <a:off x="6310489" y="8222648"/>
            <a:ext cx="453583" cy="377431"/>
            <a:chOff x="90616" y="4868840"/>
            <a:chExt cx="559501" cy="465566"/>
          </a:xfrm>
        </p:grpSpPr>
        <p:pic>
          <p:nvPicPr>
            <p:cNvPr id="174" name="Graphic 173" descr="Penguin with solid fill">
              <a:extLst>
                <a:ext uri="{FF2B5EF4-FFF2-40B4-BE49-F238E27FC236}">
                  <a16:creationId xmlns:a16="http://schemas.microsoft.com/office/drawing/2014/main" id="{F7F54797-80C4-848F-1CB4-9ECF5F573E7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0616" y="4868840"/>
              <a:ext cx="465566" cy="465566"/>
            </a:xfrm>
            <a:prstGeom prst="rect">
              <a:avLst/>
            </a:prstGeom>
          </p:spPr>
        </p:pic>
        <p:sp>
          <p:nvSpPr>
            <p:cNvPr id="175" name="TextBox 174">
              <a:extLst>
                <a:ext uri="{FF2B5EF4-FFF2-40B4-BE49-F238E27FC236}">
                  <a16:creationId xmlns:a16="http://schemas.microsoft.com/office/drawing/2014/main" id="{FF831614-6E78-3800-E66C-26191FFC40D3}"/>
                </a:ext>
              </a:extLst>
            </p:cNvPr>
            <p:cNvSpPr txBox="1"/>
            <p:nvPr/>
          </p:nvSpPr>
          <p:spPr>
            <a:xfrm>
              <a:off x="364327" y="4938649"/>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76" name="Group 175">
            <a:extLst>
              <a:ext uri="{FF2B5EF4-FFF2-40B4-BE49-F238E27FC236}">
                <a16:creationId xmlns:a16="http://schemas.microsoft.com/office/drawing/2014/main" id="{BE5DFC1B-F5B6-F7F2-6122-3F76DF53DF12}"/>
              </a:ext>
            </a:extLst>
          </p:cNvPr>
          <p:cNvGrpSpPr/>
          <p:nvPr/>
        </p:nvGrpSpPr>
        <p:grpSpPr>
          <a:xfrm>
            <a:off x="2257522" y="8214681"/>
            <a:ext cx="497787" cy="393365"/>
            <a:chOff x="833106" y="8097986"/>
            <a:chExt cx="614027" cy="485221"/>
          </a:xfrm>
        </p:grpSpPr>
        <p:pic>
          <p:nvPicPr>
            <p:cNvPr id="177" name="Graphic 176" descr="Iceberg with solid fill">
              <a:extLst>
                <a:ext uri="{FF2B5EF4-FFF2-40B4-BE49-F238E27FC236}">
                  <a16:creationId xmlns:a16="http://schemas.microsoft.com/office/drawing/2014/main" id="{E5645AB6-A668-D685-44D6-E926B50C128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3106" y="8097986"/>
              <a:ext cx="485221" cy="485221"/>
            </a:xfrm>
            <a:prstGeom prst="rect">
              <a:avLst/>
            </a:prstGeom>
          </p:spPr>
        </p:pic>
        <p:sp>
          <p:nvSpPr>
            <p:cNvPr id="178" name="TextBox 177">
              <a:extLst>
                <a:ext uri="{FF2B5EF4-FFF2-40B4-BE49-F238E27FC236}">
                  <a16:creationId xmlns:a16="http://schemas.microsoft.com/office/drawing/2014/main" id="{9D097799-7958-E3E9-A39F-9DC838DCFE15}"/>
                </a:ext>
              </a:extLst>
            </p:cNvPr>
            <p:cNvSpPr txBox="1"/>
            <p:nvPr/>
          </p:nvSpPr>
          <p:spPr>
            <a:xfrm>
              <a:off x="1175389" y="8166752"/>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79" name="Group 178">
            <a:extLst>
              <a:ext uri="{FF2B5EF4-FFF2-40B4-BE49-F238E27FC236}">
                <a16:creationId xmlns:a16="http://schemas.microsoft.com/office/drawing/2014/main" id="{87D637E1-DF48-B27F-BFB0-7D8DDDDA511B}"/>
              </a:ext>
            </a:extLst>
          </p:cNvPr>
          <p:cNvGrpSpPr/>
          <p:nvPr/>
        </p:nvGrpSpPr>
        <p:grpSpPr>
          <a:xfrm>
            <a:off x="4090216" y="6458192"/>
            <a:ext cx="731804" cy="485221"/>
            <a:chOff x="299493" y="3436341"/>
            <a:chExt cx="731804" cy="485221"/>
          </a:xfrm>
        </p:grpSpPr>
        <p:pic>
          <p:nvPicPr>
            <p:cNvPr id="180" name="Graphic 179" descr="Freight with solid fill">
              <a:extLst>
                <a:ext uri="{FF2B5EF4-FFF2-40B4-BE49-F238E27FC236}">
                  <a16:creationId xmlns:a16="http://schemas.microsoft.com/office/drawing/2014/main" id="{90C92A31-F8D3-9AF5-2887-F1FA0940CCE6}"/>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9493" y="3436341"/>
              <a:ext cx="485221" cy="485221"/>
            </a:xfrm>
            <a:prstGeom prst="rect">
              <a:avLst/>
            </a:prstGeom>
          </p:spPr>
        </p:pic>
        <p:sp>
          <p:nvSpPr>
            <p:cNvPr id="181" name="TextBox 180">
              <a:extLst>
                <a:ext uri="{FF2B5EF4-FFF2-40B4-BE49-F238E27FC236}">
                  <a16:creationId xmlns:a16="http://schemas.microsoft.com/office/drawing/2014/main" id="{180B9563-7EB0-89EB-2C60-18A28F8F8BF2}"/>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spTree>
    <p:extLst>
      <p:ext uri="{BB962C8B-B14F-4D97-AF65-F5344CB8AC3E}">
        <p14:creationId xmlns:p14="http://schemas.microsoft.com/office/powerpoint/2010/main" val="3723092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D0E3F0-313F-80D9-9330-4A2B130C0213}"/>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0B6DCDB0-D10C-0263-B427-357696295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768AAB9-27CC-7C82-A918-FA4EF8BE2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9" name="Rectangle 8">
            <a:extLst>
              <a:ext uri="{FF2B5EF4-FFF2-40B4-BE49-F238E27FC236}">
                <a16:creationId xmlns:a16="http://schemas.microsoft.com/office/drawing/2014/main" id="{09ED174E-521F-EE6B-6E99-A52672C12F97}"/>
              </a:ext>
            </a:extLst>
          </p:cNvPr>
          <p:cNvSpPr/>
          <p:nvPr/>
        </p:nvSpPr>
        <p:spPr>
          <a:xfrm>
            <a:off x="0" y="0"/>
            <a:ext cx="6858000" cy="7805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INSTRUCTIONS</a:t>
            </a:r>
          </a:p>
        </p:txBody>
      </p:sp>
      <p:grpSp>
        <p:nvGrpSpPr>
          <p:cNvPr id="14" name="Group 13">
            <a:extLst>
              <a:ext uri="{FF2B5EF4-FFF2-40B4-BE49-F238E27FC236}">
                <a16:creationId xmlns:a16="http://schemas.microsoft.com/office/drawing/2014/main" id="{D7721B09-1F63-A0AA-4DF7-C7E49FB3E24B}"/>
              </a:ext>
            </a:extLst>
          </p:cNvPr>
          <p:cNvGrpSpPr/>
          <p:nvPr/>
        </p:nvGrpSpPr>
        <p:grpSpPr>
          <a:xfrm>
            <a:off x="117809" y="885809"/>
            <a:ext cx="6622382" cy="2268796"/>
            <a:chOff x="117809" y="879085"/>
            <a:chExt cx="6622382" cy="1182481"/>
          </a:xfrm>
        </p:grpSpPr>
        <p:sp>
          <p:nvSpPr>
            <p:cNvPr id="6" name="Rectangle 5">
              <a:extLst>
                <a:ext uri="{FF2B5EF4-FFF2-40B4-BE49-F238E27FC236}">
                  <a16:creationId xmlns:a16="http://schemas.microsoft.com/office/drawing/2014/main" id="{0B149B22-6FA2-4A73-95DA-AAB57A0B1963}"/>
                </a:ext>
              </a:extLst>
            </p:cNvPr>
            <p:cNvSpPr/>
            <p:nvPr/>
          </p:nvSpPr>
          <p:spPr>
            <a:xfrm>
              <a:off x="117809" y="879085"/>
              <a:ext cx="1884556" cy="1182481"/>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BEFORE</a:t>
              </a:r>
            </a:p>
          </p:txBody>
        </p:sp>
        <p:sp>
          <p:nvSpPr>
            <p:cNvPr id="11" name="Rectangle 10">
              <a:extLst>
                <a:ext uri="{FF2B5EF4-FFF2-40B4-BE49-F238E27FC236}">
                  <a16:creationId xmlns:a16="http://schemas.microsoft.com/office/drawing/2014/main" id="{F2B56320-E3B7-D981-F673-E338530C240C}"/>
                </a:ext>
              </a:extLst>
            </p:cNvPr>
            <p:cNvSpPr/>
            <p:nvPr/>
          </p:nvSpPr>
          <p:spPr>
            <a:xfrm>
              <a:off x="2002365" y="879085"/>
              <a:ext cx="4737826" cy="118248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Print and organize all necessary materials (see</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 Printing Suggestions</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Some stations consist of cut-and-sort activities. You can choose to have students cut these as they progress and then sort, or you can have them cut and placed in envelopes or folders before they begin. Having them prepped beforehand is best practice.</a:t>
              </a:r>
            </a:p>
            <a:p>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Tasks can be set up as stations or as completion tasks where groups remain in one location. In either setup, it is important to have materials prepared that equal the number of groups. Having a folder/envelope for each task is best practice. </a:t>
              </a:r>
            </a:p>
            <a:p>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Gale resources should be accessed through the </a:t>
              </a:r>
              <a:r>
                <a:rPr lang="en-US" sz="11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database. (See</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 Resource Access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a:t>
              </a:r>
            </a:p>
          </p:txBody>
        </p:sp>
      </p:grpSp>
      <p:grpSp>
        <p:nvGrpSpPr>
          <p:cNvPr id="15" name="Group 14">
            <a:extLst>
              <a:ext uri="{FF2B5EF4-FFF2-40B4-BE49-F238E27FC236}">
                <a16:creationId xmlns:a16="http://schemas.microsoft.com/office/drawing/2014/main" id="{8D60F59D-45A5-D1F2-E8EC-9CFD946F6059}"/>
              </a:ext>
            </a:extLst>
          </p:cNvPr>
          <p:cNvGrpSpPr/>
          <p:nvPr/>
        </p:nvGrpSpPr>
        <p:grpSpPr>
          <a:xfrm>
            <a:off x="117809" y="3210512"/>
            <a:ext cx="6622382" cy="795551"/>
            <a:chOff x="117809" y="2385374"/>
            <a:chExt cx="6622382" cy="870590"/>
          </a:xfrm>
        </p:grpSpPr>
        <p:sp>
          <p:nvSpPr>
            <p:cNvPr id="7" name="Rectangle 6">
              <a:extLst>
                <a:ext uri="{FF2B5EF4-FFF2-40B4-BE49-F238E27FC236}">
                  <a16:creationId xmlns:a16="http://schemas.microsoft.com/office/drawing/2014/main" id="{1EB87DCD-9C0E-2EAC-93DC-37D19098E4A6}"/>
                </a:ext>
              </a:extLst>
            </p:cNvPr>
            <p:cNvSpPr/>
            <p:nvPr/>
          </p:nvSpPr>
          <p:spPr>
            <a:xfrm>
              <a:off x="117809" y="2385374"/>
              <a:ext cx="1884556" cy="870590"/>
            </a:xfrm>
            <a:prstGeom prst="rect">
              <a:avLst/>
            </a:prstGeom>
            <a:solidFill>
              <a:srgbClr val="5E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DURING</a:t>
              </a:r>
            </a:p>
          </p:txBody>
        </p:sp>
        <p:sp>
          <p:nvSpPr>
            <p:cNvPr id="12" name="Rectangle 11">
              <a:extLst>
                <a:ext uri="{FF2B5EF4-FFF2-40B4-BE49-F238E27FC236}">
                  <a16:creationId xmlns:a16="http://schemas.microsoft.com/office/drawing/2014/main" id="{382AE02F-2B12-C05E-94DB-48A10AE36652}"/>
                </a:ext>
              </a:extLst>
            </p:cNvPr>
            <p:cNvSpPr/>
            <p:nvPr/>
          </p:nvSpPr>
          <p:spPr>
            <a:xfrm>
              <a:off x="2002365" y="2385374"/>
              <a:ext cx="4737826" cy="87059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Print </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Answer Key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and have it on hand to answer questions and aid as needed. Walk around the room and assist groups when necessary. Each time a group finishes a task, check their code to approve them to go onto the next one. </a:t>
              </a:r>
            </a:p>
          </p:txBody>
        </p:sp>
      </p:grpSp>
      <p:grpSp>
        <p:nvGrpSpPr>
          <p:cNvPr id="16" name="Group 15">
            <a:extLst>
              <a:ext uri="{FF2B5EF4-FFF2-40B4-BE49-F238E27FC236}">
                <a16:creationId xmlns:a16="http://schemas.microsoft.com/office/drawing/2014/main" id="{F63CB710-C327-76A8-508E-A13D99D4CDD5}"/>
              </a:ext>
            </a:extLst>
          </p:cNvPr>
          <p:cNvGrpSpPr/>
          <p:nvPr/>
        </p:nvGrpSpPr>
        <p:grpSpPr>
          <a:xfrm>
            <a:off x="117809" y="4061489"/>
            <a:ext cx="6622382" cy="927616"/>
            <a:chOff x="117809" y="5325123"/>
            <a:chExt cx="6622382" cy="927616"/>
          </a:xfrm>
        </p:grpSpPr>
        <p:sp>
          <p:nvSpPr>
            <p:cNvPr id="8" name="Rectangle 7">
              <a:extLst>
                <a:ext uri="{FF2B5EF4-FFF2-40B4-BE49-F238E27FC236}">
                  <a16:creationId xmlns:a16="http://schemas.microsoft.com/office/drawing/2014/main" id="{6CB22798-751E-346D-E5A1-573DFE819F8B}"/>
                </a:ext>
              </a:extLst>
            </p:cNvPr>
            <p:cNvSpPr/>
            <p:nvPr/>
          </p:nvSpPr>
          <p:spPr>
            <a:xfrm>
              <a:off x="117809" y="5325123"/>
              <a:ext cx="1884556" cy="927616"/>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AFTER</a:t>
              </a:r>
            </a:p>
          </p:txBody>
        </p:sp>
        <p:sp>
          <p:nvSpPr>
            <p:cNvPr id="13" name="Rectangle 12">
              <a:extLst>
                <a:ext uri="{FF2B5EF4-FFF2-40B4-BE49-F238E27FC236}">
                  <a16:creationId xmlns:a16="http://schemas.microsoft.com/office/drawing/2014/main" id="{25B31B4E-BFBA-FFCA-EA79-E784700B905F}"/>
                </a:ext>
              </a:extLst>
            </p:cNvPr>
            <p:cNvSpPr/>
            <p:nvPr/>
          </p:nvSpPr>
          <p:spPr>
            <a:xfrm>
              <a:off x="2002365" y="5325123"/>
              <a:ext cx="4737826" cy="927616"/>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Review reading material with students. This activity works well as an introduction to the topic, or as a culminating activity at the end of a unit. Students can reflect about what they learned during the activity with reflection writing or use what they learned as a starting point for a deeper research project.</a:t>
              </a:r>
            </a:p>
          </p:txBody>
        </p:sp>
      </p:grpSp>
      <p:grpSp>
        <p:nvGrpSpPr>
          <p:cNvPr id="3" name="Group 2">
            <a:extLst>
              <a:ext uri="{FF2B5EF4-FFF2-40B4-BE49-F238E27FC236}">
                <a16:creationId xmlns:a16="http://schemas.microsoft.com/office/drawing/2014/main" id="{A86FC55F-B096-CD32-38A5-3A13DB113F19}"/>
              </a:ext>
            </a:extLst>
          </p:cNvPr>
          <p:cNvGrpSpPr/>
          <p:nvPr/>
        </p:nvGrpSpPr>
        <p:grpSpPr>
          <a:xfrm>
            <a:off x="117809" y="5044531"/>
            <a:ext cx="6639830" cy="1560985"/>
            <a:chOff x="117809" y="6232144"/>
            <a:chExt cx="6639830" cy="1560985"/>
          </a:xfrm>
        </p:grpSpPr>
        <p:sp>
          <p:nvSpPr>
            <p:cNvPr id="10" name="Rectangle 9">
              <a:extLst>
                <a:ext uri="{FF2B5EF4-FFF2-40B4-BE49-F238E27FC236}">
                  <a16:creationId xmlns:a16="http://schemas.microsoft.com/office/drawing/2014/main" id="{C4DFED3F-AE17-6258-7463-1ED1066F0951}"/>
                </a:ext>
              </a:extLst>
            </p:cNvPr>
            <p:cNvSpPr/>
            <p:nvPr/>
          </p:nvSpPr>
          <p:spPr>
            <a:xfrm>
              <a:off x="117809" y="6232144"/>
              <a:ext cx="6639830" cy="4572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The Arctic</a:t>
              </a:r>
            </a:p>
          </p:txBody>
        </p:sp>
        <p:sp>
          <p:nvSpPr>
            <p:cNvPr id="17" name="Rectangle 16">
              <a:extLst>
                <a:ext uri="{FF2B5EF4-FFF2-40B4-BE49-F238E27FC236}">
                  <a16:creationId xmlns:a16="http://schemas.microsoft.com/office/drawing/2014/main" id="{77515D53-3AB3-ED92-7EB8-E8E780D77D66}"/>
                </a:ext>
              </a:extLst>
            </p:cNvPr>
            <p:cNvSpPr/>
            <p:nvPr/>
          </p:nvSpPr>
          <p:spPr>
            <a:xfrm>
              <a:off x="117809" y="6685827"/>
              <a:ext cx="6622382" cy="1107302"/>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Gale resource and learn about the Arctic. Students will complete the true-false activity that accompanies the article. Students will add together all the TRUE numbers at the end to reveal their code. See pg. 9 for an answer key. </a:t>
              </a:r>
            </a:p>
            <a:p>
              <a:endPar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need a copy of the true-false activity that they can write on, or you can have them use a note sheet. Consider laminating the page for continued use. </a:t>
              </a:r>
            </a:p>
          </p:txBody>
        </p:sp>
      </p:grpSp>
      <p:sp>
        <p:nvSpPr>
          <p:cNvPr id="21" name="TextBox 20">
            <a:extLst>
              <a:ext uri="{FF2B5EF4-FFF2-40B4-BE49-F238E27FC236}">
                <a16:creationId xmlns:a16="http://schemas.microsoft.com/office/drawing/2014/main" id="{103AFF60-FA10-019D-F06C-354CF24CC761}"/>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3</a:t>
            </a:r>
          </a:p>
        </p:txBody>
      </p:sp>
      <p:grpSp>
        <p:nvGrpSpPr>
          <p:cNvPr id="18" name="Group 17">
            <a:extLst>
              <a:ext uri="{FF2B5EF4-FFF2-40B4-BE49-F238E27FC236}">
                <a16:creationId xmlns:a16="http://schemas.microsoft.com/office/drawing/2014/main" id="{73B006C4-1F8C-3920-269A-4639ED76C25F}"/>
              </a:ext>
            </a:extLst>
          </p:cNvPr>
          <p:cNvGrpSpPr/>
          <p:nvPr/>
        </p:nvGrpSpPr>
        <p:grpSpPr>
          <a:xfrm>
            <a:off x="117809" y="6782024"/>
            <a:ext cx="6639830" cy="1737493"/>
            <a:chOff x="100361" y="142080"/>
            <a:chExt cx="6639830" cy="1737493"/>
          </a:xfrm>
        </p:grpSpPr>
        <p:sp>
          <p:nvSpPr>
            <p:cNvPr id="19" name="Rectangle 18">
              <a:extLst>
                <a:ext uri="{FF2B5EF4-FFF2-40B4-BE49-F238E27FC236}">
                  <a16:creationId xmlns:a16="http://schemas.microsoft.com/office/drawing/2014/main" id="{D3AD1C0C-78E4-7BBC-98F7-519BFC399D7F}"/>
                </a:ext>
              </a:extLst>
            </p:cNvPr>
            <p:cNvSpPr/>
            <p:nvPr/>
          </p:nvSpPr>
          <p:spPr>
            <a:xfrm>
              <a:off x="100361" y="142080"/>
              <a:ext cx="6639830" cy="45720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The Arctic Council</a:t>
              </a:r>
            </a:p>
          </p:txBody>
        </p:sp>
        <p:sp>
          <p:nvSpPr>
            <p:cNvPr id="20" name="Rectangle 19">
              <a:extLst>
                <a:ext uri="{FF2B5EF4-FFF2-40B4-BE49-F238E27FC236}">
                  <a16:creationId xmlns:a16="http://schemas.microsoft.com/office/drawing/2014/main" id="{F9AFAEBF-118F-C1B1-5DB9-511B4DB66742}"/>
                </a:ext>
              </a:extLst>
            </p:cNvPr>
            <p:cNvSpPr/>
            <p:nvPr/>
          </p:nvSpPr>
          <p:spPr>
            <a:xfrm>
              <a:off x="100361" y="595764"/>
              <a:ext cx="6622382" cy="1283809"/>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view the assigned Gale article on the Arctic Council. Students will then complete the Tarsia puzzle by connecting the sides of each triangle to their corresponding question. They will end with a large triangle shape. Their code is a quote, which will be visible once you complete the puzzle. See pg. 10 for an answer key. </a:t>
              </a:r>
            </a:p>
            <a:p>
              <a:endPar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activity for this is a cut-and-sort activity. You can have students cut them and then sort or have them precut and stored in an envelope or bag. </a:t>
              </a:r>
            </a:p>
          </p:txBody>
        </p:sp>
      </p:grpSp>
    </p:spTree>
    <p:extLst>
      <p:ext uri="{BB962C8B-B14F-4D97-AF65-F5344CB8AC3E}">
        <p14:creationId xmlns:p14="http://schemas.microsoft.com/office/powerpoint/2010/main" val="230077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FFBDE-0F8E-B8E5-8FBE-AD85ACB8CE9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F90A2D8-28C3-A686-0D01-3FF6E1926280}"/>
              </a:ext>
            </a:extLst>
          </p:cNvPr>
          <p:cNvSpPr/>
          <p:nvPr/>
        </p:nvSpPr>
        <p:spPr>
          <a:xfrm>
            <a:off x="109182" y="5537930"/>
            <a:ext cx="6639636" cy="196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economics of the Arctic are challenging due to extreme conditions, remote location, and high costs. Climate change adds further uncertainties. Economic activities require specialized resources, experienced personnel, and substantial investments. The viability and risks of projects must be carefully assessed. Sustainable approaches are crucial for long-term well-being.</a:t>
            </a:r>
          </a:p>
        </p:txBody>
      </p:sp>
      <p:sp>
        <p:nvSpPr>
          <p:cNvPr id="2" name="Rectangle 1">
            <a:extLst>
              <a:ext uri="{FF2B5EF4-FFF2-40B4-BE49-F238E27FC236}">
                <a16:creationId xmlns:a16="http://schemas.microsoft.com/office/drawing/2014/main" id="{EE1E7624-5CEB-5C19-834A-90281C377EAB}"/>
              </a:ext>
            </a:extLst>
          </p:cNvPr>
          <p:cNvSpPr/>
          <p:nvPr/>
        </p:nvSpPr>
        <p:spPr>
          <a:xfrm>
            <a:off x="0" y="-4845"/>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4" name="Rectangle 3">
            <a:extLst>
              <a:ext uri="{FF2B5EF4-FFF2-40B4-BE49-F238E27FC236}">
                <a16:creationId xmlns:a16="http://schemas.microsoft.com/office/drawing/2014/main" id="{5A6A6D6A-5F69-0EA1-F251-C2C3202F83F2}"/>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HARSH ECONOMICS</a:t>
            </a:r>
          </a:p>
        </p:txBody>
      </p:sp>
      <p:pic>
        <p:nvPicPr>
          <p:cNvPr id="5" name="Picture 4">
            <a:extLst>
              <a:ext uri="{FF2B5EF4-FFF2-40B4-BE49-F238E27FC236}">
                <a16:creationId xmlns:a16="http://schemas.microsoft.com/office/drawing/2014/main" id="{D9826FF7-22A8-F049-5DCA-ACA372A22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E260A5CF-C2CA-507F-6664-C68339FFF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BC97A9BA-A98B-8E15-6767-20D625D46289}"/>
              </a:ext>
            </a:extLst>
          </p:cNvPr>
          <p:cNvSpPr/>
          <p:nvPr/>
        </p:nvSpPr>
        <p:spPr>
          <a:xfrm>
            <a:off x="109182" y="870467"/>
            <a:ext cx="6639636" cy="1892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economics of the Arctic are challenging due to extreme conditions, remote location, and high costs. Climate change adds further uncertainties. Economic activities require specialized resources, experienced personnel, and substantial investments. The viability and risks of projects must be carefully assessed. Sustainable approaches are crucial for long-term well-being.</a:t>
            </a:r>
          </a:p>
        </p:txBody>
      </p:sp>
      <p:sp>
        <p:nvSpPr>
          <p:cNvPr id="8" name="Rectangle 7">
            <a:extLst>
              <a:ext uri="{FF2B5EF4-FFF2-40B4-BE49-F238E27FC236}">
                <a16:creationId xmlns:a16="http://schemas.microsoft.com/office/drawing/2014/main" id="{D1899CE8-6E41-D6EC-4CF1-9790630C7CEC}"/>
              </a:ext>
            </a:extLst>
          </p:cNvPr>
          <p:cNvSpPr/>
          <p:nvPr/>
        </p:nvSpPr>
        <p:spPr>
          <a:xfrm>
            <a:off x="109182" y="2554915"/>
            <a:ext cx="6639636" cy="1451749"/>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article “</a:t>
            </a:r>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Harsh </a:t>
            </a: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conomics of the Arctic</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in </a:t>
            </a: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Identify which statements come from which paragraph of the text. Add together all paragraph numbers that are not represented to reveal your code</a:t>
            </a: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 Tip: Use Gale’s Highlights &amp; Notes tool to label paragraph numbers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Record code on group answer sheet and get approval to escape!</a:t>
            </a:r>
          </a:p>
        </p:txBody>
      </p:sp>
      <p:sp>
        <p:nvSpPr>
          <p:cNvPr id="10" name="Rectangle 9">
            <a:extLst>
              <a:ext uri="{FF2B5EF4-FFF2-40B4-BE49-F238E27FC236}">
                <a16:creationId xmlns:a16="http://schemas.microsoft.com/office/drawing/2014/main" id="{C431E16F-5717-1A9A-F65E-EE8612211724}"/>
              </a:ext>
            </a:extLst>
          </p:cNvPr>
          <p:cNvSpPr/>
          <p:nvPr/>
        </p:nvSpPr>
        <p:spPr>
          <a:xfrm>
            <a:off x="0" y="4696041"/>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11" name="Rectangle 10">
            <a:extLst>
              <a:ext uri="{FF2B5EF4-FFF2-40B4-BE49-F238E27FC236}">
                <a16:creationId xmlns:a16="http://schemas.microsoft.com/office/drawing/2014/main" id="{6A6317E6-0563-924E-3CBF-1C7B50F71BCA}"/>
              </a:ext>
            </a:extLst>
          </p:cNvPr>
          <p:cNvSpPr/>
          <p:nvPr/>
        </p:nvSpPr>
        <p:spPr>
          <a:xfrm>
            <a:off x="1596788" y="4696041"/>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HARSH ECONOMICS</a:t>
            </a:r>
          </a:p>
        </p:txBody>
      </p:sp>
      <p:pic>
        <p:nvPicPr>
          <p:cNvPr id="16" name="Picture 15">
            <a:extLst>
              <a:ext uri="{FF2B5EF4-FFF2-40B4-BE49-F238E27FC236}">
                <a16:creationId xmlns:a16="http://schemas.microsoft.com/office/drawing/2014/main" id="{F3AAABE2-7816-E864-AB3B-F22B6273E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167336"/>
            <a:ext cx="1671241" cy="157320"/>
          </a:xfrm>
          <a:prstGeom prst="rect">
            <a:avLst/>
          </a:prstGeom>
        </p:spPr>
      </p:pic>
      <p:pic>
        <p:nvPicPr>
          <p:cNvPr id="17" name="Picture 16" descr="Logo&#10;&#10;Description automatically generated">
            <a:extLst>
              <a:ext uri="{FF2B5EF4-FFF2-40B4-BE49-F238E27FC236}">
                <a16:creationId xmlns:a16="http://schemas.microsoft.com/office/drawing/2014/main" id="{35857BBB-638A-3AD7-00DD-BA8630F89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101391"/>
            <a:ext cx="992459" cy="289209"/>
          </a:xfrm>
          <a:prstGeom prst="rect">
            <a:avLst/>
          </a:prstGeom>
        </p:spPr>
      </p:pic>
      <p:sp>
        <p:nvSpPr>
          <p:cNvPr id="18" name="TextBox 17">
            <a:extLst>
              <a:ext uri="{FF2B5EF4-FFF2-40B4-BE49-F238E27FC236}">
                <a16:creationId xmlns:a16="http://schemas.microsoft.com/office/drawing/2014/main" id="{271EC94A-C7E3-7C53-E579-95AE011005C4}"/>
              </a:ext>
            </a:extLst>
          </p:cNvPr>
          <p:cNvSpPr txBox="1"/>
          <p:nvPr/>
        </p:nvSpPr>
        <p:spPr>
          <a:xfrm>
            <a:off x="0" y="4379841"/>
            <a:ext cx="6858000" cy="369332"/>
          </a:xfrm>
          <a:prstGeom prst="rect">
            <a:avLst/>
          </a:prstGeom>
          <a:noFill/>
        </p:spPr>
        <p:txBody>
          <a:bodyPr wrap="square" rtlCol="0">
            <a:spAutoFit/>
          </a:bodyPr>
          <a:lstStyle/>
          <a:p>
            <a:r>
              <a:rPr lang="en-US" dirty="0"/>
              <a:t>- - - - - - - - - - - - - - - - - - - - - - - - - - - - - - - - - - - - - - - - - - - - - - - - - - - - - - - </a:t>
            </a:r>
          </a:p>
        </p:txBody>
      </p:sp>
      <p:sp>
        <p:nvSpPr>
          <p:cNvPr id="20" name="Rectangle 19">
            <a:extLst>
              <a:ext uri="{FF2B5EF4-FFF2-40B4-BE49-F238E27FC236}">
                <a16:creationId xmlns:a16="http://schemas.microsoft.com/office/drawing/2014/main" id="{9E69157F-915F-602E-BFB7-DEE3FA13DD0B}"/>
              </a:ext>
            </a:extLst>
          </p:cNvPr>
          <p:cNvSpPr/>
          <p:nvPr/>
        </p:nvSpPr>
        <p:spPr>
          <a:xfrm>
            <a:off x="109182" y="7301552"/>
            <a:ext cx="6639636" cy="1377682"/>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article “</a:t>
            </a:r>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Harsh </a:t>
            </a: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conomics of the Arctic</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in </a:t>
            </a: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Identify which statements come from which paragraph of the text. Add together all paragraph numbers that are not represented to reveal your code. </a:t>
            </a: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Tip: Use Gale’s Highlights &amp; Notes tool to label paragraph numbers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Record code on group answer sheet and get approval to escape!</a:t>
            </a:r>
          </a:p>
        </p:txBody>
      </p:sp>
      <p:sp>
        <p:nvSpPr>
          <p:cNvPr id="21" name="TextBox 20">
            <a:extLst>
              <a:ext uri="{FF2B5EF4-FFF2-40B4-BE49-F238E27FC236}">
                <a16:creationId xmlns:a16="http://schemas.microsoft.com/office/drawing/2014/main" id="{3C767713-AD55-3C96-60C4-807DDDE4F592}"/>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30</a:t>
            </a:r>
          </a:p>
        </p:txBody>
      </p:sp>
    </p:spTree>
    <p:extLst>
      <p:ext uri="{BB962C8B-B14F-4D97-AF65-F5344CB8AC3E}">
        <p14:creationId xmlns:p14="http://schemas.microsoft.com/office/powerpoint/2010/main" val="766521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E431F-AB61-72A7-539E-FC9AA891CA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D5BC49B-7510-0C6D-9FE4-00BA18EBD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D0C6D6F6-7545-238A-67B7-694739BED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2" name="Rectangle 1">
            <a:extLst>
              <a:ext uri="{FF2B5EF4-FFF2-40B4-BE49-F238E27FC236}">
                <a16:creationId xmlns:a16="http://schemas.microsoft.com/office/drawing/2014/main" id="{5E89925D-1B20-BF97-7979-855351A80714}"/>
              </a:ext>
            </a:extLst>
          </p:cNvPr>
          <p:cNvSpPr/>
          <p:nvPr/>
        </p:nvSpPr>
        <p:spPr>
          <a:xfrm>
            <a:off x="0" y="0"/>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3" name="Rectangle 2">
            <a:extLst>
              <a:ext uri="{FF2B5EF4-FFF2-40B4-BE49-F238E27FC236}">
                <a16:creationId xmlns:a16="http://schemas.microsoft.com/office/drawing/2014/main" id="{82BE7286-3A2F-BB74-2FD7-27579BA0948A}"/>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750" b="1" dirty="0">
                <a:solidFill>
                  <a:schemeClr val="tx1"/>
                </a:solidFill>
                <a:latin typeface="Open Sans" panose="020B0606030504020204" pitchFamily="34" charset="0"/>
                <a:ea typeface="Open Sans" panose="020B0606030504020204" pitchFamily="34" charset="0"/>
                <a:cs typeface="Open Sans" panose="020B0606030504020204" pitchFamily="34" charset="0"/>
              </a:rPr>
              <a:t>PARAGRAPH IDENTIFICATION</a:t>
            </a:r>
          </a:p>
        </p:txBody>
      </p:sp>
      <p:graphicFrame>
        <p:nvGraphicFramePr>
          <p:cNvPr id="8" name="Table 7">
            <a:extLst>
              <a:ext uri="{FF2B5EF4-FFF2-40B4-BE49-F238E27FC236}">
                <a16:creationId xmlns:a16="http://schemas.microsoft.com/office/drawing/2014/main" id="{722072C3-4F95-D57F-B6B3-795A9E8F38A0}"/>
              </a:ext>
            </a:extLst>
          </p:cNvPr>
          <p:cNvGraphicFramePr>
            <a:graphicFrameLocks noGrp="1"/>
          </p:cNvGraphicFramePr>
          <p:nvPr>
            <p:extLst>
              <p:ext uri="{D42A27DB-BD31-4B8C-83A1-F6EECF244321}">
                <p14:modId xmlns:p14="http://schemas.microsoft.com/office/powerpoint/2010/main" val="1308925394"/>
              </p:ext>
            </p:extLst>
          </p:nvPr>
        </p:nvGraphicFramePr>
        <p:xfrm>
          <a:off x="224466" y="1803662"/>
          <a:ext cx="6409066" cy="6119224"/>
        </p:xfrm>
        <a:graphic>
          <a:graphicData uri="http://schemas.openxmlformats.org/drawingml/2006/table">
            <a:tbl>
              <a:tblPr firstRow="1" bandRow="1">
                <a:tableStyleId>{5C22544A-7EE6-4342-B048-85BDC9FD1C3A}</a:tableStyleId>
              </a:tblPr>
              <a:tblGrid>
                <a:gridCol w="1211527">
                  <a:extLst>
                    <a:ext uri="{9D8B030D-6E8A-4147-A177-3AD203B41FA5}">
                      <a16:colId xmlns:a16="http://schemas.microsoft.com/office/drawing/2014/main" val="1982766175"/>
                    </a:ext>
                  </a:extLst>
                </a:gridCol>
                <a:gridCol w="5197539">
                  <a:extLst>
                    <a:ext uri="{9D8B030D-6E8A-4147-A177-3AD203B41FA5}">
                      <a16:colId xmlns:a16="http://schemas.microsoft.com/office/drawing/2014/main" val="1120632938"/>
                    </a:ext>
                  </a:extLst>
                </a:gridCol>
              </a:tblGrid>
              <a:tr h="403470">
                <a:tc>
                  <a:txBody>
                    <a:bodyPr/>
                    <a:lstStyle/>
                    <a:p>
                      <a:pPr algn="ct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PARAGRAPH 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EXCERPT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4423064"/>
                  </a:ext>
                </a:extLst>
              </a:tr>
              <a:tr h="537882">
                <a:tc>
                  <a:txBody>
                    <a:bodyPr/>
                    <a:lstStyle/>
                    <a:p>
                      <a:pPr algn="l"/>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sun sets on Mary River at the end of November, and does not rise until the end of January, when temperatures fall to minus 60°C.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9660680"/>
                  </a:ext>
                </a:extLst>
              </a:tr>
              <a:tr h="371262">
                <a:tc>
                  <a:txBody>
                    <a:bodyPr/>
                    <a:lstStyle/>
                    <a:p>
                      <a:pPr algn="l"/>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They bring their own kit, and can make $300,000 for a long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2851210"/>
                  </a:ext>
                </a:extLst>
              </a:tr>
              <a:tr h="561976">
                <a:tc>
                  <a:txBody>
                    <a:bodyPr/>
                    <a:lstStyle/>
                    <a:p>
                      <a:pPr algn="l"/>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Billion-year-old solidified magma chambers under Greenland contain not only the West's biggest deposit of rare earths but also the northern hemisphere's biggest stores of nickel and cobalt, essential for batteries.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5729588"/>
                  </a:ext>
                </a:extLst>
              </a:tr>
              <a:tr h="403470">
                <a:tc>
                  <a:txBody>
                    <a:bodyPr/>
                    <a:lstStyle/>
                    <a:p>
                      <a:pPr algn="l"/>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u="none" strike="noStrike" dirty="0">
                          <a:solidFill>
                            <a:srgbClr val="00314C"/>
                          </a:solidFill>
                          <a:effectLst/>
                          <a:latin typeface="Open Sans" panose="020B0606030504020204" pitchFamily="34" charset="0"/>
                          <a:ea typeface="Open Sans" panose="020B0606030504020204" pitchFamily="34" charset="0"/>
                          <a:cs typeface="Open Sans" panose="020B0606030504020204" pitchFamily="34" charset="0"/>
                        </a:rPr>
                        <a:t>Housing</a:t>
                      </a:r>
                      <a:r>
                        <a:rPr lang="en-US" sz="11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must often be designed so that living quarters are warm but the foundations are cool, so as not to melt the permafrost</a:t>
                      </a:r>
                      <a:endParaRPr lang="en-US" sz="11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7317801"/>
                  </a:ext>
                </a:extLst>
              </a:tr>
              <a:tr h="403470">
                <a:tc>
                  <a:txBody>
                    <a:bodyPr/>
                    <a:lstStyle/>
                    <a:p>
                      <a:pPr algn="l"/>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Its seas and tundra contain oil, gas and a host of minerals critical for green energy and modern armies.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7493195"/>
                  </a:ext>
                </a:extLst>
              </a:tr>
              <a:tr h="427400">
                <a:tc>
                  <a:txBody>
                    <a:bodyPr/>
                    <a:lstStyle/>
                    <a:p>
                      <a:pPr algn="l"/>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In Whitehorse, the capital of Canada's Yukon province, property prices have soared as outsiders pour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8706103"/>
                  </a:ext>
                </a:extLst>
              </a:tr>
              <a:tr h="537882">
                <a:tc>
                  <a:txBody>
                    <a:bodyPr/>
                    <a:lstStyle/>
                    <a:p>
                      <a:pPr algn="l"/>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A blue-collar worker in the North American Arctic can expect to earn five times the average wage in Vancouver, according to Dalhousie University.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8722344"/>
                  </a:ext>
                </a:extLst>
              </a:tr>
              <a:tr h="561976">
                <a:tc>
                  <a:txBody>
                    <a:bodyPr/>
                    <a:lstStyle/>
                    <a:p>
                      <a:pPr algn="l"/>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Canadian Arctic construction workers are a third less effective than their counterparts down south, found a study in 2023 from the University of Western Australia.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6957277"/>
                  </a:ext>
                </a:extLst>
              </a:tr>
              <a:tr h="473243">
                <a:tc>
                  <a:txBody>
                    <a:bodyPr/>
                    <a:lstStyle/>
                    <a:p>
                      <a:pPr algn="l"/>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In November, when The Economist visited, the camp was snatching three hours of watery sun a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3862305"/>
                  </a:ext>
                </a:extLst>
              </a:tr>
              <a:tr h="409537">
                <a:tc>
                  <a:txBody>
                    <a:bodyPr/>
                    <a:lstStyle/>
                    <a:p>
                      <a:pPr algn="l"/>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There is an old Greenlandic saying: "We do not care if they find anything, as long as they keep looking."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8340096"/>
                  </a:ext>
                </a:extLst>
              </a:tr>
              <a:tr h="443666">
                <a:tc>
                  <a:txBody>
                    <a:bodyPr/>
                    <a:lstStyle/>
                    <a:p>
                      <a:pPr algn="l"/>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Early Arctic explorers routinely died of frostbite or scurvy, or were reduced to eating their own boots.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8446753"/>
                  </a:ext>
                </a:extLst>
              </a:tr>
              <a:tr h="432289">
                <a:tc>
                  <a:txBody>
                    <a:bodyPr/>
                    <a:lstStyle/>
                    <a:p>
                      <a:pPr algn="l"/>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Open Sans" panose="020B0606030504020204" pitchFamily="34" charset="0"/>
                          <a:ea typeface="Open Sans" panose="020B0606030504020204" pitchFamily="34" charset="0"/>
                          <a:cs typeface="Open Sans" panose="020B0606030504020204" pitchFamily="34" charset="0"/>
                        </a:rPr>
                        <a:t>Between 2013 and 2019, summer ice receded by 17% and shipping increased by 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6394350"/>
                  </a:ext>
                </a:extLst>
              </a:tr>
            </a:tbl>
          </a:graphicData>
        </a:graphic>
      </p:graphicFrame>
      <p:sp>
        <p:nvSpPr>
          <p:cNvPr id="9" name="TextBox 8">
            <a:extLst>
              <a:ext uri="{FF2B5EF4-FFF2-40B4-BE49-F238E27FC236}">
                <a16:creationId xmlns:a16="http://schemas.microsoft.com/office/drawing/2014/main" id="{2D3EFD0B-EC59-C0EE-459A-EBEEDD2D3CD1}"/>
              </a:ext>
            </a:extLst>
          </p:cNvPr>
          <p:cNvSpPr txBox="1"/>
          <p:nvPr/>
        </p:nvSpPr>
        <p:spPr>
          <a:xfrm>
            <a:off x="224466" y="833379"/>
            <a:ext cx="6409066" cy="830997"/>
          </a:xfrm>
          <a:prstGeom prst="rect">
            <a:avLst/>
          </a:prstGeom>
          <a:solidFill>
            <a:srgbClr val="E6E7E8"/>
          </a:solidFill>
        </p:spPr>
        <p:txBody>
          <a:bodyPr wrap="square">
            <a:spAutoFit/>
          </a:bodyP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Number each paragraph of the assigned article, “</a:t>
            </a:r>
            <a:r>
              <a:rPr lang="en-US" sz="1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a:t>
            </a:r>
            <a:r>
              <a:rPr 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H</a:t>
            </a:r>
            <a:r>
              <a:rPr lang="en-US" sz="1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arsh </a:t>
            </a:r>
            <a:r>
              <a:rPr 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n-US" sz="1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conomics of the Arctic</a:t>
            </a:r>
            <a:r>
              <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Identify which paragraph each excerpt below is from. Determine which paragraphs </a:t>
            </a:r>
            <a:r>
              <a:rPr lang="en-US" sz="12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were not used and add together each number</a:t>
            </a: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 This is your final code to escape! </a:t>
            </a:r>
          </a:p>
          <a:p>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Tip: Use Gale’s Highlights &amp; Notes tool to label paragraph numbers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en-US" sz="1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376FF78-79BD-BD7E-429B-991AE9954579}"/>
              </a:ext>
            </a:extLst>
          </p:cNvPr>
          <p:cNvSpPr txBox="1"/>
          <p:nvPr/>
        </p:nvSpPr>
        <p:spPr>
          <a:xfrm>
            <a:off x="1040879" y="7969679"/>
            <a:ext cx="4600195" cy="276999"/>
          </a:xfrm>
          <a:prstGeom prst="rect">
            <a:avLst/>
          </a:prstGeom>
          <a:solidFill>
            <a:schemeClr val="bg1"/>
          </a:solidFill>
        </p:spPr>
        <p:txBody>
          <a:bodyPr wrap="square">
            <a:spAutoFit/>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Unused paragraphs: ______   ______   ______   ______   ______   ______</a:t>
            </a:r>
            <a:endParaRPr lang="en-US" sz="12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D904555A-32DA-ED12-B865-9708D5B22016}"/>
              </a:ext>
            </a:extLst>
          </p:cNvPr>
          <p:cNvSpPr txBox="1"/>
          <p:nvPr/>
        </p:nvSpPr>
        <p:spPr>
          <a:xfrm>
            <a:off x="2932769" y="8254261"/>
            <a:ext cx="992459" cy="523220"/>
          </a:xfrm>
          <a:prstGeom prst="rect">
            <a:avLst/>
          </a:prstGeom>
          <a:noFill/>
          <a:ln>
            <a:solidFill>
              <a:schemeClr val="tx1"/>
            </a:solidFill>
          </a:ln>
        </p:spPr>
        <p:txBody>
          <a:bodyPr wrap="square">
            <a:spAutoFit/>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TOTAL: </a:t>
            </a:r>
            <a:r>
              <a:rPr lang="en-US" sz="1400" b="1" dirty="0">
                <a:latin typeface="Open Sans" panose="020B0606030504020204" pitchFamily="34" charset="0"/>
                <a:ea typeface="Open Sans" panose="020B0606030504020204" pitchFamily="34" charset="0"/>
                <a:cs typeface="Open Sans" panose="020B0606030504020204" pitchFamily="34" charset="0"/>
              </a:rPr>
              <a:t>_______</a:t>
            </a:r>
            <a:endParaRPr lang="en-US" sz="14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22708349-865B-E7B1-ADE9-8496C235D44E}"/>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31</a:t>
            </a:r>
          </a:p>
        </p:txBody>
      </p:sp>
    </p:spTree>
    <p:extLst>
      <p:ext uri="{BB962C8B-B14F-4D97-AF65-F5344CB8AC3E}">
        <p14:creationId xmlns:p14="http://schemas.microsoft.com/office/powerpoint/2010/main" val="66051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48B52B-5F48-6FCA-6439-2AC158DCA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4" name="Picture 3" descr="Logo&#10;&#10;Description automatically generated">
            <a:extLst>
              <a:ext uri="{FF2B5EF4-FFF2-40B4-BE49-F238E27FC236}">
                <a16:creationId xmlns:a16="http://schemas.microsoft.com/office/drawing/2014/main" id="{7E7910AD-4600-9209-F4F8-6A1FC4B42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5" name="Rectangle 4">
            <a:extLst>
              <a:ext uri="{FF2B5EF4-FFF2-40B4-BE49-F238E27FC236}">
                <a16:creationId xmlns:a16="http://schemas.microsoft.com/office/drawing/2014/main" id="{B68B902A-C0AD-7BA8-8FF4-726BF8ED24CC}"/>
              </a:ext>
            </a:extLst>
          </p:cNvPr>
          <p:cNvSpPr/>
          <p:nvPr/>
        </p:nvSpPr>
        <p:spPr>
          <a:xfrm>
            <a:off x="0" y="1"/>
            <a:ext cx="6858000" cy="43983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CITATION INFORMATION</a:t>
            </a:r>
          </a:p>
        </p:txBody>
      </p:sp>
      <p:grpSp>
        <p:nvGrpSpPr>
          <p:cNvPr id="38" name="Group 37">
            <a:extLst>
              <a:ext uri="{FF2B5EF4-FFF2-40B4-BE49-F238E27FC236}">
                <a16:creationId xmlns:a16="http://schemas.microsoft.com/office/drawing/2014/main" id="{B8882CFD-AC55-2074-A45E-923D25D480BE}"/>
              </a:ext>
            </a:extLst>
          </p:cNvPr>
          <p:cNvGrpSpPr/>
          <p:nvPr/>
        </p:nvGrpSpPr>
        <p:grpSpPr>
          <a:xfrm>
            <a:off x="95512" y="510351"/>
            <a:ext cx="6631100" cy="976791"/>
            <a:chOff x="100361" y="471752"/>
            <a:chExt cx="6631100" cy="976791"/>
          </a:xfrm>
        </p:grpSpPr>
        <p:sp>
          <p:nvSpPr>
            <p:cNvPr id="6" name="Rectangle 5">
              <a:extLst>
                <a:ext uri="{FF2B5EF4-FFF2-40B4-BE49-F238E27FC236}">
                  <a16:creationId xmlns:a16="http://schemas.microsoft.com/office/drawing/2014/main" id="{95AD8892-52C6-9512-ADFA-B7ABBE8B041E}"/>
                </a:ext>
              </a:extLst>
            </p:cNvPr>
            <p:cNvSpPr/>
            <p:nvPr/>
          </p:nvSpPr>
          <p:spPr>
            <a:xfrm>
              <a:off x="100361" y="471752"/>
              <a:ext cx="853441" cy="971779"/>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1</a:t>
              </a:r>
            </a:p>
          </p:txBody>
        </p:sp>
        <p:sp>
          <p:nvSpPr>
            <p:cNvPr id="21" name="Rectangle 20">
              <a:extLst>
                <a:ext uri="{FF2B5EF4-FFF2-40B4-BE49-F238E27FC236}">
                  <a16:creationId xmlns:a16="http://schemas.microsoft.com/office/drawing/2014/main" id="{A77F6A86-E07D-E6C3-3AE2-CF47D20F695F}"/>
                </a:ext>
              </a:extLst>
            </p:cNvPr>
            <p:cNvSpPr/>
            <p:nvPr/>
          </p:nvSpPr>
          <p:spPr>
            <a:xfrm>
              <a:off x="927624" y="471752"/>
              <a:ext cx="5803837" cy="97679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"2025-2026 National Debate Topic (Arctic)." Gale Opposing Viewpoints Online 	Collection, Gale, 2025. Gale In Context: Opposing Viewpoints, l	ink.gale.com/apps/doc/OIKMCI260550482/</a:t>
              </a:r>
              <a:r>
                <a:rPr lang="en-US" sz="1100" b="0" i="0" dirty="0" err="1">
                  <a:solidFill>
                    <a:srgbClr val="333333"/>
                  </a:solidFill>
                  <a:effectLst/>
                  <a:latin typeface="Open Sans" panose="020B0606030504020204" pitchFamily="34" charset="0"/>
                </a:rPr>
                <a:t>OVIC?u</a:t>
              </a:r>
              <a:r>
                <a:rPr lang="en-US" sz="1100" b="0" i="0" dirty="0">
                  <a:solidFill>
                    <a:srgbClr val="333333"/>
                  </a:solidFill>
                  <a:effectLst/>
                  <a:latin typeface="Open Sans" panose="020B0606030504020204" pitchFamily="34" charset="0"/>
                </a:rPr>
                <a:t>=[INSERTLOCID]&amp;</a:t>
              </a:r>
              <a:r>
                <a:rPr lang="en-US" sz="1100" b="0" i="0" dirty="0" err="1">
                  <a:solidFill>
                    <a:srgbClr val="333333"/>
                  </a:solidFill>
                  <a:effectLst/>
                  <a:latin typeface="Open Sans" panose="020B0606030504020204" pitchFamily="34" charset="0"/>
                </a:rPr>
                <a:t>sid</a:t>
              </a:r>
              <a:r>
                <a:rPr lang="en-US" sz="1100" b="0" i="0" dirty="0">
                  <a:solidFill>
                    <a:srgbClr val="333333"/>
                  </a:solidFill>
                  <a:effectLst/>
                  <a:latin typeface="Open Sans" panose="020B0606030504020204" pitchFamily="34" charset="0"/>
                </a:rPr>
                <a:t>=</a:t>
              </a:r>
              <a:r>
                <a:rPr lang="en-US" sz="1100" b="0" i="0" dirty="0" err="1">
                  <a:solidFill>
                    <a:srgbClr val="333333"/>
                  </a:solidFill>
                  <a:effectLst/>
                  <a:latin typeface="Open Sans" panose="020B0606030504020204" pitchFamily="34" charset="0"/>
                </a:rPr>
                <a:t>bookm</a:t>
              </a:r>
              <a:r>
                <a:rPr lang="en-US" sz="1100" b="0" i="0" dirty="0">
                  <a:solidFill>
                    <a:srgbClr val="333333"/>
                  </a:solidFill>
                  <a:effectLst/>
                  <a:latin typeface="Open Sans" panose="020B0606030504020204" pitchFamily="34" charset="0"/>
                </a:rPr>
                <a:t>	</a:t>
              </a:r>
              <a:r>
                <a:rPr lang="en-US" sz="1100" b="0" i="0" dirty="0" err="1">
                  <a:solidFill>
                    <a:srgbClr val="333333"/>
                  </a:solidFill>
                  <a:effectLst/>
                  <a:latin typeface="Open Sans" panose="020B0606030504020204" pitchFamily="34" charset="0"/>
                </a:rPr>
                <a:t>ark-OVIC&amp;xid</a:t>
              </a:r>
              <a:r>
                <a:rPr lang="en-US" sz="1100" b="0" i="0" dirty="0">
                  <a:solidFill>
                    <a:srgbClr val="333333"/>
                  </a:solidFill>
                  <a:effectLst/>
                  <a:latin typeface="Open Sans" panose="020B0606030504020204" pitchFamily="34" charset="0"/>
                </a:rPr>
                <a:t>=42bf3b17. Accessed 17 Mar. 2025.</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Rectangle 9">
            <a:extLst>
              <a:ext uri="{FF2B5EF4-FFF2-40B4-BE49-F238E27FC236}">
                <a16:creationId xmlns:a16="http://schemas.microsoft.com/office/drawing/2014/main" id="{F8C06924-1845-D225-59DB-2B57B3ABBD50}"/>
              </a:ext>
            </a:extLst>
          </p:cNvPr>
          <p:cNvSpPr/>
          <p:nvPr/>
        </p:nvSpPr>
        <p:spPr>
          <a:xfrm>
            <a:off x="0" y="7238314"/>
            <a:ext cx="6858000" cy="439837"/>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EXPLORE MORE!</a:t>
            </a:r>
          </a:p>
        </p:txBody>
      </p:sp>
      <p:sp>
        <p:nvSpPr>
          <p:cNvPr id="13" name="Rectangle 12">
            <a:extLst>
              <a:ext uri="{FF2B5EF4-FFF2-40B4-BE49-F238E27FC236}">
                <a16:creationId xmlns:a16="http://schemas.microsoft.com/office/drawing/2014/main" id="{B5294328-D124-4D37-7374-85A8507E4BFB}"/>
              </a:ext>
            </a:extLst>
          </p:cNvPr>
          <p:cNvSpPr/>
          <p:nvPr/>
        </p:nvSpPr>
        <p:spPr>
          <a:xfrm>
            <a:off x="162414" y="7798061"/>
            <a:ext cx="6533172" cy="573593"/>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Find more classroom resources and support materials at:</a:t>
            </a:r>
          </a:p>
          <a:p>
            <a:pPr algn="ctr"/>
            <a:r>
              <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rPr>
              <a:t>support.gale.com</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36">
            <a:extLst>
              <a:ext uri="{FF2B5EF4-FFF2-40B4-BE49-F238E27FC236}">
                <a16:creationId xmlns:a16="http://schemas.microsoft.com/office/drawing/2014/main" id="{CE2B7713-68C9-6EE7-7C3F-1FC898A76FB2}"/>
              </a:ext>
            </a:extLst>
          </p:cNvPr>
          <p:cNvGrpSpPr/>
          <p:nvPr/>
        </p:nvGrpSpPr>
        <p:grpSpPr>
          <a:xfrm>
            <a:off x="95512" y="1572487"/>
            <a:ext cx="6631100" cy="976791"/>
            <a:chOff x="100361" y="1613445"/>
            <a:chExt cx="6631100" cy="976791"/>
          </a:xfrm>
        </p:grpSpPr>
        <p:sp>
          <p:nvSpPr>
            <p:cNvPr id="14" name="Rectangle 13">
              <a:extLst>
                <a:ext uri="{FF2B5EF4-FFF2-40B4-BE49-F238E27FC236}">
                  <a16:creationId xmlns:a16="http://schemas.microsoft.com/office/drawing/2014/main" id="{68806222-8D3E-B922-E285-5D557901ED7F}"/>
                </a:ext>
              </a:extLst>
            </p:cNvPr>
            <p:cNvSpPr/>
            <p:nvPr/>
          </p:nvSpPr>
          <p:spPr>
            <a:xfrm>
              <a:off x="100361" y="1613445"/>
              <a:ext cx="853441" cy="971779"/>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2</a:t>
              </a:r>
            </a:p>
          </p:txBody>
        </p:sp>
        <p:sp>
          <p:nvSpPr>
            <p:cNvPr id="15" name="Rectangle 14">
              <a:extLst>
                <a:ext uri="{FF2B5EF4-FFF2-40B4-BE49-F238E27FC236}">
                  <a16:creationId xmlns:a16="http://schemas.microsoft.com/office/drawing/2014/main" id="{49372020-C04A-6B3A-FC05-B0E06AAC2A21}"/>
                </a:ext>
              </a:extLst>
            </p:cNvPr>
            <p:cNvSpPr/>
            <p:nvPr/>
          </p:nvSpPr>
          <p:spPr>
            <a:xfrm>
              <a:off x="927624" y="1613445"/>
              <a:ext cx="5803837" cy="97679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"International Cooperation in the Arctic." </a:t>
              </a:r>
              <a:r>
                <a:rPr lang="en-US" sz="1100" b="0" i="1" dirty="0">
                  <a:solidFill>
                    <a:srgbClr val="333333"/>
                  </a:solidFill>
                  <a:effectLst/>
                  <a:latin typeface="Open Sans" panose="020B0606030504020204" pitchFamily="34" charset="0"/>
                </a:rPr>
                <a:t>Gale Opposing Viewpoints Online Collection</a:t>
              </a:r>
              <a:r>
                <a:rPr lang="en-US" sz="1100" b="0" i="0" dirty="0">
                  <a:solidFill>
                    <a:srgbClr val="333333"/>
                  </a:solidFill>
                  <a:effectLst/>
                  <a:latin typeface="Open Sans" panose="020B0606030504020204" pitchFamily="34" charset="0"/>
                </a:rPr>
                <a:t>, 	Gale, 2025. </a:t>
              </a:r>
              <a:r>
                <a:rPr lang="en-US" sz="1100" b="0" i="1" dirty="0">
                  <a:solidFill>
                    <a:srgbClr val="333333"/>
                  </a:solidFill>
                  <a:effectLst/>
                  <a:latin typeface="Open Sans" panose="020B0606030504020204" pitchFamily="34" charset="0"/>
                </a:rPr>
                <a:t>Gale In Context: Opposing 	Viewpoints</a:t>
              </a:r>
              <a:r>
                <a:rPr lang="en-US" sz="1100" b="0" i="0" dirty="0">
                  <a:solidFill>
                    <a:srgbClr val="333333"/>
                  </a:solidFill>
                  <a:effectLst/>
                  <a:latin typeface="Open Sans" panose="020B0606030504020204" pitchFamily="34" charset="0"/>
                </a:rPr>
                <a:t>, link.gale.com/apps/doc/LVSSNF573541020/</a:t>
              </a:r>
              <a:r>
                <a:rPr lang="en-US" sz="1100" b="0" i="0" dirty="0" err="1">
                  <a:solidFill>
                    <a:srgbClr val="333333"/>
                  </a:solidFill>
                  <a:effectLst/>
                  <a:latin typeface="Open Sans" panose="020B0606030504020204" pitchFamily="34" charset="0"/>
                </a:rPr>
                <a:t>OVIC?u</a:t>
              </a:r>
              <a:r>
                <a:rPr lang="en-US" sz="1100" b="0" i="0" dirty="0">
                  <a:solidFill>
                    <a:srgbClr val="333333"/>
                  </a:solidFill>
                  <a:effectLst/>
                  <a:latin typeface="Open Sans" panose="020B0606030504020204" pitchFamily="34" charset="0"/>
                </a:rPr>
                <a:t>=[INSERT 	LOCID]&amp;</a:t>
              </a:r>
              <a:r>
                <a:rPr lang="en-US" sz="1100" b="0" i="0" dirty="0" err="1">
                  <a:solidFill>
                    <a:srgbClr val="333333"/>
                  </a:solidFill>
                  <a:effectLst/>
                  <a:latin typeface="Open Sans" panose="020B0606030504020204" pitchFamily="34" charset="0"/>
                </a:rPr>
                <a:t>sid</a:t>
              </a:r>
              <a:r>
                <a:rPr lang="en-US" sz="1100" b="0" i="0" dirty="0">
                  <a:solidFill>
                    <a:srgbClr val="333333"/>
                  </a:solidFill>
                  <a:effectLst/>
                  <a:latin typeface="Open Sans" panose="020B0606030504020204" pitchFamily="34" charset="0"/>
                </a:rPr>
                <a:t>=</a:t>
              </a:r>
              <a:r>
                <a:rPr lang="en-US" sz="1100" b="0" i="0" dirty="0" err="1">
                  <a:solidFill>
                    <a:srgbClr val="333333"/>
                  </a:solidFill>
                  <a:effectLst/>
                  <a:latin typeface="Open Sans" panose="020B0606030504020204" pitchFamily="34" charset="0"/>
                </a:rPr>
                <a:t>bookmark-OVIC&amp;xid</a:t>
              </a:r>
              <a:r>
                <a:rPr lang="en-US" sz="1100" b="0" i="0" dirty="0">
                  <a:solidFill>
                    <a:srgbClr val="333333"/>
                  </a:solidFill>
                  <a:effectLst/>
                  <a:latin typeface="Open Sans" panose="020B0606030504020204" pitchFamily="34" charset="0"/>
                </a:rPr>
                <a:t>=12d51ba0. Accessed 17 Mar. 2025.</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0B5FF79E-23F4-7501-ABAC-68EC6AFA57F3}"/>
              </a:ext>
            </a:extLst>
          </p:cNvPr>
          <p:cNvGrpSpPr/>
          <p:nvPr/>
        </p:nvGrpSpPr>
        <p:grpSpPr>
          <a:xfrm>
            <a:off x="95512" y="2634623"/>
            <a:ext cx="6631100" cy="976791"/>
            <a:chOff x="64486" y="2760150"/>
            <a:chExt cx="6631100" cy="976791"/>
          </a:xfrm>
        </p:grpSpPr>
        <p:sp>
          <p:nvSpPr>
            <p:cNvPr id="16" name="Rectangle 15">
              <a:extLst>
                <a:ext uri="{FF2B5EF4-FFF2-40B4-BE49-F238E27FC236}">
                  <a16:creationId xmlns:a16="http://schemas.microsoft.com/office/drawing/2014/main" id="{1D3490CD-BEA7-0C2B-0BEF-EDE32F7A2715}"/>
                </a:ext>
              </a:extLst>
            </p:cNvPr>
            <p:cNvSpPr/>
            <p:nvPr/>
          </p:nvSpPr>
          <p:spPr>
            <a:xfrm>
              <a:off x="64486" y="2760150"/>
              <a:ext cx="853441" cy="971779"/>
            </a:xfrm>
            <a:prstGeom prst="rect">
              <a:avLst/>
            </a:prstGeom>
            <a:solidFill>
              <a:srgbClr val="5E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3</a:t>
              </a:r>
            </a:p>
          </p:txBody>
        </p:sp>
        <p:sp>
          <p:nvSpPr>
            <p:cNvPr id="29" name="Rectangle 28">
              <a:extLst>
                <a:ext uri="{FF2B5EF4-FFF2-40B4-BE49-F238E27FC236}">
                  <a16:creationId xmlns:a16="http://schemas.microsoft.com/office/drawing/2014/main" id="{F9BF6B78-B23A-A09A-1919-44F0CF1E62CC}"/>
                </a:ext>
              </a:extLst>
            </p:cNvPr>
            <p:cNvSpPr/>
            <p:nvPr/>
          </p:nvSpPr>
          <p:spPr>
            <a:xfrm>
              <a:off x="891749" y="2760150"/>
              <a:ext cx="5803837" cy="97679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"Arctic National Wildlife Refuge Drilling." Gale Opposing Viewpoints Online Collection, 	Gale, 2021. Gale In Context: Opposing Viewpoints, 	link.gale.com/apps/doc/PC3010999229/</a:t>
              </a:r>
              <a:r>
                <a:rPr lang="en-US" sz="1100" b="0" i="0" dirty="0" err="1">
                  <a:solidFill>
                    <a:srgbClr val="333333"/>
                  </a:solidFill>
                  <a:effectLst/>
                  <a:latin typeface="Open Sans" panose="020B0606030504020204" pitchFamily="34" charset="0"/>
                </a:rPr>
                <a:t>OVIC?u</a:t>
              </a:r>
              <a:r>
                <a:rPr lang="en-US" sz="1100" b="0" i="0" dirty="0">
                  <a:solidFill>
                    <a:srgbClr val="333333"/>
                  </a:solidFill>
                  <a:effectLst/>
                  <a:latin typeface="Open Sans" panose="020B0606030504020204" pitchFamily="34" charset="0"/>
                </a:rPr>
                <a:t>=[INSERTLOCID]&amp;</a:t>
              </a:r>
              <a:r>
                <a:rPr lang="en-US" sz="1100" b="0" i="0" dirty="0" err="1">
                  <a:solidFill>
                    <a:srgbClr val="333333"/>
                  </a:solidFill>
                  <a:effectLst/>
                  <a:latin typeface="Open Sans" panose="020B0606030504020204" pitchFamily="34" charset="0"/>
                </a:rPr>
                <a:t>sid</a:t>
              </a:r>
              <a:r>
                <a:rPr lang="en-US" sz="1100" b="0" i="0" dirty="0">
                  <a:solidFill>
                    <a:srgbClr val="333333"/>
                  </a:solidFill>
                  <a:effectLst/>
                  <a:latin typeface="Open Sans" panose="020B0606030504020204" pitchFamily="34" charset="0"/>
                </a:rPr>
                <a:t>=bookmark-	</a:t>
              </a:r>
              <a:r>
                <a:rPr lang="en-US" sz="1100" b="0" i="0" dirty="0" err="1">
                  <a:solidFill>
                    <a:srgbClr val="333333"/>
                  </a:solidFill>
                  <a:effectLst/>
                  <a:latin typeface="Open Sans" panose="020B0606030504020204" pitchFamily="34" charset="0"/>
                </a:rPr>
                <a:t>OVIC&amp;xid</a:t>
              </a:r>
              <a:r>
                <a:rPr lang="en-US" sz="1100" b="0" i="0" dirty="0">
                  <a:solidFill>
                    <a:srgbClr val="333333"/>
                  </a:solidFill>
                  <a:effectLst/>
                  <a:latin typeface="Open Sans" panose="020B0606030504020204" pitchFamily="34" charset="0"/>
                </a:rPr>
                <a:t>=6323f688. Accessed 17 Mar. 2025.</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F5F381A5-08E6-1D03-1AB5-668251B235CE}"/>
              </a:ext>
            </a:extLst>
          </p:cNvPr>
          <p:cNvGrpSpPr/>
          <p:nvPr/>
        </p:nvGrpSpPr>
        <p:grpSpPr>
          <a:xfrm>
            <a:off x="95512" y="3696759"/>
            <a:ext cx="6631100" cy="976791"/>
            <a:chOff x="126539" y="4000070"/>
            <a:chExt cx="6631100" cy="976791"/>
          </a:xfrm>
        </p:grpSpPr>
        <p:sp>
          <p:nvSpPr>
            <p:cNvPr id="30" name="Rectangle 29">
              <a:extLst>
                <a:ext uri="{FF2B5EF4-FFF2-40B4-BE49-F238E27FC236}">
                  <a16:creationId xmlns:a16="http://schemas.microsoft.com/office/drawing/2014/main" id="{20FDD8C6-F0ED-8E74-F88D-59D943CA022D}"/>
                </a:ext>
              </a:extLst>
            </p:cNvPr>
            <p:cNvSpPr/>
            <p:nvPr/>
          </p:nvSpPr>
          <p:spPr>
            <a:xfrm>
              <a:off x="126539" y="4000070"/>
              <a:ext cx="853441" cy="971779"/>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4</a:t>
              </a:r>
            </a:p>
          </p:txBody>
        </p:sp>
        <p:sp>
          <p:nvSpPr>
            <p:cNvPr id="31" name="Rectangle 30">
              <a:extLst>
                <a:ext uri="{FF2B5EF4-FFF2-40B4-BE49-F238E27FC236}">
                  <a16:creationId xmlns:a16="http://schemas.microsoft.com/office/drawing/2014/main" id="{37EF9B67-65A8-D1DC-828B-9F189D8E3036}"/>
                </a:ext>
              </a:extLst>
            </p:cNvPr>
            <p:cNvSpPr/>
            <p:nvPr/>
          </p:nvSpPr>
          <p:spPr>
            <a:xfrm>
              <a:off x="953802" y="4000070"/>
              <a:ext cx="5803837" cy="97679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"The Arctic: climate change's great economic opportunity." The Economist, 23 Jan. 	2025. Gale In Context: Opposing Viewpoints, 	link.gale.com/apps/doc/A824546796/</a:t>
              </a:r>
              <a:r>
                <a:rPr lang="en-US" sz="1100" b="0" i="0" dirty="0" err="1">
                  <a:solidFill>
                    <a:srgbClr val="333333"/>
                  </a:solidFill>
                  <a:effectLst/>
                  <a:latin typeface="Open Sans" panose="020B0606030504020204" pitchFamily="34" charset="0"/>
                </a:rPr>
                <a:t>OVIC?u</a:t>
              </a:r>
              <a:r>
                <a:rPr lang="en-US" sz="1100" b="0" i="0" dirty="0">
                  <a:solidFill>
                    <a:srgbClr val="333333"/>
                  </a:solidFill>
                  <a:effectLst/>
                  <a:latin typeface="Open Sans" panose="020B0606030504020204" pitchFamily="34" charset="0"/>
                </a:rPr>
                <a:t>=[</a:t>
              </a:r>
              <a:r>
                <a:rPr lang="en-US" sz="1100" dirty="0">
                  <a:solidFill>
                    <a:srgbClr val="333333"/>
                  </a:solidFill>
                  <a:latin typeface="Open Sans" panose="020B0606030504020204" pitchFamily="34" charset="0"/>
                </a:rPr>
                <a:t>INSERTLOCID]</a:t>
              </a:r>
              <a:r>
                <a:rPr lang="en-US" sz="1100" b="0" i="0" dirty="0">
                  <a:solidFill>
                    <a:srgbClr val="333333"/>
                  </a:solidFill>
                  <a:effectLst/>
                  <a:latin typeface="Open Sans" panose="020B0606030504020204" pitchFamily="34" charset="0"/>
                </a:rPr>
                <a:t>&amp;</a:t>
              </a:r>
              <a:r>
                <a:rPr lang="en-US" sz="1100" b="0" i="0" dirty="0" err="1">
                  <a:solidFill>
                    <a:srgbClr val="333333"/>
                  </a:solidFill>
                  <a:effectLst/>
                  <a:latin typeface="Open Sans" panose="020B0606030504020204" pitchFamily="34" charset="0"/>
                </a:rPr>
                <a:t>sid</a:t>
              </a:r>
              <a:r>
                <a:rPr lang="en-US" sz="1100" b="0" i="0" dirty="0">
                  <a:solidFill>
                    <a:srgbClr val="333333"/>
                  </a:solidFill>
                  <a:effectLst/>
                  <a:latin typeface="Open Sans" panose="020B0606030504020204" pitchFamily="34" charset="0"/>
                </a:rPr>
                <a:t>=bookmark-	</a:t>
              </a:r>
              <a:r>
                <a:rPr lang="en-US" sz="1100" b="0" i="0" dirty="0" err="1">
                  <a:solidFill>
                    <a:srgbClr val="333333"/>
                  </a:solidFill>
                  <a:effectLst/>
                  <a:latin typeface="Open Sans" panose="020B0606030504020204" pitchFamily="34" charset="0"/>
                </a:rPr>
                <a:t>OVIC&amp;xid</a:t>
              </a:r>
              <a:r>
                <a:rPr lang="en-US" sz="1100" b="0" i="0" dirty="0">
                  <a:solidFill>
                    <a:srgbClr val="333333"/>
                  </a:solidFill>
                  <a:effectLst/>
                  <a:latin typeface="Open Sans" panose="020B0606030504020204" pitchFamily="34" charset="0"/>
                </a:rPr>
                <a:t>=5636e708. Accessed 17 Mar. 2025.</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BA3E96BB-166E-19DA-3EBE-335A49890016}"/>
              </a:ext>
            </a:extLst>
          </p:cNvPr>
          <p:cNvGrpSpPr/>
          <p:nvPr/>
        </p:nvGrpSpPr>
        <p:grpSpPr>
          <a:xfrm>
            <a:off x="95512" y="4758895"/>
            <a:ext cx="6631100" cy="1263381"/>
            <a:chOff x="100361" y="5288871"/>
            <a:chExt cx="6631100" cy="1263381"/>
          </a:xfrm>
        </p:grpSpPr>
        <p:sp>
          <p:nvSpPr>
            <p:cNvPr id="32" name="Rectangle 31">
              <a:extLst>
                <a:ext uri="{FF2B5EF4-FFF2-40B4-BE49-F238E27FC236}">
                  <a16:creationId xmlns:a16="http://schemas.microsoft.com/office/drawing/2014/main" id="{7BB68BC0-6CB2-A296-8040-64B548AF28A2}"/>
                </a:ext>
              </a:extLst>
            </p:cNvPr>
            <p:cNvSpPr/>
            <p:nvPr/>
          </p:nvSpPr>
          <p:spPr>
            <a:xfrm>
              <a:off x="100361" y="5288871"/>
              <a:ext cx="853441" cy="1256898"/>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a:t>
              </a:r>
            </a:p>
            <a:p>
              <a:pPr algn="ctr"/>
              <a:r>
                <a:rPr lang="en-US" b="1" dirty="0">
                  <a:latin typeface="Open Sans" panose="020B0606030504020204" pitchFamily="34" charset="0"/>
                  <a:ea typeface="Open Sans" panose="020B0606030504020204" pitchFamily="34" charset="0"/>
                  <a:cs typeface="Open Sans" panose="020B0606030504020204" pitchFamily="34" charset="0"/>
                </a:rPr>
                <a:t>5</a:t>
              </a:r>
            </a:p>
          </p:txBody>
        </p:sp>
        <p:sp>
          <p:nvSpPr>
            <p:cNvPr id="33" name="Rectangle 32">
              <a:extLst>
                <a:ext uri="{FF2B5EF4-FFF2-40B4-BE49-F238E27FC236}">
                  <a16:creationId xmlns:a16="http://schemas.microsoft.com/office/drawing/2014/main" id="{17C0079B-43B1-7025-0843-9ED82AF4C46F}"/>
                </a:ext>
              </a:extLst>
            </p:cNvPr>
            <p:cNvSpPr/>
            <p:nvPr/>
          </p:nvSpPr>
          <p:spPr>
            <a:xfrm>
              <a:off x="927624" y="5288871"/>
              <a:ext cx="5803837" cy="126338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Potts, Jody </a:t>
              </a:r>
              <a:r>
                <a:rPr lang="en-US" sz="1100" b="0" i="0" dirty="0" err="1">
                  <a:solidFill>
                    <a:srgbClr val="333333"/>
                  </a:solidFill>
                  <a:effectLst/>
                  <a:latin typeface="Open Sans" panose="020B0606030504020204" pitchFamily="34" charset="0"/>
                </a:rPr>
                <a:t>Juneby</a:t>
              </a:r>
              <a:r>
                <a:rPr lang="en-US" sz="1100" b="0" i="0" dirty="0">
                  <a:solidFill>
                    <a:srgbClr val="333333"/>
                  </a:solidFill>
                  <a:effectLst/>
                  <a:latin typeface="Open Sans" panose="020B0606030504020204" pitchFamily="34" charset="0"/>
                </a:rPr>
                <a:t>, and Emily Sullivan. "For Indigenous Activists, the Arctic Refuge Is 	Sacred." Gale Opposing Viewpoints Online Collection, Gale, 2025. Gale In 	Context: Opposing Viewpoints, 	link.gale.com/apps/doc/ZJVEXT090000913/</a:t>
              </a:r>
              <a:r>
                <a:rPr lang="en-US" sz="1100" b="0" i="0" dirty="0" err="1">
                  <a:solidFill>
                    <a:srgbClr val="333333"/>
                  </a:solidFill>
                  <a:effectLst/>
                  <a:latin typeface="Open Sans" panose="020B0606030504020204" pitchFamily="34" charset="0"/>
                </a:rPr>
                <a:t>OVIC?u</a:t>
              </a:r>
              <a:r>
                <a:rPr lang="en-US" sz="1100" b="0" i="0" dirty="0">
                  <a:solidFill>
                    <a:srgbClr val="333333"/>
                  </a:solidFill>
                  <a:effectLst/>
                  <a:latin typeface="Open Sans" panose="020B0606030504020204" pitchFamily="34" charset="0"/>
                </a:rPr>
                <a:t>=[</a:t>
              </a:r>
              <a:r>
                <a:rPr lang="en-US" sz="1100" dirty="0">
                  <a:solidFill>
                    <a:srgbClr val="333333"/>
                  </a:solidFill>
                  <a:latin typeface="Open Sans" panose="020B0606030504020204" pitchFamily="34" charset="0"/>
                </a:rPr>
                <a:t>INSERTLOCID]</a:t>
              </a:r>
              <a:r>
                <a:rPr lang="en-US" sz="1100" b="0" i="0" dirty="0">
                  <a:solidFill>
                    <a:srgbClr val="333333"/>
                  </a:solidFill>
                  <a:effectLst/>
                  <a:latin typeface="Open Sans" panose="020B0606030504020204" pitchFamily="34" charset="0"/>
                </a:rPr>
                <a:t>&amp;</a:t>
              </a:r>
              <a:r>
                <a:rPr lang="en-US" sz="1100" b="0" i="0" dirty="0" err="1">
                  <a:solidFill>
                    <a:srgbClr val="333333"/>
                  </a:solidFill>
                  <a:effectLst/>
                  <a:latin typeface="Open Sans" panose="020B0606030504020204" pitchFamily="34" charset="0"/>
                </a:rPr>
                <a:t>sid</a:t>
              </a:r>
              <a:r>
                <a:rPr lang="en-US" sz="1100" b="0" i="0" dirty="0">
                  <a:solidFill>
                    <a:srgbClr val="333333"/>
                  </a:solidFill>
                  <a:effectLst/>
                  <a:latin typeface="Open Sans" panose="020B0606030504020204" pitchFamily="34" charset="0"/>
                </a:rPr>
                <a:t>=</a:t>
              </a:r>
              <a:r>
                <a:rPr lang="en-US" sz="1100" b="0" i="0" dirty="0" err="1">
                  <a:solidFill>
                    <a:srgbClr val="333333"/>
                  </a:solidFill>
                  <a:effectLst/>
                  <a:latin typeface="Open Sans" panose="020B0606030504020204" pitchFamily="34" charset="0"/>
                </a:rPr>
                <a:t>bookm</a:t>
              </a:r>
              <a:r>
                <a:rPr lang="en-US" sz="1100" b="0" i="0" dirty="0">
                  <a:solidFill>
                    <a:srgbClr val="333333"/>
                  </a:solidFill>
                  <a:effectLst/>
                  <a:latin typeface="Open Sans" panose="020B0606030504020204" pitchFamily="34" charset="0"/>
                </a:rPr>
                <a:t>	</a:t>
              </a:r>
              <a:r>
                <a:rPr lang="en-US" sz="1100" b="0" i="0" dirty="0" err="1">
                  <a:solidFill>
                    <a:srgbClr val="333333"/>
                  </a:solidFill>
                  <a:effectLst/>
                  <a:latin typeface="Open Sans" panose="020B0606030504020204" pitchFamily="34" charset="0"/>
                </a:rPr>
                <a:t>ark-OVIC&amp;xid</a:t>
              </a:r>
              <a:r>
                <a:rPr lang="en-US" sz="1100" b="0" i="0" dirty="0">
                  <a:solidFill>
                    <a:srgbClr val="333333"/>
                  </a:solidFill>
                  <a:effectLst/>
                  <a:latin typeface="Open Sans" panose="020B0606030504020204" pitchFamily="34" charset="0"/>
                </a:rPr>
                <a:t>=b08c9966. Accessed 17 Mar. 2025. Originally published as "The 	Arctic National Wildlife Refuge Is Not Just Public Land. It's Sacred Land," 	Truthout, 2 Dec. 2020.</a:t>
              </a:r>
            </a:p>
          </p:txBody>
        </p:sp>
      </p:grpSp>
      <p:sp>
        <p:nvSpPr>
          <p:cNvPr id="42" name="TextBox 41">
            <a:extLst>
              <a:ext uri="{FF2B5EF4-FFF2-40B4-BE49-F238E27FC236}">
                <a16:creationId xmlns:a16="http://schemas.microsoft.com/office/drawing/2014/main" id="{3E0E5AB6-B4E1-3BB3-748C-AC54DAB1C75D}"/>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32</a:t>
            </a:r>
          </a:p>
        </p:txBody>
      </p:sp>
      <p:grpSp>
        <p:nvGrpSpPr>
          <p:cNvPr id="2" name="Group 1">
            <a:extLst>
              <a:ext uri="{FF2B5EF4-FFF2-40B4-BE49-F238E27FC236}">
                <a16:creationId xmlns:a16="http://schemas.microsoft.com/office/drawing/2014/main" id="{F38982CB-EF9F-0BBD-C802-23D4280BEA7D}"/>
              </a:ext>
            </a:extLst>
          </p:cNvPr>
          <p:cNvGrpSpPr/>
          <p:nvPr/>
        </p:nvGrpSpPr>
        <p:grpSpPr>
          <a:xfrm>
            <a:off x="95512" y="6107621"/>
            <a:ext cx="6631100" cy="976791"/>
            <a:chOff x="100361" y="5521542"/>
            <a:chExt cx="6631100" cy="976791"/>
          </a:xfrm>
        </p:grpSpPr>
        <p:sp>
          <p:nvSpPr>
            <p:cNvPr id="7" name="Rectangle 6">
              <a:extLst>
                <a:ext uri="{FF2B5EF4-FFF2-40B4-BE49-F238E27FC236}">
                  <a16:creationId xmlns:a16="http://schemas.microsoft.com/office/drawing/2014/main" id="{24908FB2-EAD5-AD31-B782-2B10C366336B}"/>
                </a:ext>
              </a:extLst>
            </p:cNvPr>
            <p:cNvSpPr/>
            <p:nvPr/>
          </p:nvSpPr>
          <p:spPr>
            <a:xfrm>
              <a:off x="100361" y="5521542"/>
              <a:ext cx="853441" cy="971779"/>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a:t>
              </a:r>
            </a:p>
            <a:p>
              <a:pPr algn="ctr"/>
              <a:r>
                <a:rPr lang="en-US" b="1" dirty="0">
                  <a:latin typeface="Open Sans" panose="020B0606030504020204" pitchFamily="34" charset="0"/>
                  <a:ea typeface="Open Sans" panose="020B0606030504020204" pitchFamily="34" charset="0"/>
                  <a:cs typeface="Open Sans" panose="020B0606030504020204" pitchFamily="34" charset="0"/>
                </a:rPr>
                <a:t>6</a:t>
              </a:r>
            </a:p>
          </p:txBody>
        </p:sp>
        <p:sp>
          <p:nvSpPr>
            <p:cNvPr id="8" name="Rectangle 7">
              <a:extLst>
                <a:ext uri="{FF2B5EF4-FFF2-40B4-BE49-F238E27FC236}">
                  <a16:creationId xmlns:a16="http://schemas.microsoft.com/office/drawing/2014/main" id="{8DEBEF73-6DBD-342B-09E7-81AAB23E475A}"/>
                </a:ext>
              </a:extLst>
            </p:cNvPr>
            <p:cNvSpPr/>
            <p:nvPr/>
          </p:nvSpPr>
          <p:spPr>
            <a:xfrm>
              <a:off x="927624" y="5521542"/>
              <a:ext cx="5803837" cy="97679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"The harsh economics of the Arctic." The Economist, 19 Dec. 2024. Gale In Context: 	Opposing Viewpoints, 	link.gale.com/apps/doc/A820535251/</a:t>
              </a:r>
              <a:r>
                <a:rPr lang="en-US" sz="1100" b="0" i="0" dirty="0" err="1">
                  <a:solidFill>
                    <a:srgbClr val="333333"/>
                  </a:solidFill>
                  <a:effectLst/>
                  <a:latin typeface="Open Sans" panose="020B0606030504020204" pitchFamily="34" charset="0"/>
                </a:rPr>
                <a:t>OVIC?u</a:t>
              </a:r>
              <a:r>
                <a:rPr lang="en-US" sz="1100" b="0" i="0" dirty="0">
                  <a:solidFill>
                    <a:srgbClr val="333333"/>
                  </a:solidFill>
                  <a:effectLst/>
                  <a:latin typeface="Open Sans" panose="020B0606030504020204" pitchFamily="34" charset="0"/>
                </a:rPr>
                <a:t>=[</a:t>
              </a:r>
              <a:r>
                <a:rPr lang="en-US" sz="1100" b="0" i="0" dirty="0" err="1">
                  <a:solidFill>
                    <a:srgbClr val="333333"/>
                  </a:solidFill>
                  <a:effectLst/>
                  <a:latin typeface="Open Sans" panose="020B0606030504020204" pitchFamily="34" charset="0"/>
                </a:rPr>
                <a:t>INSERTLOCID&amp;sid</a:t>
              </a:r>
              <a:r>
                <a:rPr lang="en-US" sz="1100" b="0" i="0" dirty="0">
                  <a:solidFill>
                    <a:srgbClr val="333333"/>
                  </a:solidFill>
                  <a:effectLst/>
                  <a:latin typeface="Open Sans" panose="020B0606030504020204" pitchFamily="34" charset="0"/>
                </a:rPr>
                <a:t>=bookmark-	</a:t>
              </a:r>
              <a:r>
                <a:rPr lang="en-US" sz="1100" b="0" i="0" dirty="0" err="1">
                  <a:solidFill>
                    <a:srgbClr val="333333"/>
                  </a:solidFill>
                  <a:effectLst/>
                  <a:latin typeface="Open Sans" panose="020B0606030504020204" pitchFamily="34" charset="0"/>
                </a:rPr>
                <a:t>OVIC&amp;xid</a:t>
              </a:r>
              <a:r>
                <a:rPr lang="en-US" sz="1100" b="0" i="0" dirty="0">
                  <a:solidFill>
                    <a:srgbClr val="333333"/>
                  </a:solidFill>
                  <a:effectLst/>
                  <a:latin typeface="Open Sans" panose="020B0606030504020204" pitchFamily="34" charset="0"/>
                </a:rPr>
                <a:t>=e9c2ad55. Accessed 17 Mar. 2025.</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65073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324EF9-84C0-A90F-3B75-DDEEF8D37D51}"/>
              </a:ext>
            </a:extLst>
          </p:cNvPr>
          <p:cNvGrpSpPr/>
          <p:nvPr/>
        </p:nvGrpSpPr>
        <p:grpSpPr>
          <a:xfrm>
            <a:off x="224467" y="8778655"/>
            <a:ext cx="6409066" cy="289209"/>
            <a:chOff x="224467" y="8778655"/>
            <a:chExt cx="6409066" cy="289209"/>
          </a:xfrm>
        </p:grpSpPr>
        <p:pic>
          <p:nvPicPr>
            <p:cNvPr id="7" name="Picture 6">
              <a:extLst>
                <a:ext uri="{FF2B5EF4-FFF2-40B4-BE49-F238E27FC236}">
                  <a16:creationId xmlns:a16="http://schemas.microsoft.com/office/drawing/2014/main" id="{28F05C7D-3CB2-514C-BBDD-201D6AE3E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343BC60E-D435-241D-92EC-0FF8068ED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grpSp>
        <p:nvGrpSpPr>
          <p:cNvPr id="15" name="Group 14">
            <a:extLst>
              <a:ext uri="{FF2B5EF4-FFF2-40B4-BE49-F238E27FC236}">
                <a16:creationId xmlns:a16="http://schemas.microsoft.com/office/drawing/2014/main" id="{F66253F7-E7FD-F140-46E0-F7FDC6C88C10}"/>
              </a:ext>
            </a:extLst>
          </p:cNvPr>
          <p:cNvGrpSpPr/>
          <p:nvPr/>
        </p:nvGrpSpPr>
        <p:grpSpPr>
          <a:xfrm>
            <a:off x="109085" y="40930"/>
            <a:ext cx="6639830" cy="2170007"/>
            <a:chOff x="100361" y="2189368"/>
            <a:chExt cx="6639830" cy="2170007"/>
          </a:xfrm>
        </p:grpSpPr>
        <p:sp>
          <p:nvSpPr>
            <p:cNvPr id="3" name="Rectangle 2">
              <a:extLst>
                <a:ext uri="{FF2B5EF4-FFF2-40B4-BE49-F238E27FC236}">
                  <a16:creationId xmlns:a16="http://schemas.microsoft.com/office/drawing/2014/main" id="{7357DD3D-0E45-0F8F-938A-3A58F23EF2EB}"/>
                </a:ext>
              </a:extLst>
            </p:cNvPr>
            <p:cNvSpPr/>
            <p:nvPr/>
          </p:nvSpPr>
          <p:spPr>
            <a:xfrm>
              <a:off x="100361" y="2189368"/>
              <a:ext cx="6639830" cy="474417"/>
            </a:xfrm>
            <a:prstGeom prst="rect">
              <a:avLst/>
            </a:prstGeom>
            <a:solidFill>
              <a:srgbClr val="5E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3: Arctic National Wildlife Refuge Drilling</a:t>
              </a:r>
            </a:p>
          </p:txBody>
        </p:sp>
        <p:sp>
          <p:nvSpPr>
            <p:cNvPr id="11" name="Rectangle 10">
              <a:extLst>
                <a:ext uri="{FF2B5EF4-FFF2-40B4-BE49-F238E27FC236}">
                  <a16:creationId xmlns:a16="http://schemas.microsoft.com/office/drawing/2014/main" id="{B57232CF-CFE6-E8A5-AF93-9891F1E2D5CD}"/>
                </a:ext>
              </a:extLst>
            </p:cNvPr>
            <p:cNvSpPr/>
            <p:nvPr/>
          </p:nvSpPr>
          <p:spPr>
            <a:xfrm>
              <a:off x="100361" y="2646568"/>
              <a:ext cx="6639830" cy="1712807"/>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Gale resource and learn about ANWR Drilling. Students will answer the corresponding multiple-choice questions. On the corresponding maze, they will color the answers, beginning at the START point. All answers will connect. The number ended on will reveal the code</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See pg. 11 for an answer key.</a:t>
              </a:r>
            </a:p>
            <a:p>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questions for this task are a cut-and-sort activity. You can have students cut them and then sort or have them precut and stored in an envelope or bag. Students will need a copy of the maze that they can write on. Consider laminating the page for continued use. </a:t>
              </a:r>
            </a:p>
          </p:txBody>
        </p:sp>
      </p:grpSp>
      <p:grpSp>
        <p:nvGrpSpPr>
          <p:cNvPr id="16" name="Group 15">
            <a:extLst>
              <a:ext uri="{FF2B5EF4-FFF2-40B4-BE49-F238E27FC236}">
                <a16:creationId xmlns:a16="http://schemas.microsoft.com/office/drawing/2014/main" id="{C04D3305-5269-DD52-5A49-F1C2F2114BBB}"/>
              </a:ext>
            </a:extLst>
          </p:cNvPr>
          <p:cNvGrpSpPr/>
          <p:nvPr/>
        </p:nvGrpSpPr>
        <p:grpSpPr>
          <a:xfrm>
            <a:off x="100361" y="2458375"/>
            <a:ext cx="6639830" cy="2149401"/>
            <a:chOff x="5128858" y="3393334"/>
            <a:chExt cx="6639830" cy="2149401"/>
          </a:xfrm>
        </p:grpSpPr>
        <p:sp>
          <p:nvSpPr>
            <p:cNvPr id="4" name="Rectangle 3">
              <a:extLst>
                <a:ext uri="{FF2B5EF4-FFF2-40B4-BE49-F238E27FC236}">
                  <a16:creationId xmlns:a16="http://schemas.microsoft.com/office/drawing/2014/main" id="{A5E31B16-3628-E9A3-FCAF-DD082D2EC32E}"/>
                </a:ext>
              </a:extLst>
            </p:cNvPr>
            <p:cNvSpPr/>
            <p:nvPr/>
          </p:nvSpPr>
          <p:spPr>
            <a:xfrm>
              <a:off x="5128858" y="3393334"/>
              <a:ext cx="6639830" cy="457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4: Economic Opportunity</a:t>
              </a:r>
            </a:p>
          </p:txBody>
        </p:sp>
        <p:sp>
          <p:nvSpPr>
            <p:cNvPr id="12" name="Rectangle 11">
              <a:extLst>
                <a:ext uri="{FF2B5EF4-FFF2-40B4-BE49-F238E27FC236}">
                  <a16:creationId xmlns:a16="http://schemas.microsoft.com/office/drawing/2014/main" id="{91AA267B-CCC6-DF3D-17A5-B6EB62219463}"/>
                </a:ext>
              </a:extLst>
            </p:cNvPr>
            <p:cNvSpPr/>
            <p:nvPr/>
          </p:nvSpPr>
          <p:spPr>
            <a:xfrm>
              <a:off x="5128858" y="3850534"/>
              <a:ext cx="6622382" cy="1692201"/>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Gale resource and learn about Economic Opportunity in the Arctic. They will then match each question to the correct answer. It is  recommended that students use a ruler for straight lines on the matching assignment. The letters that do not have a line through them at the end reveal the code, which is </a:t>
              </a: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permafrost</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Straight lines are essential. See pg. 12 for an answer key. </a:t>
              </a:r>
            </a:p>
            <a:p>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a:t>
              </a: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is a single answer sheet, so one sheet per group is recommended with students working together and assigning roles. For this one, it is recommended that one student use the ruler to match correct options to ensure lines are straight.. </a:t>
              </a:r>
            </a:p>
          </p:txBody>
        </p:sp>
      </p:grpSp>
      <p:grpSp>
        <p:nvGrpSpPr>
          <p:cNvPr id="17" name="Group 16">
            <a:extLst>
              <a:ext uri="{FF2B5EF4-FFF2-40B4-BE49-F238E27FC236}">
                <a16:creationId xmlns:a16="http://schemas.microsoft.com/office/drawing/2014/main" id="{7DD92918-9544-A321-FFC6-9C27A646ABE8}"/>
              </a:ext>
            </a:extLst>
          </p:cNvPr>
          <p:cNvGrpSpPr/>
          <p:nvPr/>
        </p:nvGrpSpPr>
        <p:grpSpPr>
          <a:xfrm>
            <a:off x="91637" y="4855214"/>
            <a:ext cx="6666002" cy="1692201"/>
            <a:chOff x="74189" y="6453827"/>
            <a:chExt cx="6666002" cy="1929209"/>
          </a:xfrm>
        </p:grpSpPr>
        <p:sp>
          <p:nvSpPr>
            <p:cNvPr id="9" name="Rectangle 8">
              <a:extLst>
                <a:ext uri="{FF2B5EF4-FFF2-40B4-BE49-F238E27FC236}">
                  <a16:creationId xmlns:a16="http://schemas.microsoft.com/office/drawing/2014/main" id="{F123948D-916E-9F85-6AA0-38A5418978C7}"/>
                </a:ext>
              </a:extLst>
            </p:cNvPr>
            <p:cNvSpPr/>
            <p:nvPr/>
          </p:nvSpPr>
          <p:spPr>
            <a:xfrm>
              <a:off x="74189" y="6453827"/>
              <a:ext cx="6666002" cy="45720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Indigenous Activists</a:t>
              </a:r>
            </a:p>
          </p:txBody>
        </p:sp>
        <p:sp>
          <p:nvSpPr>
            <p:cNvPr id="13" name="Rectangle 12">
              <a:extLst>
                <a:ext uri="{FF2B5EF4-FFF2-40B4-BE49-F238E27FC236}">
                  <a16:creationId xmlns:a16="http://schemas.microsoft.com/office/drawing/2014/main" id="{9016CC65-4F01-B51D-02F7-EAAFFB937A19}"/>
                </a:ext>
              </a:extLst>
            </p:cNvPr>
            <p:cNvSpPr/>
            <p:nvPr/>
          </p:nvSpPr>
          <p:spPr>
            <a:xfrm>
              <a:off x="74189" y="6900048"/>
              <a:ext cx="6648554" cy="1482988"/>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Gale resource and learn about Indigenous Activists. After reading the document, students will decode the correct answers using the Polybius cipher. Each letter is represented by a section of the cipher. The cipher can be found on pg.28 . See pg. 13 for an answer key. </a:t>
              </a:r>
            </a:p>
            <a:p>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It is recommended that you print a cipher for each student so that all students in the group can work together to decode. </a:t>
              </a:r>
              <a:endPar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3" name="TextBox 22">
            <a:extLst>
              <a:ext uri="{FF2B5EF4-FFF2-40B4-BE49-F238E27FC236}">
                <a16:creationId xmlns:a16="http://schemas.microsoft.com/office/drawing/2014/main" id="{3452AB83-5676-836B-0BCC-76A42DFC37B2}"/>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4</a:t>
            </a:r>
          </a:p>
        </p:txBody>
      </p:sp>
      <p:grpSp>
        <p:nvGrpSpPr>
          <p:cNvPr id="6" name="Group 5">
            <a:extLst>
              <a:ext uri="{FF2B5EF4-FFF2-40B4-BE49-F238E27FC236}">
                <a16:creationId xmlns:a16="http://schemas.microsoft.com/office/drawing/2014/main" id="{AC86DAD9-BEC6-59FE-A220-DC67BEE715D1}"/>
              </a:ext>
            </a:extLst>
          </p:cNvPr>
          <p:cNvGrpSpPr/>
          <p:nvPr/>
        </p:nvGrpSpPr>
        <p:grpSpPr>
          <a:xfrm>
            <a:off x="95215" y="6794854"/>
            <a:ext cx="6666002" cy="1900753"/>
            <a:chOff x="74189" y="6453827"/>
            <a:chExt cx="6666002" cy="2166971"/>
          </a:xfrm>
        </p:grpSpPr>
        <p:sp>
          <p:nvSpPr>
            <p:cNvPr id="18" name="Rectangle 17">
              <a:extLst>
                <a:ext uri="{FF2B5EF4-FFF2-40B4-BE49-F238E27FC236}">
                  <a16:creationId xmlns:a16="http://schemas.microsoft.com/office/drawing/2014/main" id="{9185899B-DFA7-AD73-C54C-F983647B61FE}"/>
                </a:ext>
              </a:extLst>
            </p:cNvPr>
            <p:cNvSpPr/>
            <p:nvPr/>
          </p:nvSpPr>
          <p:spPr>
            <a:xfrm>
              <a:off x="74189" y="6453827"/>
              <a:ext cx="6666002" cy="457200"/>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 Harsh Economics</a:t>
              </a:r>
            </a:p>
          </p:txBody>
        </p:sp>
        <p:sp>
          <p:nvSpPr>
            <p:cNvPr id="19" name="Rectangle 18">
              <a:extLst>
                <a:ext uri="{FF2B5EF4-FFF2-40B4-BE49-F238E27FC236}">
                  <a16:creationId xmlns:a16="http://schemas.microsoft.com/office/drawing/2014/main" id="{3A26CFEA-4BF7-2278-60EA-3D1D224E5F72}"/>
                </a:ext>
              </a:extLst>
            </p:cNvPr>
            <p:cNvSpPr/>
            <p:nvPr/>
          </p:nvSpPr>
          <p:spPr>
            <a:xfrm>
              <a:off x="74189" y="6900048"/>
              <a:ext cx="6648554" cy="1720750"/>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Gale resource and learn about the harsh economics of the Arctic. After reading the document, students will determine which excerpt comes from which paragraph of the text. Students will take the numbers of each unused paragraph and add them together. The total is the code. See pg. 14 for an answer key. </a:t>
              </a:r>
            </a:p>
            <a:p>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It is recommended that you print a cipher for each student so that all students in the group can work together to decode. </a:t>
              </a:r>
              <a:endPar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636028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178AE0-3DFD-7719-2BEA-B9593B14AF05}"/>
              </a:ext>
            </a:extLst>
          </p:cNvPr>
          <p:cNvSpPr/>
          <p:nvPr/>
        </p:nvSpPr>
        <p:spPr>
          <a:xfrm>
            <a:off x="0" y="0"/>
            <a:ext cx="6858000" cy="7805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RESOURCE ACCESS</a:t>
            </a:r>
          </a:p>
        </p:txBody>
      </p:sp>
      <p:pic>
        <p:nvPicPr>
          <p:cNvPr id="4" name="Picture 3">
            <a:extLst>
              <a:ext uri="{FF2B5EF4-FFF2-40B4-BE49-F238E27FC236}">
                <a16:creationId xmlns:a16="http://schemas.microsoft.com/office/drawing/2014/main" id="{49A99E49-477D-64D9-8799-3D3F46F87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37CDE365-F069-3F4E-CAE2-E04CCA429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nvGrpSpPr>
          <p:cNvPr id="6" name="Group 5">
            <a:extLst>
              <a:ext uri="{FF2B5EF4-FFF2-40B4-BE49-F238E27FC236}">
                <a16:creationId xmlns:a16="http://schemas.microsoft.com/office/drawing/2014/main" id="{351975D8-9A28-05AF-E977-D6A5EA8D571C}"/>
              </a:ext>
            </a:extLst>
          </p:cNvPr>
          <p:cNvGrpSpPr/>
          <p:nvPr/>
        </p:nvGrpSpPr>
        <p:grpSpPr>
          <a:xfrm>
            <a:off x="224467" y="8778655"/>
            <a:ext cx="6409066" cy="289209"/>
            <a:chOff x="224467" y="8778655"/>
            <a:chExt cx="6409066" cy="289209"/>
          </a:xfrm>
        </p:grpSpPr>
        <p:pic>
          <p:nvPicPr>
            <p:cNvPr id="8" name="Picture 7">
              <a:extLst>
                <a:ext uri="{FF2B5EF4-FFF2-40B4-BE49-F238E27FC236}">
                  <a16:creationId xmlns:a16="http://schemas.microsoft.com/office/drawing/2014/main" id="{379DD57B-F705-A02B-ADD7-E0637586E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9" name="Picture 8" descr="Logo&#10;&#10;Description automatically generated">
              <a:extLst>
                <a:ext uri="{FF2B5EF4-FFF2-40B4-BE49-F238E27FC236}">
                  <a16:creationId xmlns:a16="http://schemas.microsoft.com/office/drawing/2014/main" id="{FDFEFDCF-2EA8-ACA9-F314-B2F5104C4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graphicFrame>
        <p:nvGraphicFramePr>
          <p:cNvPr id="13" name="Table 12">
            <a:extLst>
              <a:ext uri="{FF2B5EF4-FFF2-40B4-BE49-F238E27FC236}">
                <a16:creationId xmlns:a16="http://schemas.microsoft.com/office/drawing/2014/main" id="{D33F7B74-9DD5-139D-2848-5D9E8590BBF5}"/>
              </a:ext>
            </a:extLst>
          </p:cNvPr>
          <p:cNvGraphicFramePr>
            <a:graphicFrameLocks noGrp="1"/>
          </p:cNvGraphicFramePr>
          <p:nvPr>
            <p:extLst>
              <p:ext uri="{D42A27DB-BD31-4B8C-83A1-F6EECF244321}">
                <p14:modId xmlns:p14="http://schemas.microsoft.com/office/powerpoint/2010/main" val="3370591189"/>
              </p:ext>
            </p:extLst>
          </p:nvPr>
        </p:nvGraphicFramePr>
        <p:xfrm>
          <a:off x="224467" y="1921249"/>
          <a:ext cx="6369423" cy="3398574"/>
        </p:xfrm>
        <a:graphic>
          <a:graphicData uri="http://schemas.openxmlformats.org/drawingml/2006/table">
            <a:tbl>
              <a:tblPr firstRow="1" bandRow="1">
                <a:tableStyleId>{0505E3EF-67EA-436B-97B2-0124C06EBD24}</a:tableStyleId>
              </a:tblPr>
              <a:tblGrid>
                <a:gridCol w="3031174">
                  <a:extLst>
                    <a:ext uri="{9D8B030D-6E8A-4147-A177-3AD203B41FA5}">
                      <a16:colId xmlns:a16="http://schemas.microsoft.com/office/drawing/2014/main" val="1418192699"/>
                    </a:ext>
                  </a:extLst>
                </a:gridCol>
                <a:gridCol w="3338249">
                  <a:extLst>
                    <a:ext uri="{9D8B030D-6E8A-4147-A177-3AD203B41FA5}">
                      <a16:colId xmlns:a16="http://schemas.microsoft.com/office/drawing/2014/main" val="1801863963"/>
                    </a:ext>
                  </a:extLst>
                </a:gridCol>
              </a:tblGrid>
              <a:tr h="566429">
                <a:tc>
                  <a:txBody>
                    <a:bodyPr/>
                    <a:lstStyle/>
                    <a:p>
                      <a:pPr algn="l"/>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Arctic</a:t>
                      </a:r>
                      <a:endParaRPr lang="en-US" sz="1200" b="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https://link.gale.com/apps/doc/OIKMCI260550482/OVIC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6882734"/>
                  </a:ext>
                </a:extLst>
              </a:tr>
              <a:tr h="566429">
                <a:tc>
                  <a:txBody>
                    <a:bodyPr/>
                    <a:lstStyle/>
                    <a:p>
                      <a:pPr algn="l"/>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Arctic Council</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https://link.gale.com/apps/doc/LVSSNF573541020/OVIC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552001"/>
                  </a:ext>
                </a:extLst>
              </a:tr>
              <a:tr h="566429">
                <a:tc>
                  <a:txBody>
                    <a:bodyPr/>
                    <a:lstStyle/>
                    <a:p>
                      <a:pPr algn="l"/>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Arctic National Wildlife Refuge Drilling</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https://link.gale.com/apps/doc/PC3010999229/OVIC</a:t>
                      </a:r>
                      <a:endParaRPr lang="en-US" sz="1200" u="none"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9855769"/>
                  </a:ext>
                </a:extLst>
              </a:tr>
              <a:tr h="566429">
                <a:tc>
                  <a:txBody>
                    <a:bodyPr/>
                    <a:lstStyle/>
                    <a:p>
                      <a:pPr algn="l"/>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Arctic: Climate Change's Great Economic Opportunity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https://link.gale.com/apps/doc/A824546796/OVIC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8506670"/>
                  </a:ext>
                </a:extLst>
              </a:tr>
              <a:tr h="566429">
                <a:tc>
                  <a:txBody>
                    <a:bodyPr/>
                    <a:lstStyle/>
                    <a:p>
                      <a:pPr algn="l"/>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For Indigenous Activists, the Arctic Refuge Is Sacred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https://link.gale.com/apps/doc/ZJVEXT090000913/OVIC</a:t>
                      </a:r>
                      <a:endParaRPr lang="en-US" sz="1200" u="none"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9711898"/>
                  </a:ext>
                </a:extLst>
              </a:tr>
              <a:tr h="56642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Harsh Economics Of The Arctic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https://link.gale.com/apps/doc/A820535251/OVIC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4250286"/>
                  </a:ext>
                </a:extLst>
              </a:tr>
            </a:tbl>
          </a:graphicData>
        </a:graphic>
      </p:graphicFrame>
      <p:sp>
        <p:nvSpPr>
          <p:cNvPr id="17" name="Rectangle 16">
            <a:extLst>
              <a:ext uri="{FF2B5EF4-FFF2-40B4-BE49-F238E27FC236}">
                <a16:creationId xmlns:a16="http://schemas.microsoft.com/office/drawing/2014/main" id="{227E3750-2F3F-AD17-7E70-E06DF55FF1F3}"/>
              </a:ext>
            </a:extLst>
          </p:cNvPr>
          <p:cNvSpPr/>
          <p:nvPr/>
        </p:nvSpPr>
        <p:spPr>
          <a:xfrm>
            <a:off x="224467" y="842655"/>
            <a:ext cx="6420558" cy="91556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best way to have students access task articles is to have them visit </a:t>
            </a: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and then open the links for each task using the links or QR codes below. They must open </a:t>
            </a: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prior to accessing the links below.</a:t>
            </a:r>
          </a:p>
        </p:txBody>
      </p:sp>
      <p:graphicFrame>
        <p:nvGraphicFramePr>
          <p:cNvPr id="10" name="Table 9">
            <a:extLst>
              <a:ext uri="{FF2B5EF4-FFF2-40B4-BE49-F238E27FC236}">
                <a16:creationId xmlns:a16="http://schemas.microsoft.com/office/drawing/2014/main" id="{721196C0-823D-9249-4C0F-D34DAE71AE08}"/>
              </a:ext>
            </a:extLst>
          </p:cNvPr>
          <p:cNvGraphicFramePr>
            <a:graphicFrameLocks noGrp="1"/>
          </p:cNvGraphicFramePr>
          <p:nvPr>
            <p:extLst>
              <p:ext uri="{D42A27DB-BD31-4B8C-83A1-F6EECF244321}">
                <p14:modId xmlns:p14="http://schemas.microsoft.com/office/powerpoint/2010/main" val="316197308"/>
              </p:ext>
            </p:extLst>
          </p:nvPr>
        </p:nvGraphicFramePr>
        <p:xfrm>
          <a:off x="224467" y="5489734"/>
          <a:ext cx="6369423" cy="3119008"/>
        </p:xfrm>
        <a:graphic>
          <a:graphicData uri="http://schemas.openxmlformats.org/drawingml/2006/table">
            <a:tbl>
              <a:tblPr firstRow="1" bandRow="1">
                <a:tableStyleId>{5C22544A-7EE6-4342-B048-85BDC9FD1C3A}</a:tableStyleId>
              </a:tblPr>
              <a:tblGrid>
                <a:gridCol w="2123141">
                  <a:extLst>
                    <a:ext uri="{9D8B030D-6E8A-4147-A177-3AD203B41FA5}">
                      <a16:colId xmlns:a16="http://schemas.microsoft.com/office/drawing/2014/main" val="1139615394"/>
                    </a:ext>
                  </a:extLst>
                </a:gridCol>
                <a:gridCol w="2123141">
                  <a:extLst>
                    <a:ext uri="{9D8B030D-6E8A-4147-A177-3AD203B41FA5}">
                      <a16:colId xmlns:a16="http://schemas.microsoft.com/office/drawing/2014/main" val="1766473583"/>
                    </a:ext>
                  </a:extLst>
                </a:gridCol>
                <a:gridCol w="2123141">
                  <a:extLst>
                    <a:ext uri="{9D8B030D-6E8A-4147-A177-3AD203B41FA5}">
                      <a16:colId xmlns:a16="http://schemas.microsoft.com/office/drawing/2014/main" val="2975967717"/>
                    </a:ext>
                  </a:extLst>
                </a:gridCol>
              </a:tblGrid>
              <a:tr h="1559504">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5277839"/>
                  </a:ext>
                </a:extLst>
              </a:tr>
              <a:tr h="1559504">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80599"/>
                  </a:ext>
                </a:extLst>
              </a:tr>
            </a:tbl>
          </a:graphicData>
        </a:graphic>
      </p:graphicFrame>
      <p:pic>
        <p:nvPicPr>
          <p:cNvPr id="7" name="Picture 6">
            <a:extLst>
              <a:ext uri="{FF2B5EF4-FFF2-40B4-BE49-F238E27FC236}">
                <a16:creationId xmlns:a16="http://schemas.microsoft.com/office/drawing/2014/main" id="{7423D7FA-638A-4837-BF1A-4BE83350B9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2388" y="5750425"/>
            <a:ext cx="1213320" cy="1213320"/>
          </a:xfrm>
          <a:prstGeom prst="rect">
            <a:avLst/>
          </a:prstGeom>
        </p:spPr>
      </p:pic>
      <p:pic>
        <p:nvPicPr>
          <p:cNvPr id="12" name="Picture 11">
            <a:extLst>
              <a:ext uri="{FF2B5EF4-FFF2-40B4-BE49-F238E27FC236}">
                <a16:creationId xmlns:a16="http://schemas.microsoft.com/office/drawing/2014/main" id="{70FC1456-7DC0-6F59-300F-A31C3A36024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22340" y="5750425"/>
            <a:ext cx="1213320" cy="1213320"/>
          </a:xfrm>
          <a:prstGeom prst="rect">
            <a:avLst/>
          </a:prstGeom>
        </p:spPr>
      </p:pic>
      <p:pic>
        <p:nvPicPr>
          <p:cNvPr id="15" name="Picture 14">
            <a:extLst>
              <a:ext uri="{FF2B5EF4-FFF2-40B4-BE49-F238E27FC236}">
                <a16:creationId xmlns:a16="http://schemas.microsoft.com/office/drawing/2014/main" id="{5486EE42-AF34-8214-6DC8-150E6646D2C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62292" y="5750425"/>
            <a:ext cx="1213320" cy="1213320"/>
          </a:xfrm>
          <a:prstGeom prst="rect">
            <a:avLst/>
          </a:prstGeom>
        </p:spPr>
      </p:pic>
      <p:pic>
        <p:nvPicPr>
          <p:cNvPr id="18" name="Picture 17">
            <a:extLst>
              <a:ext uri="{FF2B5EF4-FFF2-40B4-BE49-F238E27FC236}">
                <a16:creationId xmlns:a16="http://schemas.microsoft.com/office/drawing/2014/main" id="{31624046-DF69-7C70-6779-CDB36B640B2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85993" y="7301745"/>
            <a:ext cx="1213320" cy="1213320"/>
          </a:xfrm>
          <a:prstGeom prst="rect">
            <a:avLst/>
          </a:prstGeom>
        </p:spPr>
      </p:pic>
      <p:pic>
        <p:nvPicPr>
          <p:cNvPr id="20" name="Picture 19">
            <a:extLst>
              <a:ext uri="{FF2B5EF4-FFF2-40B4-BE49-F238E27FC236}">
                <a16:creationId xmlns:a16="http://schemas.microsoft.com/office/drawing/2014/main" id="{8B60874A-6A75-FCD5-89A5-4B8B2FC66DB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822340" y="7301745"/>
            <a:ext cx="1213320" cy="1213320"/>
          </a:xfrm>
          <a:prstGeom prst="rect">
            <a:avLst/>
          </a:prstGeom>
        </p:spPr>
      </p:pic>
      <p:sp>
        <p:nvSpPr>
          <p:cNvPr id="25" name="TextBox 24">
            <a:extLst>
              <a:ext uri="{FF2B5EF4-FFF2-40B4-BE49-F238E27FC236}">
                <a16:creationId xmlns:a16="http://schemas.microsoft.com/office/drawing/2014/main" id="{87084BCB-938F-047B-09EF-A0AE68217B14}"/>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5</a:t>
            </a:r>
          </a:p>
        </p:txBody>
      </p:sp>
      <p:pic>
        <p:nvPicPr>
          <p:cNvPr id="2" name="Picture 1">
            <a:extLst>
              <a:ext uri="{FF2B5EF4-FFF2-40B4-BE49-F238E27FC236}">
                <a16:creationId xmlns:a16="http://schemas.microsoft.com/office/drawing/2014/main" id="{3FDB7646-9816-E69E-8D42-9FB915A3418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58687" y="7301745"/>
            <a:ext cx="1213320" cy="1213320"/>
          </a:xfrm>
          <a:prstGeom prst="rect">
            <a:avLst/>
          </a:prstGeom>
        </p:spPr>
      </p:pic>
    </p:spTree>
    <p:extLst>
      <p:ext uri="{BB962C8B-B14F-4D97-AF65-F5344CB8AC3E}">
        <p14:creationId xmlns:p14="http://schemas.microsoft.com/office/powerpoint/2010/main" val="2507514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D0E3F0-313F-80D9-9330-4A2B130C0213}"/>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0B6DCDB0-D10C-0263-B427-357696295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768AAB9-27CC-7C82-A918-FA4EF8BE2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10" name="Rectangle 9">
            <a:extLst>
              <a:ext uri="{FF2B5EF4-FFF2-40B4-BE49-F238E27FC236}">
                <a16:creationId xmlns:a16="http://schemas.microsoft.com/office/drawing/2014/main" id="{CCC67249-DC91-4C71-7F6F-59D8F8B404A7}"/>
              </a:ext>
            </a:extLst>
          </p:cNvPr>
          <p:cNvSpPr/>
          <p:nvPr/>
        </p:nvSpPr>
        <p:spPr>
          <a:xfrm>
            <a:off x="0" y="0"/>
            <a:ext cx="6858000" cy="535259"/>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PRINTING SUGGESTIONS</a:t>
            </a:r>
          </a:p>
        </p:txBody>
      </p:sp>
      <p:graphicFrame>
        <p:nvGraphicFramePr>
          <p:cNvPr id="18" name="Table 18">
            <a:extLst>
              <a:ext uri="{FF2B5EF4-FFF2-40B4-BE49-F238E27FC236}">
                <a16:creationId xmlns:a16="http://schemas.microsoft.com/office/drawing/2014/main" id="{4FF66F1B-79F6-2EE7-F0EC-B1745F2DBCBA}"/>
              </a:ext>
            </a:extLst>
          </p:cNvPr>
          <p:cNvGraphicFramePr>
            <a:graphicFrameLocks noGrp="1"/>
          </p:cNvGraphicFramePr>
          <p:nvPr>
            <p:extLst>
              <p:ext uri="{D42A27DB-BD31-4B8C-83A1-F6EECF244321}">
                <p14:modId xmlns:p14="http://schemas.microsoft.com/office/powerpoint/2010/main" val="793816254"/>
              </p:ext>
            </p:extLst>
          </p:nvPr>
        </p:nvGraphicFramePr>
        <p:xfrm>
          <a:off x="224467" y="672122"/>
          <a:ext cx="6409066" cy="5699760"/>
        </p:xfrm>
        <a:graphic>
          <a:graphicData uri="http://schemas.openxmlformats.org/drawingml/2006/table">
            <a:tbl>
              <a:tblPr firstRow="1" bandRow="1">
                <a:tableStyleId>{0505E3EF-67EA-436B-97B2-0124C06EBD24}</a:tableStyleId>
              </a:tblPr>
              <a:tblGrid>
                <a:gridCol w="1520112">
                  <a:extLst>
                    <a:ext uri="{9D8B030D-6E8A-4147-A177-3AD203B41FA5}">
                      <a16:colId xmlns:a16="http://schemas.microsoft.com/office/drawing/2014/main" val="1949674280"/>
                    </a:ext>
                  </a:extLst>
                </a:gridCol>
                <a:gridCol w="4888954">
                  <a:extLst>
                    <a:ext uri="{9D8B030D-6E8A-4147-A177-3AD203B41FA5}">
                      <a16:colId xmlns:a16="http://schemas.microsoft.com/office/drawing/2014/main" val="3625762707"/>
                    </a:ext>
                  </a:extLst>
                </a:gridCol>
              </a:tblGrid>
              <a:tr h="289568">
                <a:tc>
                  <a:txBody>
                    <a:bodyPr/>
                    <a:lstStyle/>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Pages 7</a:t>
                      </a:r>
                      <a:endParaRPr lang="en-US" sz="1600" b="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One answer sheet per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585578"/>
                  </a:ext>
                </a:extLst>
              </a:tr>
              <a:tr h="289568">
                <a:tc>
                  <a:txBody>
                    <a:bodyPr/>
                    <a:lstStyle/>
                    <a:p>
                      <a:r>
                        <a:rPr lang="en-US" sz="1600" b="0" dirty="0">
                          <a:latin typeface="Open Sans" panose="020B0606030504020204" pitchFamily="34" charset="0"/>
                          <a:ea typeface="Open Sans" panose="020B0606030504020204" pitchFamily="34" charset="0"/>
                          <a:cs typeface="Open Sans" panose="020B0606030504020204" pitchFamily="34" charset="0"/>
                        </a:rPr>
                        <a:t>Pages 8-14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Answer Keys – TEACHER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4069468"/>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Pages 15-17</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Description Cards for Stations or Folders </a:t>
                      </a:r>
                      <a:r>
                        <a:rPr lang="en-US" sz="1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(optional)</a:t>
                      </a:r>
                      <a:endParaRPr lang="en-US" sz="1050" b="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212551"/>
                  </a:ext>
                </a:extLst>
              </a:tr>
              <a:tr h="289568">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Direction Cards (2 per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1539291"/>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19</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True-False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1534731"/>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20</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Directions Cards (2 per page)</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5778961"/>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21</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Tarsia Puzzle (cut-and-sort)</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6942852"/>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22</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Direction Cards (2 per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143769"/>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23</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Multiple-Choice Questions (cut-and-sort)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252235"/>
                  </a:ext>
                </a:extLst>
              </a:tr>
              <a:tr h="289568">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Maze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5983040"/>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25</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Direction Cards (2 per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394854"/>
                  </a:ext>
                </a:extLst>
              </a:tr>
              <a:tr h="289568">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Matching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5526639"/>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27</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Direction Cards (2 per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3021748"/>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28</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Polybius Cipher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1379743"/>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29</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Polybius Cipher Questions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99228"/>
                  </a:ext>
                </a:extLst>
              </a:tr>
              <a:tr h="289568">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Task 6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 Cards (2 per page)</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971764"/>
                  </a:ext>
                </a:extLst>
              </a:tr>
              <a:tr h="289568">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Task 6 Paragraph Identification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7616005"/>
                  </a:ext>
                </a:extLst>
              </a:tr>
            </a:tbl>
          </a:graphicData>
        </a:graphic>
      </p:graphicFrame>
      <p:sp>
        <p:nvSpPr>
          <p:cNvPr id="11" name="TextBox 10">
            <a:extLst>
              <a:ext uri="{FF2B5EF4-FFF2-40B4-BE49-F238E27FC236}">
                <a16:creationId xmlns:a16="http://schemas.microsoft.com/office/drawing/2014/main" id="{CF012C1C-A525-220F-7598-68F964068D6A}"/>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6</a:t>
            </a:r>
          </a:p>
        </p:txBody>
      </p:sp>
    </p:spTree>
    <p:extLst>
      <p:ext uri="{BB962C8B-B14F-4D97-AF65-F5344CB8AC3E}">
        <p14:creationId xmlns:p14="http://schemas.microsoft.com/office/powerpoint/2010/main" val="156952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F8C71-6F01-8326-0755-46257401775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77C0001-8495-22EB-C189-9EC13FCE6C3D}"/>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B97CA9A7-66F1-8BF7-BE51-317936DE9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73885717-3E14-B5C2-9A7E-E1F52417C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6" name="Rectangle 5">
            <a:extLst>
              <a:ext uri="{FF2B5EF4-FFF2-40B4-BE49-F238E27FC236}">
                <a16:creationId xmlns:a16="http://schemas.microsoft.com/office/drawing/2014/main" id="{190D50E2-1FF8-79E7-64B1-C3D491AD87CF}"/>
              </a:ext>
            </a:extLst>
          </p:cNvPr>
          <p:cNvSpPr/>
          <p:nvPr/>
        </p:nvSpPr>
        <p:spPr>
          <a:xfrm>
            <a:off x="136568" y="256477"/>
            <a:ext cx="1512849" cy="1014761"/>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ANSWER SHEET</a:t>
            </a:r>
          </a:p>
        </p:txBody>
      </p:sp>
      <p:sp>
        <p:nvSpPr>
          <p:cNvPr id="7" name="Rectangle 6">
            <a:extLst>
              <a:ext uri="{FF2B5EF4-FFF2-40B4-BE49-F238E27FC236}">
                <a16:creationId xmlns:a16="http://schemas.microsoft.com/office/drawing/2014/main" id="{10534EA2-9BB7-1A1C-92AC-C268936578E1}"/>
              </a:ext>
            </a:extLst>
          </p:cNvPr>
          <p:cNvSpPr/>
          <p:nvPr/>
        </p:nvSpPr>
        <p:spPr>
          <a:xfrm>
            <a:off x="137531" y="1350665"/>
            <a:ext cx="6611229" cy="53526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Members:</a:t>
            </a:r>
          </a:p>
        </p:txBody>
      </p:sp>
      <p:sp>
        <p:nvSpPr>
          <p:cNvPr id="8" name="Rectangle 7">
            <a:extLst>
              <a:ext uri="{FF2B5EF4-FFF2-40B4-BE49-F238E27FC236}">
                <a16:creationId xmlns:a16="http://schemas.microsoft.com/office/drawing/2014/main" id="{EC54CFD3-8E59-9ECA-9F73-420533C2E9EF}"/>
              </a:ext>
            </a:extLst>
          </p:cNvPr>
          <p:cNvSpPr/>
          <p:nvPr/>
        </p:nvSpPr>
        <p:spPr>
          <a:xfrm>
            <a:off x="1737316" y="256477"/>
            <a:ext cx="5011447" cy="1014761"/>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a:t>
            </a:r>
          </a:p>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Arctic</a:t>
            </a:r>
          </a:p>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Escape Room</a:t>
            </a:r>
          </a:p>
        </p:txBody>
      </p:sp>
      <p:grpSp>
        <p:nvGrpSpPr>
          <p:cNvPr id="21" name="Group 20">
            <a:extLst>
              <a:ext uri="{FF2B5EF4-FFF2-40B4-BE49-F238E27FC236}">
                <a16:creationId xmlns:a16="http://schemas.microsoft.com/office/drawing/2014/main" id="{F69ED08E-82F5-1A2E-0050-AD59D1E58F2F}"/>
              </a:ext>
            </a:extLst>
          </p:cNvPr>
          <p:cNvGrpSpPr/>
          <p:nvPr/>
        </p:nvGrpSpPr>
        <p:grpSpPr>
          <a:xfrm>
            <a:off x="3926026" y="1953260"/>
            <a:ext cx="2822734" cy="3075217"/>
            <a:chOff x="136568" y="2943882"/>
            <a:chExt cx="2822734" cy="2286156"/>
          </a:xfrm>
        </p:grpSpPr>
        <p:sp>
          <p:nvSpPr>
            <p:cNvPr id="23" name="Rectangle 22">
              <a:extLst>
                <a:ext uri="{FF2B5EF4-FFF2-40B4-BE49-F238E27FC236}">
                  <a16:creationId xmlns:a16="http://schemas.microsoft.com/office/drawing/2014/main" id="{6E2039EB-8A78-BD89-8A70-9878931872E6}"/>
                </a:ext>
              </a:extLst>
            </p:cNvPr>
            <p:cNvSpPr/>
            <p:nvPr/>
          </p:nvSpPr>
          <p:spPr>
            <a:xfrm>
              <a:off x="136568" y="2943882"/>
              <a:ext cx="2822734" cy="51495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5DD96648-6F24-2150-FCBC-C6536AE84411}"/>
                </a:ext>
              </a:extLst>
            </p:cNvPr>
            <p:cNvSpPr txBox="1"/>
            <p:nvPr/>
          </p:nvSpPr>
          <p:spPr>
            <a:xfrm>
              <a:off x="136568" y="3458832"/>
              <a:ext cx="2822734" cy="1771206"/>
            </a:xfrm>
            <a:prstGeom prst="rect">
              <a:avLst/>
            </a:prstGeom>
            <a:noFill/>
            <a:ln>
              <a:solidFill>
                <a:schemeClr val="tx1"/>
              </a:solidFill>
            </a:ln>
          </p:spPr>
          <p:txBody>
            <a:bodyPr wrap="square" rtlCol="0">
              <a:spAutoFit/>
            </a:bodyPr>
            <a:lstStyle/>
            <a:p>
              <a:pPr>
                <a:lnSpc>
                  <a:spcPct val="150000"/>
                </a:lnSpc>
              </a:pPr>
              <a:r>
                <a:rPr lang="en-US" sz="1400" b="1" dirty="0">
                  <a:latin typeface="Open Sans" panose="020B0606030504020204" pitchFamily="34" charset="0"/>
                  <a:ea typeface="Open Sans" panose="020B0606030504020204" pitchFamily="34" charset="0"/>
                  <a:cs typeface="Open Sans" panose="020B0606030504020204" pitchFamily="34" charset="0"/>
                </a:rPr>
                <a:t>SECRET QUOTE</a:t>
              </a:r>
              <a:r>
                <a:rPr lang="en-US" sz="1400" dirty="0">
                  <a:latin typeface="Open Sans" panose="020B0606030504020204" pitchFamily="34" charset="0"/>
                  <a:ea typeface="Open Sans" panose="020B0606030504020204" pitchFamily="34" charset="0"/>
                  <a:cs typeface="Open Sans" panose="020B0606030504020204" pitchFamily="34" charset="0"/>
                </a:rPr>
                <a:t>: “_________________________________________________________________</a:t>
              </a:r>
            </a:p>
            <a:p>
              <a:pPr>
                <a:lnSpc>
                  <a:spcPct val="150000"/>
                </a:lnSpc>
              </a:pPr>
              <a:r>
                <a:rPr lang="en-US" sz="1400" dirty="0">
                  <a:latin typeface="Open Sans" panose="020B0606030504020204" pitchFamily="34" charset="0"/>
                  <a:ea typeface="Open Sans" panose="020B0606030504020204" pitchFamily="34" charset="0"/>
                  <a:cs typeface="Open Sans" panose="020B0606030504020204" pitchFamily="34" charset="0"/>
                </a:rPr>
                <a:t>__________________________________________________________________________________________________________________________________.”</a:t>
              </a:r>
            </a:p>
          </p:txBody>
        </p:sp>
      </p:grpSp>
      <p:sp>
        <p:nvSpPr>
          <p:cNvPr id="33" name="TextBox 32">
            <a:extLst>
              <a:ext uri="{FF2B5EF4-FFF2-40B4-BE49-F238E27FC236}">
                <a16:creationId xmlns:a16="http://schemas.microsoft.com/office/drawing/2014/main" id="{DA8B9E2D-A2F1-980E-AC49-AE90C2AF9DE0}"/>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7</a:t>
            </a:r>
          </a:p>
        </p:txBody>
      </p:sp>
      <p:grpSp>
        <p:nvGrpSpPr>
          <p:cNvPr id="20" name="Group 19">
            <a:extLst>
              <a:ext uri="{FF2B5EF4-FFF2-40B4-BE49-F238E27FC236}">
                <a16:creationId xmlns:a16="http://schemas.microsoft.com/office/drawing/2014/main" id="{60A804FC-D4CD-B6F8-C6CA-34DF12E3F1A1}"/>
              </a:ext>
            </a:extLst>
          </p:cNvPr>
          <p:cNvGrpSpPr/>
          <p:nvPr/>
        </p:nvGrpSpPr>
        <p:grpSpPr>
          <a:xfrm>
            <a:off x="137531" y="1953260"/>
            <a:ext cx="3719500" cy="834187"/>
            <a:chOff x="136568" y="1979205"/>
            <a:chExt cx="3719500" cy="834187"/>
          </a:xfrm>
        </p:grpSpPr>
        <p:sp>
          <p:nvSpPr>
            <p:cNvPr id="13" name="Rectangle 12">
              <a:extLst>
                <a:ext uri="{FF2B5EF4-FFF2-40B4-BE49-F238E27FC236}">
                  <a16:creationId xmlns:a16="http://schemas.microsoft.com/office/drawing/2014/main" id="{D15E5E11-A37E-D87A-A6AF-34416F203F12}"/>
                </a:ext>
              </a:extLst>
            </p:cNvPr>
            <p:cNvSpPr/>
            <p:nvPr/>
          </p:nvSpPr>
          <p:spPr>
            <a:xfrm>
              <a:off x="136568" y="1979205"/>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15" name="Rectangle 14">
              <a:extLst>
                <a:ext uri="{FF2B5EF4-FFF2-40B4-BE49-F238E27FC236}">
                  <a16:creationId xmlns:a16="http://schemas.microsoft.com/office/drawing/2014/main" id="{3EB1BBEA-155E-399E-B697-173C31C12496}"/>
                </a:ext>
              </a:extLst>
            </p:cNvPr>
            <p:cNvSpPr/>
            <p:nvPr/>
          </p:nvSpPr>
          <p:spPr>
            <a:xfrm>
              <a:off x="1106905" y="1980472"/>
              <a:ext cx="2739999"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A708C528-2F9E-992B-7BF1-3DBE3F0038B6}"/>
                </a:ext>
              </a:extLst>
            </p:cNvPr>
            <p:cNvSpPr/>
            <p:nvPr/>
          </p:nvSpPr>
          <p:spPr>
            <a:xfrm>
              <a:off x="1116069" y="2049905"/>
              <a:ext cx="2739999"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NUMBER: _________________</a:t>
              </a:r>
            </a:p>
          </p:txBody>
        </p:sp>
      </p:grpSp>
      <p:grpSp>
        <p:nvGrpSpPr>
          <p:cNvPr id="19" name="Group 18">
            <a:extLst>
              <a:ext uri="{FF2B5EF4-FFF2-40B4-BE49-F238E27FC236}">
                <a16:creationId xmlns:a16="http://schemas.microsoft.com/office/drawing/2014/main" id="{10C46DD3-D8F9-EA78-6837-3C7B78B943E9}"/>
              </a:ext>
            </a:extLst>
          </p:cNvPr>
          <p:cNvGrpSpPr/>
          <p:nvPr/>
        </p:nvGrpSpPr>
        <p:grpSpPr>
          <a:xfrm>
            <a:off x="137532" y="2858264"/>
            <a:ext cx="3710335" cy="835306"/>
            <a:chOff x="136568" y="2941820"/>
            <a:chExt cx="3710335" cy="835306"/>
          </a:xfrm>
        </p:grpSpPr>
        <p:sp>
          <p:nvSpPr>
            <p:cNvPr id="16" name="Rectangle 15">
              <a:extLst>
                <a:ext uri="{FF2B5EF4-FFF2-40B4-BE49-F238E27FC236}">
                  <a16:creationId xmlns:a16="http://schemas.microsoft.com/office/drawing/2014/main" id="{F21491D3-0B22-F182-C58B-FDF5957A2E08}"/>
                </a:ext>
              </a:extLst>
            </p:cNvPr>
            <p:cNvSpPr/>
            <p:nvPr/>
          </p:nvSpPr>
          <p:spPr>
            <a:xfrm>
              <a:off x="136568" y="2941820"/>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17" name="Rectangle 16">
              <a:extLst>
                <a:ext uri="{FF2B5EF4-FFF2-40B4-BE49-F238E27FC236}">
                  <a16:creationId xmlns:a16="http://schemas.microsoft.com/office/drawing/2014/main" id="{4031EC0C-79FE-AE5A-161A-72094641D2CA}"/>
                </a:ext>
              </a:extLst>
            </p:cNvPr>
            <p:cNvSpPr/>
            <p:nvPr/>
          </p:nvSpPr>
          <p:spPr>
            <a:xfrm>
              <a:off x="1106904" y="2941820"/>
              <a:ext cx="2739999" cy="835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E8626A9F-7AAC-C15A-F003-E41E6B2B7574}"/>
                </a:ext>
              </a:extLst>
            </p:cNvPr>
            <p:cNvSpPr/>
            <p:nvPr/>
          </p:nvSpPr>
          <p:spPr>
            <a:xfrm>
              <a:off x="1106904" y="3061090"/>
              <a:ext cx="2739999"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NUMBER: _________________</a:t>
              </a:r>
            </a:p>
          </p:txBody>
        </p:sp>
      </p:grpSp>
      <p:grpSp>
        <p:nvGrpSpPr>
          <p:cNvPr id="14" name="Group 13">
            <a:extLst>
              <a:ext uri="{FF2B5EF4-FFF2-40B4-BE49-F238E27FC236}">
                <a16:creationId xmlns:a16="http://schemas.microsoft.com/office/drawing/2014/main" id="{3E7DE854-D400-9D6C-E267-1B8CA0284B32}"/>
              </a:ext>
            </a:extLst>
          </p:cNvPr>
          <p:cNvGrpSpPr/>
          <p:nvPr/>
        </p:nvGrpSpPr>
        <p:grpSpPr>
          <a:xfrm>
            <a:off x="137532" y="3760237"/>
            <a:ext cx="3710335" cy="1268240"/>
            <a:chOff x="125578" y="3831605"/>
            <a:chExt cx="3710335" cy="1268240"/>
          </a:xfrm>
        </p:grpSpPr>
        <p:sp>
          <p:nvSpPr>
            <p:cNvPr id="24" name="Rectangle 23">
              <a:extLst>
                <a:ext uri="{FF2B5EF4-FFF2-40B4-BE49-F238E27FC236}">
                  <a16:creationId xmlns:a16="http://schemas.microsoft.com/office/drawing/2014/main" id="{62291913-A327-FD4F-DD8A-382F84AC3F22}"/>
                </a:ext>
              </a:extLst>
            </p:cNvPr>
            <p:cNvSpPr/>
            <p:nvPr/>
          </p:nvSpPr>
          <p:spPr>
            <a:xfrm>
              <a:off x="125578" y="3831605"/>
              <a:ext cx="3710335" cy="4353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25" name="Rectangle 24">
              <a:extLst>
                <a:ext uri="{FF2B5EF4-FFF2-40B4-BE49-F238E27FC236}">
                  <a16:creationId xmlns:a16="http://schemas.microsoft.com/office/drawing/2014/main" id="{5E9E31BE-3F0C-E4AA-1F4A-8477AEB90A19}"/>
                </a:ext>
              </a:extLst>
            </p:cNvPr>
            <p:cNvSpPr/>
            <p:nvPr/>
          </p:nvSpPr>
          <p:spPr>
            <a:xfrm>
              <a:off x="125578" y="4266925"/>
              <a:ext cx="3710335"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7" name="Rectangle 26">
            <a:extLst>
              <a:ext uri="{FF2B5EF4-FFF2-40B4-BE49-F238E27FC236}">
                <a16:creationId xmlns:a16="http://schemas.microsoft.com/office/drawing/2014/main" id="{F303C262-1BA0-6A73-175C-8161FEDD4B50}"/>
              </a:ext>
            </a:extLst>
          </p:cNvPr>
          <p:cNvSpPr/>
          <p:nvPr/>
        </p:nvSpPr>
        <p:spPr>
          <a:xfrm>
            <a:off x="122968" y="4325062"/>
            <a:ext cx="3773120"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CODEWORD</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:_____________________</a:t>
            </a:r>
          </a:p>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Hint: Top to bottom!</a:t>
            </a:r>
          </a:p>
        </p:txBody>
      </p:sp>
      <p:sp>
        <p:nvSpPr>
          <p:cNvPr id="28" name="Rectangle 27">
            <a:extLst>
              <a:ext uri="{FF2B5EF4-FFF2-40B4-BE49-F238E27FC236}">
                <a16:creationId xmlns:a16="http://schemas.microsoft.com/office/drawing/2014/main" id="{AA3AF568-7C1B-F63F-6ABB-1AA31FE8D132}"/>
              </a:ext>
            </a:extLst>
          </p:cNvPr>
          <p:cNvSpPr/>
          <p:nvPr/>
        </p:nvSpPr>
        <p:spPr>
          <a:xfrm>
            <a:off x="122968" y="5085081"/>
            <a:ext cx="6625792" cy="4353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graphicFrame>
        <p:nvGraphicFramePr>
          <p:cNvPr id="32" name="Table 31">
            <a:extLst>
              <a:ext uri="{FF2B5EF4-FFF2-40B4-BE49-F238E27FC236}">
                <a16:creationId xmlns:a16="http://schemas.microsoft.com/office/drawing/2014/main" id="{E4F15583-FE8E-55C8-BEAC-4529BD965986}"/>
              </a:ext>
            </a:extLst>
          </p:cNvPr>
          <p:cNvGraphicFramePr>
            <a:graphicFrameLocks noGrp="1"/>
          </p:cNvGraphicFramePr>
          <p:nvPr>
            <p:extLst>
              <p:ext uri="{D42A27DB-BD31-4B8C-83A1-F6EECF244321}">
                <p14:modId xmlns:p14="http://schemas.microsoft.com/office/powerpoint/2010/main" val="2228557798"/>
              </p:ext>
            </p:extLst>
          </p:nvPr>
        </p:nvGraphicFramePr>
        <p:xfrm>
          <a:off x="135466" y="5520401"/>
          <a:ext cx="6625788" cy="1854200"/>
        </p:xfrm>
        <a:graphic>
          <a:graphicData uri="http://schemas.openxmlformats.org/drawingml/2006/table">
            <a:tbl>
              <a:tblPr firstRow="1" bandRow="1">
                <a:tableStyleId>{5C22544A-7EE6-4342-B048-85BDC9FD1C3A}</a:tableStyleId>
              </a:tblPr>
              <a:tblGrid>
                <a:gridCol w="552149">
                  <a:extLst>
                    <a:ext uri="{9D8B030D-6E8A-4147-A177-3AD203B41FA5}">
                      <a16:colId xmlns:a16="http://schemas.microsoft.com/office/drawing/2014/main" val="2859044035"/>
                    </a:ext>
                  </a:extLst>
                </a:gridCol>
                <a:gridCol w="552149">
                  <a:extLst>
                    <a:ext uri="{9D8B030D-6E8A-4147-A177-3AD203B41FA5}">
                      <a16:colId xmlns:a16="http://schemas.microsoft.com/office/drawing/2014/main" val="2726548771"/>
                    </a:ext>
                  </a:extLst>
                </a:gridCol>
                <a:gridCol w="552149">
                  <a:extLst>
                    <a:ext uri="{9D8B030D-6E8A-4147-A177-3AD203B41FA5}">
                      <a16:colId xmlns:a16="http://schemas.microsoft.com/office/drawing/2014/main" val="2490440240"/>
                    </a:ext>
                  </a:extLst>
                </a:gridCol>
                <a:gridCol w="552149">
                  <a:extLst>
                    <a:ext uri="{9D8B030D-6E8A-4147-A177-3AD203B41FA5}">
                      <a16:colId xmlns:a16="http://schemas.microsoft.com/office/drawing/2014/main" val="2989047462"/>
                    </a:ext>
                  </a:extLst>
                </a:gridCol>
                <a:gridCol w="552149">
                  <a:extLst>
                    <a:ext uri="{9D8B030D-6E8A-4147-A177-3AD203B41FA5}">
                      <a16:colId xmlns:a16="http://schemas.microsoft.com/office/drawing/2014/main" val="2978171219"/>
                    </a:ext>
                  </a:extLst>
                </a:gridCol>
                <a:gridCol w="552149">
                  <a:extLst>
                    <a:ext uri="{9D8B030D-6E8A-4147-A177-3AD203B41FA5}">
                      <a16:colId xmlns:a16="http://schemas.microsoft.com/office/drawing/2014/main" val="1915184556"/>
                    </a:ext>
                  </a:extLst>
                </a:gridCol>
                <a:gridCol w="552149">
                  <a:extLst>
                    <a:ext uri="{9D8B030D-6E8A-4147-A177-3AD203B41FA5}">
                      <a16:colId xmlns:a16="http://schemas.microsoft.com/office/drawing/2014/main" val="2837674442"/>
                    </a:ext>
                  </a:extLst>
                </a:gridCol>
                <a:gridCol w="552149">
                  <a:extLst>
                    <a:ext uri="{9D8B030D-6E8A-4147-A177-3AD203B41FA5}">
                      <a16:colId xmlns:a16="http://schemas.microsoft.com/office/drawing/2014/main" val="2037266086"/>
                    </a:ext>
                  </a:extLst>
                </a:gridCol>
                <a:gridCol w="552149">
                  <a:extLst>
                    <a:ext uri="{9D8B030D-6E8A-4147-A177-3AD203B41FA5}">
                      <a16:colId xmlns:a16="http://schemas.microsoft.com/office/drawing/2014/main" val="3217931529"/>
                    </a:ext>
                  </a:extLst>
                </a:gridCol>
                <a:gridCol w="552149">
                  <a:extLst>
                    <a:ext uri="{9D8B030D-6E8A-4147-A177-3AD203B41FA5}">
                      <a16:colId xmlns:a16="http://schemas.microsoft.com/office/drawing/2014/main" val="2611190309"/>
                    </a:ext>
                  </a:extLst>
                </a:gridCol>
                <a:gridCol w="552149">
                  <a:extLst>
                    <a:ext uri="{9D8B030D-6E8A-4147-A177-3AD203B41FA5}">
                      <a16:colId xmlns:a16="http://schemas.microsoft.com/office/drawing/2014/main" val="306445632"/>
                    </a:ext>
                  </a:extLst>
                </a:gridCol>
                <a:gridCol w="552149">
                  <a:extLst>
                    <a:ext uri="{9D8B030D-6E8A-4147-A177-3AD203B41FA5}">
                      <a16:colId xmlns:a16="http://schemas.microsoft.com/office/drawing/2014/main" val="1580006587"/>
                    </a:ext>
                  </a:extLst>
                </a:gridCol>
              </a:tblGrid>
              <a:tr h="370840">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734817182"/>
                  </a:ext>
                </a:extLst>
              </a:tr>
              <a:tr h="370840">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659990043"/>
                  </a:ext>
                </a:extLst>
              </a:tr>
              <a:tr h="370840">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894319861"/>
                  </a:ext>
                </a:extLst>
              </a:tr>
              <a:tr h="370840">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553394695"/>
                  </a:ext>
                </a:extLst>
              </a:tr>
              <a:tr h="370840">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6757324"/>
                  </a:ext>
                </a:extLst>
              </a:tr>
            </a:tbl>
          </a:graphicData>
        </a:graphic>
      </p:graphicFrame>
      <p:sp>
        <p:nvSpPr>
          <p:cNvPr id="34" name="Rectangle 33">
            <a:extLst>
              <a:ext uri="{FF2B5EF4-FFF2-40B4-BE49-F238E27FC236}">
                <a16:creationId xmlns:a16="http://schemas.microsoft.com/office/drawing/2014/main" id="{C87C1924-2F15-B938-4ED0-62797909A1FA}"/>
              </a:ext>
            </a:extLst>
          </p:cNvPr>
          <p:cNvSpPr/>
          <p:nvPr/>
        </p:nvSpPr>
        <p:spPr>
          <a:xfrm>
            <a:off x="135466" y="7370400"/>
            <a:ext cx="6625788" cy="4353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_________________ </a:t>
            </a:r>
          </a:p>
        </p:txBody>
      </p:sp>
      <p:grpSp>
        <p:nvGrpSpPr>
          <p:cNvPr id="9" name="Group 8">
            <a:extLst>
              <a:ext uri="{FF2B5EF4-FFF2-40B4-BE49-F238E27FC236}">
                <a16:creationId xmlns:a16="http://schemas.microsoft.com/office/drawing/2014/main" id="{578443A2-AAD6-1556-846B-33C715EF6235}"/>
              </a:ext>
            </a:extLst>
          </p:cNvPr>
          <p:cNvGrpSpPr/>
          <p:nvPr/>
        </p:nvGrpSpPr>
        <p:grpSpPr>
          <a:xfrm>
            <a:off x="130458" y="7876384"/>
            <a:ext cx="3726573" cy="834187"/>
            <a:chOff x="136568" y="1979205"/>
            <a:chExt cx="3726573" cy="834187"/>
          </a:xfrm>
        </p:grpSpPr>
        <p:sp>
          <p:nvSpPr>
            <p:cNvPr id="10" name="Rectangle 9">
              <a:extLst>
                <a:ext uri="{FF2B5EF4-FFF2-40B4-BE49-F238E27FC236}">
                  <a16:creationId xmlns:a16="http://schemas.microsoft.com/office/drawing/2014/main" id="{0DE2BA16-4D8B-651B-FC2F-060B7DECAFF9}"/>
                </a:ext>
              </a:extLst>
            </p:cNvPr>
            <p:cNvSpPr/>
            <p:nvPr/>
          </p:nvSpPr>
          <p:spPr>
            <a:xfrm>
              <a:off x="136568" y="1979205"/>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11" name="Rectangle 10">
              <a:extLst>
                <a:ext uri="{FF2B5EF4-FFF2-40B4-BE49-F238E27FC236}">
                  <a16:creationId xmlns:a16="http://schemas.microsoft.com/office/drawing/2014/main" id="{3AC1B475-DEF5-53C6-811C-91442F28DD9E}"/>
                </a:ext>
              </a:extLst>
            </p:cNvPr>
            <p:cNvSpPr/>
            <p:nvPr/>
          </p:nvSpPr>
          <p:spPr>
            <a:xfrm>
              <a:off x="1106905" y="1980472"/>
              <a:ext cx="2739999"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E7AFEABB-5E21-FC2D-5F55-93A266F44B25}"/>
                </a:ext>
              </a:extLst>
            </p:cNvPr>
            <p:cNvSpPr/>
            <p:nvPr/>
          </p:nvSpPr>
          <p:spPr>
            <a:xfrm>
              <a:off x="1123142" y="2048652"/>
              <a:ext cx="2739999"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NUMBER: _________________</a:t>
              </a:r>
            </a:p>
          </p:txBody>
        </p:sp>
      </p:grpSp>
      <p:grpSp>
        <p:nvGrpSpPr>
          <p:cNvPr id="22" name="Group 21">
            <a:extLst>
              <a:ext uri="{FF2B5EF4-FFF2-40B4-BE49-F238E27FC236}">
                <a16:creationId xmlns:a16="http://schemas.microsoft.com/office/drawing/2014/main" id="{4366AF8B-1AA7-EEF9-455F-7C7906D8EA3E}"/>
              </a:ext>
            </a:extLst>
          </p:cNvPr>
          <p:cNvGrpSpPr/>
          <p:nvPr/>
        </p:nvGrpSpPr>
        <p:grpSpPr>
          <a:xfrm>
            <a:off x="4205287" y="8239196"/>
            <a:ext cx="905161" cy="580999"/>
            <a:chOff x="1016001" y="7501120"/>
            <a:chExt cx="1671241" cy="1072726"/>
          </a:xfrm>
        </p:grpSpPr>
        <p:pic>
          <p:nvPicPr>
            <p:cNvPr id="29" name="Graphic 28" descr="Lock outline">
              <a:extLst>
                <a:ext uri="{FF2B5EF4-FFF2-40B4-BE49-F238E27FC236}">
                  <a16:creationId xmlns:a16="http://schemas.microsoft.com/office/drawing/2014/main" id="{1EEF8C19-E4FD-1196-84AE-6A361E3F679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66"/>
            <a:stretch/>
          </p:blipFill>
          <p:spPr>
            <a:xfrm>
              <a:off x="1016001" y="7639050"/>
              <a:ext cx="1671241" cy="934796"/>
            </a:xfrm>
            <a:prstGeom prst="rect">
              <a:avLst/>
            </a:prstGeom>
          </p:spPr>
        </p:pic>
        <p:sp>
          <p:nvSpPr>
            <p:cNvPr id="30" name="Rectangle 29">
              <a:extLst>
                <a:ext uri="{FF2B5EF4-FFF2-40B4-BE49-F238E27FC236}">
                  <a16:creationId xmlns:a16="http://schemas.microsoft.com/office/drawing/2014/main" id="{253ACD68-7789-2F4C-00DA-51514E183C82}"/>
                </a:ext>
              </a:extLst>
            </p:cNvPr>
            <p:cNvSpPr/>
            <p:nvPr/>
          </p:nvSpPr>
          <p:spPr>
            <a:xfrm rot="21197232">
              <a:off x="1230108" y="7501120"/>
              <a:ext cx="613735"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ECCF13-EDE4-D3A6-9A58-B7282BBE9B69}"/>
                </a:ext>
              </a:extLst>
            </p:cNvPr>
            <p:cNvSpPr/>
            <p:nvPr/>
          </p:nvSpPr>
          <p:spPr>
            <a:xfrm rot="288119">
              <a:off x="1901707" y="7502938"/>
              <a:ext cx="613735"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Graphic 35" descr="Lock outline">
            <a:extLst>
              <a:ext uri="{FF2B5EF4-FFF2-40B4-BE49-F238E27FC236}">
                <a16:creationId xmlns:a16="http://schemas.microsoft.com/office/drawing/2014/main" id="{38631D85-6BD6-A13A-97E2-2C2D10106F5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098" t="11328" r="26547" b="56645"/>
          <a:stretch/>
        </p:blipFill>
        <p:spPr>
          <a:xfrm>
            <a:off x="4279123" y="8023999"/>
            <a:ext cx="419585" cy="289901"/>
          </a:xfrm>
          <a:prstGeom prst="rect">
            <a:avLst/>
          </a:prstGeom>
        </p:spPr>
      </p:pic>
      <p:pic>
        <p:nvPicPr>
          <p:cNvPr id="37" name="Graphic 36" descr="Collision outline">
            <a:extLst>
              <a:ext uri="{FF2B5EF4-FFF2-40B4-BE49-F238E27FC236}">
                <a16:creationId xmlns:a16="http://schemas.microsoft.com/office/drawing/2014/main" id="{3A960E7B-EF72-FD2D-A506-AF9AF3669F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80907" y="8260933"/>
            <a:ext cx="495248" cy="495248"/>
          </a:xfrm>
          <a:prstGeom prst="rect">
            <a:avLst/>
          </a:prstGeom>
        </p:spPr>
      </p:pic>
      <p:sp>
        <p:nvSpPr>
          <p:cNvPr id="38" name="Rectangle 37">
            <a:extLst>
              <a:ext uri="{FF2B5EF4-FFF2-40B4-BE49-F238E27FC236}">
                <a16:creationId xmlns:a16="http://schemas.microsoft.com/office/drawing/2014/main" id="{76EAEFF0-6430-D821-B78D-75DB398E6BBE}"/>
              </a:ext>
            </a:extLst>
          </p:cNvPr>
          <p:cNvSpPr/>
          <p:nvPr/>
        </p:nvSpPr>
        <p:spPr>
          <a:xfrm>
            <a:off x="5020649" y="7883386"/>
            <a:ext cx="1728111" cy="779567"/>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YOU </a:t>
            </a:r>
          </a:p>
          <a:p>
            <a:pPr algn="ct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ESCAPED!</a:t>
            </a:r>
          </a:p>
        </p:txBody>
      </p:sp>
    </p:spTree>
    <p:extLst>
      <p:ext uri="{BB962C8B-B14F-4D97-AF65-F5344CB8AC3E}">
        <p14:creationId xmlns:p14="http://schemas.microsoft.com/office/powerpoint/2010/main" val="3554064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3146A-C7E0-36DE-605C-63CB573E8EB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69184CC-B602-D22D-A2DB-47B5A305C096}"/>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B5EC9FAC-22B9-F7A6-F374-88EC73787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EC180DF1-040D-E0C0-FBB1-CB81BCC82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6" name="Rectangle 5">
            <a:extLst>
              <a:ext uri="{FF2B5EF4-FFF2-40B4-BE49-F238E27FC236}">
                <a16:creationId xmlns:a16="http://schemas.microsoft.com/office/drawing/2014/main" id="{83091FD1-58A4-8B61-5EAA-440A9A4DA4C1}"/>
              </a:ext>
            </a:extLst>
          </p:cNvPr>
          <p:cNvSpPr/>
          <p:nvPr/>
        </p:nvSpPr>
        <p:spPr>
          <a:xfrm>
            <a:off x="136568" y="256477"/>
            <a:ext cx="1512849" cy="1014761"/>
          </a:xfrm>
          <a:prstGeom prst="rect">
            <a:avLst/>
          </a:prstGeom>
          <a:solidFill>
            <a:srgbClr val="DC44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GROUP ANSWER KEY</a:t>
            </a:r>
          </a:p>
        </p:txBody>
      </p:sp>
      <p:sp>
        <p:nvSpPr>
          <p:cNvPr id="7" name="Rectangle 6">
            <a:extLst>
              <a:ext uri="{FF2B5EF4-FFF2-40B4-BE49-F238E27FC236}">
                <a16:creationId xmlns:a16="http://schemas.microsoft.com/office/drawing/2014/main" id="{57010FF2-714C-C2CC-EDD8-7F91EB29875C}"/>
              </a:ext>
            </a:extLst>
          </p:cNvPr>
          <p:cNvSpPr/>
          <p:nvPr/>
        </p:nvSpPr>
        <p:spPr>
          <a:xfrm>
            <a:off x="137531" y="1350665"/>
            <a:ext cx="6611229" cy="53526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Members:</a:t>
            </a:r>
          </a:p>
        </p:txBody>
      </p:sp>
      <p:sp>
        <p:nvSpPr>
          <p:cNvPr id="8" name="Rectangle 7">
            <a:extLst>
              <a:ext uri="{FF2B5EF4-FFF2-40B4-BE49-F238E27FC236}">
                <a16:creationId xmlns:a16="http://schemas.microsoft.com/office/drawing/2014/main" id="{2575C397-84D3-44AF-4D01-5884EDBC1527}"/>
              </a:ext>
            </a:extLst>
          </p:cNvPr>
          <p:cNvSpPr/>
          <p:nvPr/>
        </p:nvSpPr>
        <p:spPr>
          <a:xfrm>
            <a:off x="1737316" y="256477"/>
            <a:ext cx="5011447" cy="1014761"/>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Opposing Viewpoints</a:t>
            </a:r>
          </a:p>
          <a:p>
            <a:pPr algn="ct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Arctic</a:t>
            </a:r>
          </a:p>
          <a:p>
            <a:pPr algn="ct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Escape Room</a:t>
            </a: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371E2BBA-31D1-680F-E225-8C4212C1B984}"/>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8</a:t>
            </a:r>
          </a:p>
        </p:txBody>
      </p:sp>
      <p:sp>
        <p:nvSpPr>
          <p:cNvPr id="3" name="Rectangle 2">
            <a:extLst>
              <a:ext uri="{FF2B5EF4-FFF2-40B4-BE49-F238E27FC236}">
                <a16:creationId xmlns:a16="http://schemas.microsoft.com/office/drawing/2014/main" id="{39A437D5-B485-CFBA-4E1A-C537A64DDE26}"/>
              </a:ext>
            </a:extLst>
          </p:cNvPr>
          <p:cNvSpPr/>
          <p:nvPr/>
        </p:nvSpPr>
        <p:spPr>
          <a:xfrm>
            <a:off x="137531" y="1350665"/>
            <a:ext cx="6611229" cy="53526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Members:</a:t>
            </a:r>
          </a:p>
        </p:txBody>
      </p:sp>
      <p:grpSp>
        <p:nvGrpSpPr>
          <p:cNvPr id="17" name="Group 16">
            <a:extLst>
              <a:ext uri="{FF2B5EF4-FFF2-40B4-BE49-F238E27FC236}">
                <a16:creationId xmlns:a16="http://schemas.microsoft.com/office/drawing/2014/main" id="{494E4BBA-397F-EC06-D688-8EE9764CD4FB}"/>
              </a:ext>
            </a:extLst>
          </p:cNvPr>
          <p:cNvGrpSpPr/>
          <p:nvPr/>
        </p:nvGrpSpPr>
        <p:grpSpPr>
          <a:xfrm>
            <a:off x="3926026" y="1953256"/>
            <a:ext cx="2822734" cy="2818265"/>
            <a:chOff x="136568" y="2943882"/>
            <a:chExt cx="2822734" cy="2095136"/>
          </a:xfrm>
        </p:grpSpPr>
        <p:sp>
          <p:nvSpPr>
            <p:cNvPr id="18" name="Rectangle 17">
              <a:extLst>
                <a:ext uri="{FF2B5EF4-FFF2-40B4-BE49-F238E27FC236}">
                  <a16:creationId xmlns:a16="http://schemas.microsoft.com/office/drawing/2014/main" id="{5A7EF710-A291-E57A-6C0C-76A61C9F253F}"/>
                </a:ext>
              </a:extLst>
            </p:cNvPr>
            <p:cNvSpPr/>
            <p:nvPr/>
          </p:nvSpPr>
          <p:spPr>
            <a:xfrm>
              <a:off x="136568" y="2943882"/>
              <a:ext cx="2822734" cy="51495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8410C47A-4B1C-9176-065A-E85937806E14}"/>
                </a:ext>
              </a:extLst>
            </p:cNvPr>
            <p:cNvSpPr txBox="1"/>
            <p:nvPr/>
          </p:nvSpPr>
          <p:spPr>
            <a:xfrm>
              <a:off x="136568" y="3458832"/>
              <a:ext cx="2822734" cy="1580186"/>
            </a:xfrm>
            <a:prstGeom prst="rect">
              <a:avLst/>
            </a:prstGeom>
            <a:noFill/>
            <a:ln>
              <a:solidFill>
                <a:schemeClr val="tx1"/>
              </a:solidFill>
            </a:ln>
          </p:spPr>
          <p:txBody>
            <a:bodyPr wrap="square" rtlCol="0">
              <a:spAutoFit/>
            </a:bodyPr>
            <a:lstStyle/>
            <a:p>
              <a:pPr>
                <a:lnSpc>
                  <a:spcPct val="150000"/>
                </a:lnSpc>
              </a:pPr>
              <a:r>
                <a:rPr lang="en-US" b="1" dirty="0">
                  <a:latin typeface="Open Sans" panose="020B0606030504020204" pitchFamily="34" charset="0"/>
                  <a:ea typeface="Open Sans" panose="020B0606030504020204" pitchFamily="34" charset="0"/>
                  <a:cs typeface="Open Sans" panose="020B0606030504020204" pitchFamily="34" charset="0"/>
                </a:rPr>
                <a:t>SECRET QUOTE</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a:highlight>
                    <a:srgbClr val="FFFF00"/>
                  </a:highlight>
                  <a:latin typeface="Open Sans" panose="020B0606030504020204" pitchFamily="34" charset="0"/>
                  <a:ea typeface="Open Sans" panose="020B0606030504020204" pitchFamily="34" charset="0"/>
                  <a:cs typeface="Open Sans" panose="020B0606030504020204" pitchFamily="34" charset="0"/>
                </a:rPr>
                <a:t>“Cold, remote and ecologically fragile, the Arctic requires sustainable protection”.</a:t>
              </a:r>
            </a:p>
          </p:txBody>
        </p:sp>
      </p:grpSp>
      <p:grpSp>
        <p:nvGrpSpPr>
          <p:cNvPr id="21" name="Group 20">
            <a:extLst>
              <a:ext uri="{FF2B5EF4-FFF2-40B4-BE49-F238E27FC236}">
                <a16:creationId xmlns:a16="http://schemas.microsoft.com/office/drawing/2014/main" id="{B100285B-0950-9EFC-D003-9E16E9407BE1}"/>
              </a:ext>
            </a:extLst>
          </p:cNvPr>
          <p:cNvGrpSpPr/>
          <p:nvPr/>
        </p:nvGrpSpPr>
        <p:grpSpPr>
          <a:xfrm>
            <a:off x="137531" y="1953260"/>
            <a:ext cx="3719500" cy="834187"/>
            <a:chOff x="136568" y="1979205"/>
            <a:chExt cx="3719500" cy="834187"/>
          </a:xfrm>
        </p:grpSpPr>
        <p:sp>
          <p:nvSpPr>
            <p:cNvPr id="22" name="Rectangle 21">
              <a:extLst>
                <a:ext uri="{FF2B5EF4-FFF2-40B4-BE49-F238E27FC236}">
                  <a16:creationId xmlns:a16="http://schemas.microsoft.com/office/drawing/2014/main" id="{04ABA602-F45A-079F-2CD0-2CAABCB92973}"/>
                </a:ext>
              </a:extLst>
            </p:cNvPr>
            <p:cNvSpPr/>
            <p:nvPr/>
          </p:nvSpPr>
          <p:spPr>
            <a:xfrm>
              <a:off x="136568" y="1979205"/>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24" name="Rectangle 23">
              <a:extLst>
                <a:ext uri="{FF2B5EF4-FFF2-40B4-BE49-F238E27FC236}">
                  <a16:creationId xmlns:a16="http://schemas.microsoft.com/office/drawing/2014/main" id="{AD8AFE3B-6195-F72C-396A-0D57BE167003}"/>
                </a:ext>
              </a:extLst>
            </p:cNvPr>
            <p:cNvSpPr/>
            <p:nvPr/>
          </p:nvSpPr>
          <p:spPr>
            <a:xfrm>
              <a:off x="1106905" y="1980472"/>
              <a:ext cx="2739999"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EDE6953E-12E0-FC7F-5020-65A4C6479003}"/>
                </a:ext>
              </a:extLst>
            </p:cNvPr>
            <p:cNvSpPr/>
            <p:nvPr/>
          </p:nvSpPr>
          <p:spPr>
            <a:xfrm>
              <a:off x="1116069" y="2049905"/>
              <a:ext cx="2739999"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NUMBER:</a:t>
              </a:r>
            </a:p>
            <a:p>
              <a:pPr algn="ctr"/>
              <a:r>
                <a:rPr lang="en-US"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146</a:t>
              </a:r>
            </a:p>
          </p:txBody>
        </p:sp>
      </p:grpSp>
      <p:grpSp>
        <p:nvGrpSpPr>
          <p:cNvPr id="27" name="Group 26">
            <a:extLst>
              <a:ext uri="{FF2B5EF4-FFF2-40B4-BE49-F238E27FC236}">
                <a16:creationId xmlns:a16="http://schemas.microsoft.com/office/drawing/2014/main" id="{9CF69780-3E88-5C17-D4CC-A84E8994BC3A}"/>
              </a:ext>
            </a:extLst>
          </p:cNvPr>
          <p:cNvGrpSpPr/>
          <p:nvPr/>
        </p:nvGrpSpPr>
        <p:grpSpPr>
          <a:xfrm>
            <a:off x="137532" y="2858264"/>
            <a:ext cx="3710335" cy="835306"/>
            <a:chOff x="136568" y="2941820"/>
            <a:chExt cx="3710335" cy="835306"/>
          </a:xfrm>
        </p:grpSpPr>
        <p:sp>
          <p:nvSpPr>
            <p:cNvPr id="28" name="Rectangle 27">
              <a:extLst>
                <a:ext uri="{FF2B5EF4-FFF2-40B4-BE49-F238E27FC236}">
                  <a16:creationId xmlns:a16="http://schemas.microsoft.com/office/drawing/2014/main" id="{F514761B-BBA8-4F03-8B16-33223B11A9AE}"/>
                </a:ext>
              </a:extLst>
            </p:cNvPr>
            <p:cNvSpPr/>
            <p:nvPr/>
          </p:nvSpPr>
          <p:spPr>
            <a:xfrm>
              <a:off x="136568" y="2941820"/>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29" name="Rectangle 28">
              <a:extLst>
                <a:ext uri="{FF2B5EF4-FFF2-40B4-BE49-F238E27FC236}">
                  <a16:creationId xmlns:a16="http://schemas.microsoft.com/office/drawing/2014/main" id="{6105E049-2FE3-E197-AE5E-B91A32D40957}"/>
                </a:ext>
              </a:extLst>
            </p:cNvPr>
            <p:cNvSpPr/>
            <p:nvPr/>
          </p:nvSpPr>
          <p:spPr>
            <a:xfrm>
              <a:off x="1106904" y="2941820"/>
              <a:ext cx="2739999" cy="835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0477C995-18E5-59A6-674B-AB6CD076E580}"/>
                </a:ext>
              </a:extLst>
            </p:cNvPr>
            <p:cNvSpPr/>
            <p:nvPr/>
          </p:nvSpPr>
          <p:spPr>
            <a:xfrm>
              <a:off x="1106904" y="3061090"/>
              <a:ext cx="2739999"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NUMBER: </a:t>
              </a:r>
            </a:p>
            <a:p>
              <a:pPr algn="ctr"/>
              <a:r>
                <a:rPr lang="en-US"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733</a:t>
              </a:r>
            </a:p>
          </p:txBody>
        </p:sp>
      </p:grpSp>
      <p:grpSp>
        <p:nvGrpSpPr>
          <p:cNvPr id="31" name="Group 30">
            <a:extLst>
              <a:ext uri="{FF2B5EF4-FFF2-40B4-BE49-F238E27FC236}">
                <a16:creationId xmlns:a16="http://schemas.microsoft.com/office/drawing/2014/main" id="{FC20D351-CE28-9FEB-C980-EA8F3E614082}"/>
              </a:ext>
            </a:extLst>
          </p:cNvPr>
          <p:cNvGrpSpPr/>
          <p:nvPr/>
        </p:nvGrpSpPr>
        <p:grpSpPr>
          <a:xfrm>
            <a:off x="137532" y="3760237"/>
            <a:ext cx="3710335" cy="1268240"/>
            <a:chOff x="125578" y="3831605"/>
            <a:chExt cx="3710335" cy="1268240"/>
          </a:xfrm>
        </p:grpSpPr>
        <p:sp>
          <p:nvSpPr>
            <p:cNvPr id="32" name="Rectangle 31">
              <a:extLst>
                <a:ext uri="{FF2B5EF4-FFF2-40B4-BE49-F238E27FC236}">
                  <a16:creationId xmlns:a16="http://schemas.microsoft.com/office/drawing/2014/main" id="{11088B1F-69A9-A3D4-E963-D35E92507C37}"/>
                </a:ext>
              </a:extLst>
            </p:cNvPr>
            <p:cNvSpPr/>
            <p:nvPr/>
          </p:nvSpPr>
          <p:spPr>
            <a:xfrm>
              <a:off x="125578" y="3831605"/>
              <a:ext cx="3710335" cy="4353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33" name="Rectangle 32">
              <a:extLst>
                <a:ext uri="{FF2B5EF4-FFF2-40B4-BE49-F238E27FC236}">
                  <a16:creationId xmlns:a16="http://schemas.microsoft.com/office/drawing/2014/main" id="{7CFD5F01-13C2-1DB9-AE19-ABDD48A9D68B}"/>
                </a:ext>
              </a:extLst>
            </p:cNvPr>
            <p:cNvSpPr/>
            <p:nvPr/>
          </p:nvSpPr>
          <p:spPr>
            <a:xfrm>
              <a:off x="125578" y="4266925"/>
              <a:ext cx="3710335"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4" name="Rectangle 33">
            <a:extLst>
              <a:ext uri="{FF2B5EF4-FFF2-40B4-BE49-F238E27FC236}">
                <a16:creationId xmlns:a16="http://schemas.microsoft.com/office/drawing/2014/main" id="{03BC29D9-BF85-0D45-9B50-58F30365733C}"/>
              </a:ext>
            </a:extLst>
          </p:cNvPr>
          <p:cNvSpPr/>
          <p:nvPr/>
        </p:nvSpPr>
        <p:spPr>
          <a:xfrm>
            <a:off x="122968" y="4325062"/>
            <a:ext cx="3773120"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CODEWORD: </a:t>
            </a:r>
            <a:r>
              <a:rPr lang="en-US"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PERMAFROST</a:t>
            </a:r>
            <a:endParaRPr lang="en-US"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Hint: Top to bottom!</a:t>
            </a:r>
          </a:p>
        </p:txBody>
      </p:sp>
      <p:sp>
        <p:nvSpPr>
          <p:cNvPr id="35" name="Rectangle 34">
            <a:extLst>
              <a:ext uri="{FF2B5EF4-FFF2-40B4-BE49-F238E27FC236}">
                <a16:creationId xmlns:a16="http://schemas.microsoft.com/office/drawing/2014/main" id="{BC1E746D-BED2-EA56-A51C-76A5A40F7E54}"/>
              </a:ext>
            </a:extLst>
          </p:cNvPr>
          <p:cNvSpPr/>
          <p:nvPr/>
        </p:nvSpPr>
        <p:spPr>
          <a:xfrm>
            <a:off x="122968" y="5085081"/>
            <a:ext cx="6625792" cy="4353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graphicFrame>
        <p:nvGraphicFramePr>
          <p:cNvPr id="36" name="Table 35">
            <a:extLst>
              <a:ext uri="{FF2B5EF4-FFF2-40B4-BE49-F238E27FC236}">
                <a16:creationId xmlns:a16="http://schemas.microsoft.com/office/drawing/2014/main" id="{88F6CD85-ADE3-4DA8-254B-0DAF729EA3A1}"/>
              </a:ext>
            </a:extLst>
          </p:cNvPr>
          <p:cNvGraphicFramePr>
            <a:graphicFrameLocks noGrp="1"/>
          </p:cNvGraphicFramePr>
          <p:nvPr>
            <p:extLst>
              <p:ext uri="{D42A27DB-BD31-4B8C-83A1-F6EECF244321}">
                <p14:modId xmlns:p14="http://schemas.microsoft.com/office/powerpoint/2010/main" val="3878973495"/>
              </p:ext>
            </p:extLst>
          </p:nvPr>
        </p:nvGraphicFramePr>
        <p:xfrm>
          <a:off x="135466" y="5520401"/>
          <a:ext cx="6625788" cy="1854200"/>
        </p:xfrm>
        <a:graphic>
          <a:graphicData uri="http://schemas.openxmlformats.org/drawingml/2006/table">
            <a:tbl>
              <a:tblPr firstRow="1" bandRow="1">
                <a:tableStyleId>{5C22544A-7EE6-4342-B048-85BDC9FD1C3A}</a:tableStyleId>
              </a:tblPr>
              <a:tblGrid>
                <a:gridCol w="552149">
                  <a:extLst>
                    <a:ext uri="{9D8B030D-6E8A-4147-A177-3AD203B41FA5}">
                      <a16:colId xmlns:a16="http://schemas.microsoft.com/office/drawing/2014/main" val="2859044035"/>
                    </a:ext>
                  </a:extLst>
                </a:gridCol>
                <a:gridCol w="552149">
                  <a:extLst>
                    <a:ext uri="{9D8B030D-6E8A-4147-A177-3AD203B41FA5}">
                      <a16:colId xmlns:a16="http://schemas.microsoft.com/office/drawing/2014/main" val="2726548771"/>
                    </a:ext>
                  </a:extLst>
                </a:gridCol>
                <a:gridCol w="552149">
                  <a:extLst>
                    <a:ext uri="{9D8B030D-6E8A-4147-A177-3AD203B41FA5}">
                      <a16:colId xmlns:a16="http://schemas.microsoft.com/office/drawing/2014/main" val="2490440240"/>
                    </a:ext>
                  </a:extLst>
                </a:gridCol>
                <a:gridCol w="552149">
                  <a:extLst>
                    <a:ext uri="{9D8B030D-6E8A-4147-A177-3AD203B41FA5}">
                      <a16:colId xmlns:a16="http://schemas.microsoft.com/office/drawing/2014/main" val="2989047462"/>
                    </a:ext>
                  </a:extLst>
                </a:gridCol>
                <a:gridCol w="552149">
                  <a:extLst>
                    <a:ext uri="{9D8B030D-6E8A-4147-A177-3AD203B41FA5}">
                      <a16:colId xmlns:a16="http://schemas.microsoft.com/office/drawing/2014/main" val="2978171219"/>
                    </a:ext>
                  </a:extLst>
                </a:gridCol>
                <a:gridCol w="552149">
                  <a:extLst>
                    <a:ext uri="{9D8B030D-6E8A-4147-A177-3AD203B41FA5}">
                      <a16:colId xmlns:a16="http://schemas.microsoft.com/office/drawing/2014/main" val="1915184556"/>
                    </a:ext>
                  </a:extLst>
                </a:gridCol>
                <a:gridCol w="552149">
                  <a:extLst>
                    <a:ext uri="{9D8B030D-6E8A-4147-A177-3AD203B41FA5}">
                      <a16:colId xmlns:a16="http://schemas.microsoft.com/office/drawing/2014/main" val="2837674442"/>
                    </a:ext>
                  </a:extLst>
                </a:gridCol>
                <a:gridCol w="552149">
                  <a:extLst>
                    <a:ext uri="{9D8B030D-6E8A-4147-A177-3AD203B41FA5}">
                      <a16:colId xmlns:a16="http://schemas.microsoft.com/office/drawing/2014/main" val="2037266086"/>
                    </a:ext>
                  </a:extLst>
                </a:gridCol>
                <a:gridCol w="552149">
                  <a:extLst>
                    <a:ext uri="{9D8B030D-6E8A-4147-A177-3AD203B41FA5}">
                      <a16:colId xmlns:a16="http://schemas.microsoft.com/office/drawing/2014/main" val="3217931529"/>
                    </a:ext>
                  </a:extLst>
                </a:gridCol>
                <a:gridCol w="552149">
                  <a:extLst>
                    <a:ext uri="{9D8B030D-6E8A-4147-A177-3AD203B41FA5}">
                      <a16:colId xmlns:a16="http://schemas.microsoft.com/office/drawing/2014/main" val="2611190309"/>
                    </a:ext>
                  </a:extLst>
                </a:gridCol>
                <a:gridCol w="552149">
                  <a:extLst>
                    <a:ext uri="{9D8B030D-6E8A-4147-A177-3AD203B41FA5}">
                      <a16:colId xmlns:a16="http://schemas.microsoft.com/office/drawing/2014/main" val="306445632"/>
                    </a:ext>
                  </a:extLst>
                </a:gridCol>
                <a:gridCol w="552149">
                  <a:extLst>
                    <a:ext uri="{9D8B030D-6E8A-4147-A177-3AD203B41FA5}">
                      <a16:colId xmlns:a16="http://schemas.microsoft.com/office/drawing/2014/main" val="1580006587"/>
                    </a:ext>
                  </a:extLst>
                </a:gridCol>
              </a:tblGrid>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734817182"/>
                  </a:ext>
                </a:extLst>
              </a:tr>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659990043"/>
                  </a:ext>
                </a:extLst>
              </a:tr>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894319861"/>
                  </a:ext>
                </a:extLst>
              </a:tr>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553394695"/>
                  </a:ext>
                </a:extLst>
              </a:tr>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6757324"/>
                  </a:ext>
                </a:extLst>
              </a:tr>
            </a:tbl>
          </a:graphicData>
        </a:graphic>
      </p:graphicFrame>
      <p:sp>
        <p:nvSpPr>
          <p:cNvPr id="37" name="Rectangle 36">
            <a:extLst>
              <a:ext uri="{FF2B5EF4-FFF2-40B4-BE49-F238E27FC236}">
                <a16:creationId xmlns:a16="http://schemas.microsoft.com/office/drawing/2014/main" id="{994E514A-D354-2062-8255-F23B2FAACE51}"/>
              </a:ext>
            </a:extLst>
          </p:cNvPr>
          <p:cNvSpPr/>
          <p:nvPr/>
        </p:nvSpPr>
        <p:spPr>
          <a:xfrm>
            <a:off x="135466" y="7370400"/>
            <a:ext cx="6625788" cy="4353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a:t>
            </a:r>
            <a:r>
              <a:rPr lang="en-US"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MRSTD</a:t>
            </a:r>
          </a:p>
        </p:txBody>
      </p:sp>
      <p:grpSp>
        <p:nvGrpSpPr>
          <p:cNvPr id="38" name="Group 37">
            <a:extLst>
              <a:ext uri="{FF2B5EF4-FFF2-40B4-BE49-F238E27FC236}">
                <a16:creationId xmlns:a16="http://schemas.microsoft.com/office/drawing/2014/main" id="{D3EEAE50-F1B6-5991-FF94-852253DE1088}"/>
              </a:ext>
            </a:extLst>
          </p:cNvPr>
          <p:cNvGrpSpPr/>
          <p:nvPr/>
        </p:nvGrpSpPr>
        <p:grpSpPr>
          <a:xfrm>
            <a:off x="130458" y="7876384"/>
            <a:ext cx="3726573" cy="834187"/>
            <a:chOff x="136568" y="1979205"/>
            <a:chExt cx="3726573" cy="834187"/>
          </a:xfrm>
        </p:grpSpPr>
        <p:sp>
          <p:nvSpPr>
            <p:cNvPr id="39" name="Rectangle 38">
              <a:extLst>
                <a:ext uri="{FF2B5EF4-FFF2-40B4-BE49-F238E27FC236}">
                  <a16:creationId xmlns:a16="http://schemas.microsoft.com/office/drawing/2014/main" id="{A613A26C-9157-7E67-C34C-68570A4757E0}"/>
                </a:ext>
              </a:extLst>
            </p:cNvPr>
            <p:cNvSpPr/>
            <p:nvPr/>
          </p:nvSpPr>
          <p:spPr>
            <a:xfrm>
              <a:off x="136568" y="1979205"/>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40" name="Rectangle 39">
              <a:extLst>
                <a:ext uri="{FF2B5EF4-FFF2-40B4-BE49-F238E27FC236}">
                  <a16:creationId xmlns:a16="http://schemas.microsoft.com/office/drawing/2014/main" id="{8329161A-DA75-16EF-AF98-242D53761058}"/>
                </a:ext>
              </a:extLst>
            </p:cNvPr>
            <p:cNvSpPr/>
            <p:nvPr/>
          </p:nvSpPr>
          <p:spPr>
            <a:xfrm>
              <a:off x="1106905" y="1980472"/>
              <a:ext cx="2739999"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AB3A1E96-EDAE-FE7E-B384-E9EEA3325F3A}"/>
                </a:ext>
              </a:extLst>
            </p:cNvPr>
            <p:cNvSpPr/>
            <p:nvPr/>
          </p:nvSpPr>
          <p:spPr>
            <a:xfrm>
              <a:off x="1123142" y="2048652"/>
              <a:ext cx="2739999"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NUMBER:</a:t>
              </a:r>
            </a:p>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89</a:t>
              </a:r>
            </a:p>
          </p:txBody>
        </p:sp>
      </p:grpSp>
      <p:pic>
        <p:nvPicPr>
          <p:cNvPr id="42" name="Graphic 41" descr="Lock outline">
            <a:extLst>
              <a:ext uri="{FF2B5EF4-FFF2-40B4-BE49-F238E27FC236}">
                <a16:creationId xmlns:a16="http://schemas.microsoft.com/office/drawing/2014/main" id="{D619D04A-E650-9D03-072A-3A36ACD9040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098" t="11328" r="26547" b="56645"/>
          <a:stretch/>
        </p:blipFill>
        <p:spPr>
          <a:xfrm>
            <a:off x="4279123" y="8023999"/>
            <a:ext cx="419585" cy="289901"/>
          </a:xfrm>
          <a:prstGeom prst="rect">
            <a:avLst/>
          </a:prstGeom>
        </p:spPr>
      </p:pic>
      <p:pic>
        <p:nvPicPr>
          <p:cNvPr id="43" name="Graphic 42" descr="Collision outline">
            <a:extLst>
              <a:ext uri="{FF2B5EF4-FFF2-40B4-BE49-F238E27FC236}">
                <a16:creationId xmlns:a16="http://schemas.microsoft.com/office/drawing/2014/main" id="{5E5171F6-05D9-199F-498D-781B30748C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80907" y="8260933"/>
            <a:ext cx="495248" cy="495248"/>
          </a:xfrm>
          <a:prstGeom prst="rect">
            <a:avLst/>
          </a:prstGeom>
        </p:spPr>
      </p:pic>
      <p:sp>
        <p:nvSpPr>
          <p:cNvPr id="44" name="Rectangle 43">
            <a:extLst>
              <a:ext uri="{FF2B5EF4-FFF2-40B4-BE49-F238E27FC236}">
                <a16:creationId xmlns:a16="http://schemas.microsoft.com/office/drawing/2014/main" id="{EF582119-4854-ED8B-27F8-5E8C445E2326}"/>
              </a:ext>
            </a:extLst>
          </p:cNvPr>
          <p:cNvSpPr/>
          <p:nvPr/>
        </p:nvSpPr>
        <p:spPr>
          <a:xfrm>
            <a:off x="5020649" y="7883386"/>
            <a:ext cx="1728111" cy="779567"/>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YOU </a:t>
            </a:r>
          </a:p>
          <a:p>
            <a:pPr algn="ct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ESCAPED!</a:t>
            </a:r>
          </a:p>
        </p:txBody>
      </p:sp>
      <p:grpSp>
        <p:nvGrpSpPr>
          <p:cNvPr id="45" name="Group 44">
            <a:extLst>
              <a:ext uri="{FF2B5EF4-FFF2-40B4-BE49-F238E27FC236}">
                <a16:creationId xmlns:a16="http://schemas.microsoft.com/office/drawing/2014/main" id="{39012A48-026B-1F97-044A-3889F5BA2388}"/>
              </a:ext>
            </a:extLst>
          </p:cNvPr>
          <p:cNvGrpSpPr/>
          <p:nvPr/>
        </p:nvGrpSpPr>
        <p:grpSpPr>
          <a:xfrm>
            <a:off x="4205287" y="8239620"/>
            <a:ext cx="905161" cy="580570"/>
            <a:chOff x="1016001" y="7501911"/>
            <a:chExt cx="1671241" cy="1071935"/>
          </a:xfrm>
        </p:grpSpPr>
        <p:pic>
          <p:nvPicPr>
            <p:cNvPr id="46" name="Graphic 45" descr="Lock outline">
              <a:extLst>
                <a:ext uri="{FF2B5EF4-FFF2-40B4-BE49-F238E27FC236}">
                  <a16:creationId xmlns:a16="http://schemas.microsoft.com/office/drawing/2014/main" id="{06E1C838-89C3-CEB6-E69D-B8F91497745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66"/>
            <a:stretch/>
          </p:blipFill>
          <p:spPr>
            <a:xfrm>
              <a:off x="1016001" y="7639050"/>
              <a:ext cx="1671241" cy="934796"/>
            </a:xfrm>
            <a:prstGeom prst="rect">
              <a:avLst/>
            </a:prstGeom>
          </p:spPr>
        </p:pic>
        <p:sp>
          <p:nvSpPr>
            <p:cNvPr id="47" name="Rectangle 46">
              <a:extLst>
                <a:ext uri="{FF2B5EF4-FFF2-40B4-BE49-F238E27FC236}">
                  <a16:creationId xmlns:a16="http://schemas.microsoft.com/office/drawing/2014/main" id="{9881E9C3-556F-BB1F-9F36-FC2C2DCBCD31}"/>
                </a:ext>
              </a:extLst>
            </p:cNvPr>
            <p:cNvSpPr/>
            <p:nvPr/>
          </p:nvSpPr>
          <p:spPr>
            <a:xfrm rot="21197232">
              <a:off x="1326695" y="7501911"/>
              <a:ext cx="407125"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32E3469-8CE2-94B6-F825-F9C77EB9A763}"/>
                </a:ext>
              </a:extLst>
            </p:cNvPr>
            <p:cNvSpPr/>
            <p:nvPr/>
          </p:nvSpPr>
          <p:spPr>
            <a:xfrm rot="288119">
              <a:off x="1901743" y="7502073"/>
              <a:ext cx="593082"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552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5DDF107-47DD-168B-A866-33C29B8A3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a:solidFill>
            <a:schemeClr val="bg1"/>
          </a:solidFill>
        </p:spPr>
      </p:pic>
      <p:pic>
        <p:nvPicPr>
          <p:cNvPr id="19" name="Picture 18" descr="Logo&#10;&#10;Description automatically generated">
            <a:extLst>
              <a:ext uri="{FF2B5EF4-FFF2-40B4-BE49-F238E27FC236}">
                <a16:creationId xmlns:a16="http://schemas.microsoft.com/office/drawing/2014/main" id="{BD2A38FC-3AC1-6EA9-53C9-0605FCABE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a:solidFill>
            <a:schemeClr val="bg1"/>
          </a:solidFill>
        </p:spPr>
      </p:pic>
      <p:sp>
        <p:nvSpPr>
          <p:cNvPr id="2" name="Rectangle 1">
            <a:extLst>
              <a:ext uri="{FF2B5EF4-FFF2-40B4-BE49-F238E27FC236}">
                <a16:creationId xmlns:a16="http://schemas.microsoft.com/office/drawing/2014/main" id="{AB0FBD1F-95A8-E2F0-E694-F80C272F3A81}"/>
              </a:ext>
            </a:extLst>
          </p:cNvPr>
          <p:cNvSpPr/>
          <p:nvPr/>
        </p:nvSpPr>
        <p:spPr>
          <a:xfrm>
            <a:off x="0" y="0"/>
            <a:ext cx="1596788" cy="7805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4" name="Rectangle 3">
            <a:extLst>
              <a:ext uri="{FF2B5EF4-FFF2-40B4-BE49-F238E27FC236}">
                <a16:creationId xmlns:a16="http://schemas.microsoft.com/office/drawing/2014/main" id="{B2FDEECE-478A-6F04-9D08-9AD46157D870}"/>
              </a:ext>
            </a:extLst>
          </p:cNvPr>
          <p:cNvSpPr/>
          <p:nvPr/>
        </p:nvSpPr>
        <p:spPr>
          <a:xfrm>
            <a:off x="1596788" y="0"/>
            <a:ext cx="5261212" cy="780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ANSWER KEY</a:t>
            </a:r>
          </a:p>
        </p:txBody>
      </p:sp>
      <p:sp>
        <p:nvSpPr>
          <p:cNvPr id="25" name="TextBox 24">
            <a:extLst>
              <a:ext uri="{FF2B5EF4-FFF2-40B4-BE49-F238E27FC236}">
                <a16:creationId xmlns:a16="http://schemas.microsoft.com/office/drawing/2014/main" id="{441E7990-CA3D-F8F4-481B-BA35C3094C34}"/>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9</a:t>
            </a:r>
          </a:p>
        </p:txBody>
      </p:sp>
      <p:sp>
        <p:nvSpPr>
          <p:cNvPr id="11" name="TextBox 10">
            <a:extLst>
              <a:ext uri="{FF2B5EF4-FFF2-40B4-BE49-F238E27FC236}">
                <a16:creationId xmlns:a16="http://schemas.microsoft.com/office/drawing/2014/main" id="{A4C90E1E-3493-46A4-FF86-0DDAC1DA5490}"/>
              </a:ext>
            </a:extLst>
          </p:cNvPr>
          <p:cNvSpPr txBox="1"/>
          <p:nvPr/>
        </p:nvSpPr>
        <p:spPr>
          <a:xfrm>
            <a:off x="2741726" y="8101778"/>
            <a:ext cx="1374548" cy="369332"/>
          </a:xfrm>
          <a:prstGeom prst="rect">
            <a:avLst/>
          </a:prstGeom>
          <a:solidFill>
            <a:schemeClr val="bg1"/>
          </a:solidFill>
          <a:ln>
            <a:solidFill>
              <a:schemeClr val="tx1"/>
            </a:solidFill>
          </a:ln>
        </p:spPr>
        <p:txBody>
          <a:bodyPr wrap="square" rtlCol="0">
            <a:spAutoFit/>
          </a:bodyPr>
          <a:lstStyle/>
          <a:p>
            <a:pPr algn="ctr"/>
            <a:r>
              <a:rPr lang="en-US" b="1" dirty="0"/>
              <a:t>TOTAL: </a:t>
            </a:r>
            <a:r>
              <a:rPr lang="en-US" b="1" dirty="0">
                <a:highlight>
                  <a:srgbClr val="FFFF00"/>
                </a:highlight>
              </a:rPr>
              <a:t>146</a:t>
            </a:r>
          </a:p>
        </p:txBody>
      </p:sp>
      <p:graphicFrame>
        <p:nvGraphicFramePr>
          <p:cNvPr id="5" name="Table 6">
            <a:extLst>
              <a:ext uri="{FF2B5EF4-FFF2-40B4-BE49-F238E27FC236}">
                <a16:creationId xmlns:a16="http://schemas.microsoft.com/office/drawing/2014/main" id="{8B64E99D-E74A-8488-9FBF-000984817EAD}"/>
              </a:ext>
            </a:extLst>
          </p:cNvPr>
          <p:cNvGraphicFramePr>
            <a:graphicFrameLocks noGrp="1"/>
          </p:cNvGraphicFramePr>
          <p:nvPr>
            <p:extLst>
              <p:ext uri="{D42A27DB-BD31-4B8C-83A1-F6EECF244321}">
                <p14:modId xmlns:p14="http://schemas.microsoft.com/office/powerpoint/2010/main" val="1714589601"/>
              </p:ext>
            </p:extLst>
          </p:nvPr>
        </p:nvGraphicFramePr>
        <p:xfrm>
          <a:off x="109182" y="1013311"/>
          <a:ext cx="6639636" cy="6839805"/>
        </p:xfrm>
        <a:graphic>
          <a:graphicData uri="http://schemas.openxmlformats.org/drawingml/2006/table">
            <a:tbl>
              <a:tblPr firstRow="1" bandRow="1">
                <a:tableStyleId>{D7AC3CCA-C797-4891-BE02-D94E43425B78}</a:tableStyleId>
              </a:tblPr>
              <a:tblGrid>
                <a:gridCol w="719494">
                  <a:extLst>
                    <a:ext uri="{9D8B030D-6E8A-4147-A177-3AD203B41FA5}">
                      <a16:colId xmlns:a16="http://schemas.microsoft.com/office/drawing/2014/main" val="2809779213"/>
                    </a:ext>
                  </a:extLst>
                </a:gridCol>
                <a:gridCol w="5920142">
                  <a:extLst>
                    <a:ext uri="{9D8B030D-6E8A-4147-A177-3AD203B41FA5}">
                      <a16:colId xmlns:a16="http://schemas.microsoft.com/office/drawing/2014/main" val="3967136286"/>
                    </a:ext>
                  </a:extLst>
                </a:gridCol>
              </a:tblGrid>
              <a:tr h="976227">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A</a:t>
                      </a:r>
                      <a:br>
                        <a:rPr lang="en-US" sz="1800" b="1" dirty="0">
                          <a:latin typeface="Open Sans" panose="020B0606030504020204" pitchFamily="34" charset="0"/>
                          <a:ea typeface="Open Sans" panose="020B0606030504020204" pitchFamily="34" charset="0"/>
                          <a:cs typeface="Open Sans" panose="020B0606030504020204" pitchFamily="34" charset="0"/>
                        </a:rPr>
                      </a:br>
                      <a:r>
                        <a:rPr lang="en-US" sz="1800" b="1" dirty="0">
                          <a:latin typeface="Open Sans" panose="020B0606030504020204" pitchFamily="34" charset="0"/>
                          <a:ea typeface="Open Sans" panose="020B0606030504020204" pitchFamily="34" charset="0"/>
                          <a:cs typeface="Open Sans" panose="020B0606030504020204" pitchFamily="34" charset="0"/>
                        </a:rPr>
                        <a:t>107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b="0" dirty="0">
                          <a:latin typeface="Open Sans" panose="020B0606030504020204" pitchFamily="34" charset="0"/>
                          <a:ea typeface="Open Sans" panose="020B0606030504020204" pitchFamily="34" charset="0"/>
                          <a:cs typeface="Open Sans" panose="020B0606030504020204" pitchFamily="34" charset="0"/>
                        </a:rPr>
                        <a:t>The melting of glaciers has made it possible for fishing boats, cruise ships, and other sea craft to navigate deeper into the Arctic and allowed international companies to take advantage of new shipping routes, particularly the Suez Canal, the sea route along the northern coast of North America through the Arctic Ocean that connects the Atlantic and Pacific Oceans.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2971868"/>
                  </a:ext>
                </a:extLst>
              </a:tr>
              <a:tr h="651498">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B</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Military buildup in the region by Russia, China, and others poses a threat to US security interests. Any expansion of the US military in the region, however, could also be interpreted as a provocation and contribute to geopolitical hostilities.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831844"/>
                  </a:ext>
                </a:extLst>
              </a:tr>
              <a:tr h="459239">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C</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Much of the land in the Arctic spends a significant portion of the year under ice and snow, while some land is covered by permafrost, which refers to soil and water frozen for hundreds of thousands of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7900195"/>
                  </a:ext>
                </a:extLst>
              </a:tr>
              <a:tr h="344939">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D</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In addition to the United States, the territories of seven other countries extend into the Arctic. These nations include Canada, Finland, Iceland, Norway, Russia, Sweden, and China.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791869"/>
                  </a:ext>
                </a:extLst>
              </a:tr>
              <a:tr h="277532">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E</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The Arctic remains home to many Indigenous communities, such as the Saami in Scandinavia, the Nenets in Russia, and the Inuit in Alaska, Canada, and Greenland.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161314"/>
                  </a:ext>
                </a:extLst>
              </a:tr>
              <a:tr h="0">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F</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With the help of Indigenous guides, Frederick Cook and Robert Peary made separate expeditions in 1908 and 1909 respectively, becoming the first Americans to report arriving at the North Pole.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840796"/>
                  </a:ext>
                </a:extLst>
              </a:tr>
              <a:tr h="236501">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G</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The region contains over 35 percent of the world's freshwater, and the ice in the Arctic Ocean basin has a strong effect on global temperatures.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3726710"/>
                  </a:ext>
                </a:extLst>
              </a:tr>
              <a:tr h="328041">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H</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The Arctic is home to large deposits of oil, natural gas, and coal as well as rare earth metals, such as neodymium, praseodymium, terbium, and dysprosium. These metals are essential for many emerging technologies related to clean energy, particularly wind turbines and electric vehicle batteries.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2583330"/>
                  </a:ext>
                </a:extLst>
              </a:tr>
              <a:tr h="628457">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I</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Russia has devoted considerable resources in the twenty-first century to reopening Soviet-era military bases in the Arctic and modernizing its defensive and offensive capacities in the region.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4522390"/>
                  </a:ext>
                </a:extLst>
              </a:tr>
              <a:tr h="628457">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J</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50" dirty="0">
                          <a:latin typeface="Open Sans" panose="020B0606030504020204" pitchFamily="34" charset="0"/>
                          <a:ea typeface="Open Sans" panose="020B0606030504020204" pitchFamily="34" charset="0"/>
                          <a:cs typeface="Open Sans" panose="020B0606030504020204" pitchFamily="34" charset="0"/>
                        </a:rPr>
                        <a:t>President Donald Trump has repeatedly expressed interest in the United States gaining control over Iceland, citing national security reasons. Previous presidents who sought to claim Iceland for the United States include Andrew Jackson and Harry S. Truman.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1470675"/>
                  </a:ext>
                </a:extLst>
              </a:tr>
            </a:tbl>
          </a:graphicData>
        </a:graphic>
      </p:graphicFrame>
      <p:pic>
        <p:nvPicPr>
          <p:cNvPr id="38" name="Graphic 37" descr="Close with solid fill">
            <a:extLst>
              <a:ext uri="{FF2B5EF4-FFF2-40B4-BE49-F238E27FC236}">
                <a16:creationId xmlns:a16="http://schemas.microsoft.com/office/drawing/2014/main" id="{DB01FE72-C22D-86B4-CDFA-A1E7667966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485" y="1181960"/>
            <a:ext cx="636827" cy="636827"/>
          </a:xfrm>
          <a:prstGeom prst="rect">
            <a:avLst/>
          </a:prstGeom>
        </p:spPr>
      </p:pic>
      <p:sp>
        <p:nvSpPr>
          <p:cNvPr id="31" name="Oval 30">
            <a:extLst>
              <a:ext uri="{FF2B5EF4-FFF2-40B4-BE49-F238E27FC236}">
                <a16:creationId xmlns:a16="http://schemas.microsoft.com/office/drawing/2014/main" id="{55CE8816-F877-4F15-83AB-0847C57D3190}"/>
              </a:ext>
            </a:extLst>
          </p:cNvPr>
          <p:cNvSpPr/>
          <p:nvPr/>
        </p:nvSpPr>
        <p:spPr>
          <a:xfrm>
            <a:off x="224467" y="2034888"/>
            <a:ext cx="498864" cy="58993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12" name="Oval 11">
            <a:extLst>
              <a:ext uri="{FF2B5EF4-FFF2-40B4-BE49-F238E27FC236}">
                <a16:creationId xmlns:a16="http://schemas.microsoft.com/office/drawing/2014/main" id="{513D7DBF-EEFC-A5B3-26EF-236866A45F1F}"/>
              </a:ext>
            </a:extLst>
          </p:cNvPr>
          <p:cNvSpPr/>
          <p:nvPr/>
        </p:nvSpPr>
        <p:spPr>
          <a:xfrm>
            <a:off x="230570" y="2676295"/>
            <a:ext cx="498864" cy="58993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pic>
        <p:nvPicPr>
          <p:cNvPr id="13" name="Graphic 12" descr="Close with solid fill">
            <a:extLst>
              <a:ext uri="{FF2B5EF4-FFF2-40B4-BE49-F238E27FC236}">
                <a16:creationId xmlns:a16="http://schemas.microsoft.com/office/drawing/2014/main" id="{635FADF0-A246-ADEB-F6F0-7E7F02C8D6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742" y="3266593"/>
            <a:ext cx="636827" cy="636827"/>
          </a:xfrm>
          <a:prstGeom prst="rect">
            <a:avLst/>
          </a:prstGeom>
        </p:spPr>
      </p:pic>
      <p:sp>
        <p:nvSpPr>
          <p:cNvPr id="14" name="Oval 13">
            <a:extLst>
              <a:ext uri="{FF2B5EF4-FFF2-40B4-BE49-F238E27FC236}">
                <a16:creationId xmlns:a16="http://schemas.microsoft.com/office/drawing/2014/main" id="{E733E49B-A039-F3F3-65F6-A48D5B5F2F52}"/>
              </a:ext>
            </a:extLst>
          </p:cNvPr>
          <p:cNvSpPr/>
          <p:nvPr/>
        </p:nvSpPr>
        <p:spPr>
          <a:xfrm>
            <a:off x="223723" y="3947098"/>
            <a:ext cx="498864" cy="58993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15" name="Oval 14">
            <a:extLst>
              <a:ext uri="{FF2B5EF4-FFF2-40B4-BE49-F238E27FC236}">
                <a16:creationId xmlns:a16="http://schemas.microsoft.com/office/drawing/2014/main" id="{C2173D33-1767-5075-A219-7964CF7085EE}"/>
              </a:ext>
            </a:extLst>
          </p:cNvPr>
          <p:cNvSpPr/>
          <p:nvPr/>
        </p:nvSpPr>
        <p:spPr>
          <a:xfrm>
            <a:off x="230570" y="4576539"/>
            <a:ext cx="498864" cy="58993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pic>
        <p:nvPicPr>
          <p:cNvPr id="16" name="Graphic 15" descr="Close with solid fill">
            <a:extLst>
              <a:ext uri="{FF2B5EF4-FFF2-40B4-BE49-F238E27FC236}">
                <a16:creationId xmlns:a16="http://schemas.microsoft.com/office/drawing/2014/main" id="{3BB8CA21-EB92-8C2E-7F22-88DE4264F4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588" y="5205980"/>
            <a:ext cx="636827" cy="636827"/>
          </a:xfrm>
          <a:prstGeom prst="rect">
            <a:avLst/>
          </a:prstGeom>
        </p:spPr>
      </p:pic>
      <p:sp>
        <p:nvSpPr>
          <p:cNvPr id="17" name="Oval 16">
            <a:extLst>
              <a:ext uri="{FF2B5EF4-FFF2-40B4-BE49-F238E27FC236}">
                <a16:creationId xmlns:a16="http://schemas.microsoft.com/office/drawing/2014/main" id="{0A8AC3AA-7842-5AC9-544B-4BD6854A0A62}"/>
              </a:ext>
            </a:extLst>
          </p:cNvPr>
          <p:cNvSpPr/>
          <p:nvPr/>
        </p:nvSpPr>
        <p:spPr>
          <a:xfrm>
            <a:off x="223723" y="5921817"/>
            <a:ext cx="498864" cy="58993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20" name="Oval 19">
            <a:extLst>
              <a:ext uri="{FF2B5EF4-FFF2-40B4-BE49-F238E27FC236}">
                <a16:creationId xmlns:a16="http://schemas.microsoft.com/office/drawing/2014/main" id="{95E224BB-133E-3D41-CCAD-D6F81E27619B}"/>
              </a:ext>
            </a:extLst>
          </p:cNvPr>
          <p:cNvSpPr/>
          <p:nvPr/>
        </p:nvSpPr>
        <p:spPr>
          <a:xfrm>
            <a:off x="230570" y="6593099"/>
            <a:ext cx="498864" cy="58993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pic>
        <p:nvPicPr>
          <p:cNvPr id="21" name="Graphic 20" descr="Close with solid fill">
            <a:extLst>
              <a:ext uri="{FF2B5EF4-FFF2-40B4-BE49-F238E27FC236}">
                <a16:creationId xmlns:a16="http://schemas.microsoft.com/office/drawing/2014/main" id="{CA0403E1-AC12-F488-949F-85B904677B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512" y="7200813"/>
            <a:ext cx="636827" cy="636827"/>
          </a:xfrm>
          <a:prstGeom prst="rect">
            <a:avLst/>
          </a:prstGeom>
        </p:spPr>
      </p:pic>
    </p:spTree>
    <p:extLst>
      <p:ext uri="{BB962C8B-B14F-4D97-AF65-F5344CB8AC3E}">
        <p14:creationId xmlns:p14="http://schemas.microsoft.com/office/powerpoint/2010/main" val="9328983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7338</TotalTime>
  <Words>8709</Words>
  <Application>Microsoft Office PowerPoint</Application>
  <PresentationFormat>Letter Paper (8.5x11 in)</PresentationFormat>
  <Paragraphs>1049</Paragraphs>
  <Slides>32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Aptos</vt: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Cengage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Roudebush, Hannah</dc:creator>
  <cp:lastModifiedBy>Roudebush, Hannah</cp:lastModifiedBy>
  <cp:revision>3</cp:revision>
  <cp:lastPrinted>2023-02-03T17:53:48Z</cp:lastPrinted>
  <dcterms:created xsi:type="dcterms:W3CDTF">2022-12-22T18:35:04Z</dcterms:created>
  <dcterms:modified xsi:type="dcterms:W3CDTF">2025-04-04T16:29:33Z</dcterms:modified>
</cp:coreProperties>
</file>